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 roundtripDataSignature="AMtx7mjIqk/HDz/JqUvHvie5gdY5RoPN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693960"/>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728247"/>
            <a:ext cx="3597600" cy="219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7875" y="1917825"/>
            <a:ext cx="4324500" cy="128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800"/>
              <a:t>Nordic Sensor Company (NSC) is a top-five player in the IoT sensor space focusing on energy consumption and production. Its Manufacturing Analytics team is currently working on the manufacturing process for InSense energy tracking sensor, NSC’s newest offering in the residential energy usage space. In early-stage development testing, about 1-2% failure rate was normal for manufacturing the InSense sensor. There is a huge number of advance orders for InSense. However, the current sensor failure rate spiked to 15% during pre-ship testing. Chi-squares testing has not allowed to identify the cause (specific part) or source (specific manufacturer) of the failures. The reason for the increased failure rate could be due to a combination of faulty parts and poor manufacturing, or it could be specific to one factory.</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t/>
            </a:r>
            <a:endParaRPr b="1" i="0" sz="800" u="none" cap="none" strike="noStrike">
              <a:solidFill>
                <a:srgbClr val="000000"/>
              </a:solidFill>
              <a:latin typeface="Arial"/>
              <a:ea typeface="Arial"/>
              <a:cs typeface="Arial"/>
              <a:sym typeface="Arial"/>
            </a:endParaRPr>
          </a:p>
        </p:txBody>
      </p:sp>
      <p:sp>
        <p:nvSpPr>
          <p:cNvPr id="35" name="Google Shape;35;p1"/>
          <p:cNvSpPr txBox="1"/>
          <p:nvPr/>
        </p:nvSpPr>
        <p:spPr>
          <a:xfrm>
            <a:off x="147775" y="3485812"/>
            <a:ext cx="4324500" cy="128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lang="en-AU" sz="800"/>
              <a:t>The success criterion is that valuable insights on the causes and sources of sensor failures will be derived and a non-technical explanation of the analysis approach will be prepared by tomorrow morning. The story will be clear to the VP of InSense so that he can brief the senior leadership team on the situation tomorrow afternoon.</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t/>
            </a:r>
            <a:endParaRPr b="1" i="0" sz="800" u="none" cap="none" strike="noStrike">
              <a:solidFill>
                <a:srgbClr val="000000"/>
              </a:solidFill>
              <a:latin typeface="Arial"/>
              <a:ea typeface="Arial"/>
              <a:cs typeface="Arial"/>
              <a:sym typeface="Arial"/>
            </a:endParaRPr>
          </a:p>
        </p:txBody>
      </p:sp>
      <p:sp>
        <p:nvSpPr>
          <p:cNvPr id="36" name="Google Shape;36;p1"/>
          <p:cNvSpPr txBox="1"/>
          <p:nvPr/>
        </p:nvSpPr>
        <p:spPr>
          <a:xfrm>
            <a:off x="147875" y="4982250"/>
            <a:ext cx="4324500" cy="121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800"/>
              <a:t>The main focus is on identifying the causes (sensor parts) and sources (manufacturing lines) of InSense sensor failures by detecting anomalies across them. Try logistic regression, principal component analysis, and decision tree techniques. Determine the most accurate approach and use it to calculate production speed and failure rate with main causes of failure eliminated, and aim for a failure rate of less than 5%. Collect additional data on existing sensor orders and estimate what would be the failure rate if all orders are completed on time. After deriving insights and writing a story, collect information on failed parts and prepare a time and cost analysis for resolving issues by obtaining additional data from QC/QA engineer.</a:t>
            </a:r>
            <a:r>
              <a:rPr b="1" i="0" lang="en-AU" sz="800" u="none" cap="none" strike="noStrike">
                <a:solidFill>
                  <a:srgbClr val="000000"/>
                </a:solidFill>
                <a:latin typeface="Arial"/>
                <a:ea typeface="Arial"/>
                <a:cs typeface="Arial"/>
                <a:sym typeface="Arial"/>
              </a:rPr>
              <a:t>.</a:t>
            </a:r>
            <a:endParaRPr b="0" i="0" sz="800" u="none" cap="none" strike="noStrik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The analysis of failure causes and delivery of insights must be done by tomorrow morning. Data is limited to 20k records.</a:t>
            </a:r>
            <a:endParaRPr b="1" i="0" sz="1070" u="none" cap="none" strike="noStrike">
              <a:solidFill>
                <a:srgbClr val="000000"/>
              </a:solidFill>
              <a:latin typeface="Arial"/>
              <a:ea typeface="Arial"/>
              <a:cs typeface="Arial"/>
              <a:sym typeface="Arial"/>
            </a:endParaRPr>
          </a:p>
        </p:txBody>
      </p:sp>
      <p:sp>
        <p:nvSpPr>
          <p:cNvPr id="38" name="Google Shape;38;p1"/>
          <p:cNvSpPr txBox="1"/>
          <p:nvPr/>
        </p:nvSpPr>
        <p:spPr>
          <a:xfrm>
            <a:off x="4597275" y="5119850"/>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800"/>
              <a:t>Cert database in Excel from Singapore containing parts supplier, sensor manufacturer, test date and status of 20k tests of seven InSense sensor parts from 26 suppliers, attached to the VP's email.</a:t>
            </a:r>
            <a:endParaRPr b="1" i="0" sz="800" u="none" cap="none" strike="noStrik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278705" y="686265"/>
            <a:ext cx="432000" cy="2052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25"/>
            <a:ext cx="7977300" cy="13446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1071"/>
              <a:t>Vince Maccano - Manufacturing Analytics team supervisor. Jessica Jones - QA/QC Engineer. Tony Abraham - VP of InSense.</a:t>
            </a:r>
            <a:endParaRPr b="1" i="0" sz="1071" u="none" cap="none" strike="noStrike">
              <a:solidFill>
                <a:srgbClr val="000000"/>
              </a:solidFill>
              <a:latin typeface="Arial"/>
              <a:ea typeface="Arial"/>
              <a:cs typeface="Arial"/>
              <a:sym typeface="Arial"/>
            </a:endParaRPr>
          </a:p>
        </p:txBody>
      </p:sp>
      <p:sp>
        <p:nvSpPr>
          <p:cNvPr id="48" name="Google Shape;48;p1"/>
          <p:cNvSpPr txBox="1"/>
          <p:nvPr/>
        </p:nvSpPr>
        <p:spPr>
          <a:xfrm>
            <a:off x="121750" y="439750"/>
            <a:ext cx="7977300" cy="89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How can Nordic Sensing Co. reduce the current failure rate of 15% back down below 5% in manufacturing of InSense energy tracking sensors to avoid reputation and financial losses by analyzing by tomorrow morning (a) which manufacturers have the highest failure rates to be shutdown and issues to be addressed, and (b) which parts suppliers have the highest failure rates to stop buying from.</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