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8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1D4-81BB-4983-A615-59879D016DB1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B5A4-D6F9-4B20-A7AE-597C14ABF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81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1D4-81BB-4983-A615-59879D016DB1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B5A4-D6F9-4B20-A7AE-597C14ABF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7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1D4-81BB-4983-A615-59879D016DB1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B5A4-D6F9-4B20-A7AE-597C14ABF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77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1D4-81BB-4983-A615-59879D016DB1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B5A4-D6F9-4B20-A7AE-597C14ABF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36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1D4-81BB-4983-A615-59879D016DB1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B5A4-D6F9-4B20-A7AE-597C14ABF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10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1D4-81BB-4983-A615-59879D016DB1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B5A4-D6F9-4B20-A7AE-597C14ABF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87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1D4-81BB-4983-A615-59879D016DB1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B5A4-D6F9-4B20-A7AE-597C14ABF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0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1D4-81BB-4983-A615-59879D016DB1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B5A4-D6F9-4B20-A7AE-597C14ABF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7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1D4-81BB-4983-A615-59879D016DB1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B5A4-D6F9-4B20-A7AE-597C14ABF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24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1D4-81BB-4983-A615-59879D016DB1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B5A4-D6F9-4B20-A7AE-597C14ABF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1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1D4-81BB-4983-A615-59879D016DB1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B5A4-D6F9-4B20-A7AE-597C14ABF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64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6E1D4-81BB-4983-A615-59879D016DB1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B5A4-D6F9-4B20-A7AE-597C14ABF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5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209620" y="2109796"/>
            <a:ext cx="1636633" cy="948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3209619" y="2411435"/>
            <a:ext cx="2813627" cy="344730"/>
            <a:chOff x="3209619" y="2411435"/>
            <a:chExt cx="2813627" cy="344730"/>
          </a:xfrm>
        </p:grpSpPr>
        <p:sp>
          <p:nvSpPr>
            <p:cNvPr id="4" name="직사각형 3"/>
            <p:cNvSpPr/>
            <p:nvPr/>
          </p:nvSpPr>
          <p:spPr>
            <a:xfrm>
              <a:off x="3209619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1</a:t>
              </a: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798115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2</a:t>
              </a: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386612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3</a:t>
              </a: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75109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4</a:t>
              </a: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63606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5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29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209620" y="2109796"/>
            <a:ext cx="1636633" cy="948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214882" y="2411435"/>
            <a:ext cx="8701934" cy="344730"/>
            <a:chOff x="251520" y="2411435"/>
            <a:chExt cx="8701934" cy="344730"/>
          </a:xfrm>
        </p:grpSpPr>
        <p:sp>
          <p:nvSpPr>
            <p:cNvPr id="4" name="직사각형 3"/>
            <p:cNvSpPr/>
            <p:nvPr/>
          </p:nvSpPr>
          <p:spPr>
            <a:xfrm>
              <a:off x="3209619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1</a:t>
              </a: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798115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2</a:t>
              </a: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386612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3</a:t>
              </a: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75109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4</a:t>
              </a: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63606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5</a:t>
              </a: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39827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1</a:t>
              </a: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728323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2</a:t>
              </a: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316820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3</a:t>
              </a: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905317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4</a:t>
              </a: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493814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5</a:t>
              </a: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1520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1</a:t>
              </a: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40016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2</a:t>
              </a: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28512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3</a:t>
              </a: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017009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4</a:t>
              </a: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605507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5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73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209620" y="2109796"/>
            <a:ext cx="1636633" cy="948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51520" y="2411435"/>
            <a:ext cx="8701934" cy="344730"/>
            <a:chOff x="251520" y="2411435"/>
            <a:chExt cx="8701934" cy="344730"/>
          </a:xfrm>
        </p:grpSpPr>
        <p:sp>
          <p:nvSpPr>
            <p:cNvPr id="4" name="직사각형 3"/>
            <p:cNvSpPr/>
            <p:nvPr/>
          </p:nvSpPr>
          <p:spPr>
            <a:xfrm>
              <a:off x="3209619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1</a:t>
              </a: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798115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2</a:t>
              </a: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386612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3</a:t>
              </a: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75109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4</a:t>
              </a: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63606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5</a:t>
              </a: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39827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1</a:t>
              </a: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728323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2</a:t>
              </a: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316820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3</a:t>
              </a: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905317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4</a:t>
              </a: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493814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5</a:t>
              </a: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1520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1</a:t>
              </a: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40016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2</a:t>
              </a: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28512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3</a:t>
              </a: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017009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4</a:t>
              </a: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605507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5</a:t>
              </a:r>
              <a:endParaRPr lang="ko-KR" altLang="en-US"/>
            </a:p>
          </p:txBody>
        </p:sp>
      </p:grpSp>
      <p:cxnSp>
        <p:nvCxnSpPr>
          <p:cNvPr id="20" name="직선 화살표 연결선 19"/>
          <p:cNvCxnSpPr/>
          <p:nvPr/>
        </p:nvCxnSpPr>
        <p:spPr>
          <a:xfrm>
            <a:off x="251520" y="2211710"/>
            <a:ext cx="295809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209620" y="2109796"/>
            <a:ext cx="1636633" cy="948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51520" y="2411435"/>
            <a:ext cx="8701934" cy="344730"/>
            <a:chOff x="251520" y="2411435"/>
            <a:chExt cx="8701934" cy="344730"/>
          </a:xfrm>
        </p:grpSpPr>
        <p:sp>
          <p:nvSpPr>
            <p:cNvPr id="4" name="직사각형 3"/>
            <p:cNvSpPr/>
            <p:nvPr/>
          </p:nvSpPr>
          <p:spPr>
            <a:xfrm>
              <a:off x="3209619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1</a:t>
              </a: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798115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2</a:t>
              </a: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386612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3</a:t>
              </a: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75109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4</a:t>
              </a: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63606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5</a:t>
              </a: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39827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1</a:t>
              </a: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728323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2</a:t>
              </a: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316820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3</a:t>
              </a: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905317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4</a:t>
              </a: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493814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5</a:t>
              </a: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1520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1</a:t>
              </a: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40016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2</a:t>
              </a: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28512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3</a:t>
              </a: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017009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4</a:t>
              </a: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605507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5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973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209620" y="2109796"/>
            <a:ext cx="1636633" cy="948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51520" y="2411435"/>
            <a:ext cx="8701934" cy="344730"/>
            <a:chOff x="251520" y="2411435"/>
            <a:chExt cx="8701934" cy="344730"/>
          </a:xfrm>
        </p:grpSpPr>
        <p:sp>
          <p:nvSpPr>
            <p:cNvPr id="4" name="직사각형 3"/>
            <p:cNvSpPr/>
            <p:nvPr/>
          </p:nvSpPr>
          <p:spPr>
            <a:xfrm>
              <a:off x="3209619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1</a:t>
              </a: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798115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2</a:t>
              </a: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386612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3</a:t>
              </a: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75109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4</a:t>
              </a: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63606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5</a:t>
              </a: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39827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1</a:t>
              </a: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728323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2</a:t>
              </a: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316820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3</a:t>
              </a: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905317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4</a:t>
              </a: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493814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5</a:t>
              </a: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1520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1</a:t>
              </a: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40016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2</a:t>
              </a: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28512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3</a:t>
              </a: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017009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4</a:t>
              </a: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605507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5</a:t>
              </a:r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733639" y="341650"/>
            <a:ext cx="328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현재 </a:t>
            </a:r>
            <a:r>
              <a:rPr lang="en-US" altLang="ko-KR" smtClean="0"/>
              <a:t>left:0</a:t>
            </a:r>
          </a:p>
          <a:p>
            <a:r>
              <a:rPr lang="en-US" altLang="ko-KR" smtClean="0"/>
              <a:t>Transform:translateX(-1150px)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612" y="2109796"/>
            <a:ext cx="1636633" cy="948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766610" y="2411435"/>
            <a:ext cx="8701934" cy="344730"/>
            <a:chOff x="251520" y="2411435"/>
            <a:chExt cx="8701934" cy="344730"/>
          </a:xfrm>
        </p:grpSpPr>
        <p:sp>
          <p:nvSpPr>
            <p:cNvPr id="4" name="직사각형 3"/>
            <p:cNvSpPr/>
            <p:nvPr/>
          </p:nvSpPr>
          <p:spPr>
            <a:xfrm>
              <a:off x="3209619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1</a:t>
              </a: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798115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2</a:t>
              </a: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386612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3</a:t>
              </a: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75109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4</a:t>
              </a: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63606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5</a:t>
              </a: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39827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1</a:t>
              </a: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728323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2</a:t>
              </a: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316820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3</a:t>
              </a: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905317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4</a:t>
              </a: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493814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5</a:t>
              </a: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1520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1</a:t>
              </a: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40016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2</a:t>
              </a: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28512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3</a:t>
              </a: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017009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4</a:t>
              </a: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605507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5</a:t>
              </a:r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733639" y="341650"/>
            <a:ext cx="328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left:230px</a:t>
            </a:r>
          </a:p>
          <a:p>
            <a:r>
              <a:rPr lang="en-US" altLang="ko-KR" smtClean="0"/>
              <a:t>Transform:translateX(-1150px)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03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649977" y="2146646"/>
            <a:ext cx="1636633" cy="948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17326" y="2448285"/>
            <a:ext cx="8701934" cy="344730"/>
            <a:chOff x="251520" y="2411435"/>
            <a:chExt cx="8701934" cy="344730"/>
          </a:xfrm>
        </p:grpSpPr>
        <p:sp>
          <p:nvSpPr>
            <p:cNvPr id="4" name="직사각형 3"/>
            <p:cNvSpPr/>
            <p:nvPr/>
          </p:nvSpPr>
          <p:spPr>
            <a:xfrm>
              <a:off x="3209619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1</a:t>
              </a: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798115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2</a:t>
              </a: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386612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3</a:t>
              </a: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75109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4</a:t>
              </a: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63606" y="2411435"/>
              <a:ext cx="459640" cy="344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5</a:t>
              </a: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39827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1</a:t>
              </a: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728323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2</a:t>
              </a: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316820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3</a:t>
              </a: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905317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4</a:t>
              </a: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493814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5</a:t>
              </a: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1520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1</a:t>
              </a: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40016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2</a:t>
              </a: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28512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3</a:t>
              </a: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017009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4</a:t>
              </a: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605507" y="2411435"/>
              <a:ext cx="459640" cy="344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5</a:t>
              </a:r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251776" y="378500"/>
            <a:ext cx="328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left:-230px</a:t>
            </a:r>
          </a:p>
          <a:p>
            <a:r>
              <a:rPr lang="en-US" altLang="ko-KR" smtClean="0"/>
              <a:t>Transform:translateX(-1150px)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5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113</Words>
  <Application>Microsoft Office PowerPoint</Application>
  <PresentationFormat>화면 슬라이드 쇼(16:9)</PresentationFormat>
  <Paragraphs>101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EZWEB</dc:creator>
  <cp:lastModifiedBy>EZWEB</cp:lastModifiedBy>
  <cp:revision>5</cp:revision>
  <dcterms:created xsi:type="dcterms:W3CDTF">2021-03-14T11:09:20Z</dcterms:created>
  <dcterms:modified xsi:type="dcterms:W3CDTF">2021-03-14T12:39:57Z</dcterms:modified>
</cp:coreProperties>
</file>