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Hekimoglu" userId="f48c31d46d967f35" providerId="LiveId" clId="{87D31694-726C-43B2-B56B-985AA1C67D02}"/>
    <pc:docChg chg="custSel delSld modSld">
      <pc:chgData name="yusuf Hekimoglu" userId="f48c31d46d967f35" providerId="LiveId" clId="{87D31694-726C-43B2-B56B-985AA1C67D02}" dt="2020-10-10T03:53:11.529" v="63" actId="47"/>
      <pc:docMkLst>
        <pc:docMk/>
      </pc:docMkLst>
      <pc:sldChg chg="modSp mod">
        <pc:chgData name="yusuf Hekimoglu" userId="f48c31d46d967f35" providerId="LiveId" clId="{87D31694-726C-43B2-B56B-985AA1C67D02}" dt="2020-10-10T03:43:47.895" v="59" actId="20577"/>
        <pc:sldMkLst>
          <pc:docMk/>
          <pc:sldMk cId="1168474325" sldId="256"/>
        </pc:sldMkLst>
        <pc:spChg chg="mod">
          <ac:chgData name="yusuf Hekimoglu" userId="f48c31d46d967f35" providerId="LiveId" clId="{87D31694-726C-43B2-B56B-985AA1C67D02}" dt="2020-10-10T03:43:47.895" v="59" actId="20577"/>
          <ac:spMkLst>
            <pc:docMk/>
            <pc:sldMk cId="1168474325" sldId="256"/>
            <ac:spMk id="2" creationId="{9F371875-4F8F-4831-9D8C-7D4906D14647}"/>
          </ac:spMkLst>
        </pc:spChg>
        <pc:spChg chg="mod">
          <ac:chgData name="yusuf Hekimoglu" userId="f48c31d46d967f35" providerId="LiveId" clId="{87D31694-726C-43B2-B56B-985AA1C67D02}" dt="2020-10-10T03:42:48.495" v="1" actId="255"/>
          <ac:spMkLst>
            <pc:docMk/>
            <pc:sldMk cId="1168474325" sldId="256"/>
            <ac:spMk id="3" creationId="{173F7123-2A39-4C28-A2B0-A5EAF6F69DF8}"/>
          </ac:spMkLst>
        </pc:spChg>
      </pc:sldChg>
      <pc:sldChg chg="del">
        <pc:chgData name="yusuf Hekimoglu" userId="f48c31d46d967f35" providerId="LiveId" clId="{87D31694-726C-43B2-B56B-985AA1C67D02}" dt="2020-10-10T03:53:07.810" v="60" actId="47"/>
        <pc:sldMkLst>
          <pc:docMk/>
          <pc:sldMk cId="1066464526" sldId="257"/>
        </pc:sldMkLst>
      </pc:sldChg>
      <pc:sldChg chg="del">
        <pc:chgData name="yusuf Hekimoglu" userId="f48c31d46d967f35" providerId="LiveId" clId="{87D31694-726C-43B2-B56B-985AA1C67D02}" dt="2020-10-10T03:53:10.705" v="62" actId="47"/>
        <pc:sldMkLst>
          <pc:docMk/>
          <pc:sldMk cId="2097566105" sldId="258"/>
        </pc:sldMkLst>
      </pc:sldChg>
      <pc:sldChg chg="del">
        <pc:chgData name="yusuf Hekimoglu" userId="f48c31d46d967f35" providerId="LiveId" clId="{87D31694-726C-43B2-B56B-985AA1C67D02}" dt="2020-10-10T03:53:09.630" v="61" actId="47"/>
        <pc:sldMkLst>
          <pc:docMk/>
          <pc:sldMk cId="474219387" sldId="259"/>
        </pc:sldMkLst>
      </pc:sldChg>
      <pc:sldChg chg="del">
        <pc:chgData name="yusuf Hekimoglu" userId="f48c31d46d967f35" providerId="LiveId" clId="{87D31694-726C-43B2-B56B-985AA1C67D02}" dt="2020-10-10T03:53:11.529" v="63" actId="47"/>
        <pc:sldMkLst>
          <pc:docMk/>
          <pc:sldMk cId="307321546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56F0283-88F7-4156-A9F2-05A8C088C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532B2B2-6094-43C4-9F8C-62F8CCB6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1875-4F8F-4831-9D8C-7D4906D1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63699"/>
            <a:ext cx="4960388" cy="2380031"/>
          </a:xfrm>
        </p:spPr>
        <p:txBody>
          <a:bodyPr>
            <a:normAutofit fontScale="90000"/>
          </a:bodyPr>
          <a:lstStyle/>
          <a:p>
            <a:pPr algn="ctr"/>
            <a:br>
              <a:rPr lang="en-CA" sz="4200" dirty="0"/>
            </a:br>
            <a:r>
              <a:rPr lang="en-CA" sz="2200" dirty="0"/>
              <a:t>Name:</a:t>
            </a:r>
            <a:br>
              <a:rPr lang="en-CA" sz="2200" dirty="0"/>
            </a:br>
            <a:r>
              <a:rPr lang="en-CA" sz="2200" dirty="0"/>
              <a:t>Yusuf Ahmet Nihat Hekimoglu</a:t>
            </a:r>
            <a:br>
              <a:rPr lang="en-CA" sz="2200" dirty="0"/>
            </a:br>
            <a:r>
              <a:rPr lang="en-CA" sz="2200" dirty="0"/>
              <a:t>Course: 229</a:t>
            </a:r>
            <a:br>
              <a:rPr lang="en-CA" sz="2200" dirty="0"/>
            </a:br>
            <a:r>
              <a:rPr lang="en-CA" sz="2200" dirty="0"/>
              <a:t>Web application development</a:t>
            </a:r>
            <a:br>
              <a:rPr lang="en-CA" sz="2200" dirty="0"/>
            </a:br>
            <a:r>
              <a:rPr lang="en-CA" sz="2200" dirty="0"/>
              <a:t>Assigment1</a:t>
            </a:r>
            <a:br>
              <a:rPr lang="en-CA" sz="4200" dirty="0"/>
            </a:br>
            <a:endParaRPr lang="en-CA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7123-2A39-4C28-A2B0-A5EAF6F6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960388" cy="1610643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Number:</a:t>
            </a:r>
          </a:p>
          <a:p>
            <a:pPr algn="ctr"/>
            <a:r>
              <a:rPr lang="en-CA" sz="2000" dirty="0"/>
              <a:t>301081665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059AD-6209-40DC-A746-1390D850F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75FB44-3446-426C-AA71-B6228AFF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FCCDC-43BA-4086-8A5E-83A77A40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4D4223-F2FD-44C5-B8B3-C58FB4185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A114870-FFF6-45F5-AAEE-AB8FCB0AE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7" r="23307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A25AE9-BB09-4E49-9702-B01FB2F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B655F3-9B93-4D27-982D-1145D7144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74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 Name: Yusuf Ahmet Nihat Hekimoglu Course: 229 Web application development Assigment1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Yusuf Ahmet Nihat Hekimoglu</dc:title>
  <dc:creator>yusuf Hekimoglu</dc:creator>
  <cp:lastModifiedBy>yusuf Hekimoglu</cp:lastModifiedBy>
  <cp:revision>3</cp:revision>
  <dcterms:created xsi:type="dcterms:W3CDTF">2020-09-26T00:41:48Z</dcterms:created>
  <dcterms:modified xsi:type="dcterms:W3CDTF">2020-10-10T03:53:15Z</dcterms:modified>
</cp:coreProperties>
</file>