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432" y="46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2968" y="3065155"/>
            <a:ext cx="8825658" cy="1320395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  <a:latin typeface="Broadway" panose="04040905080B02020502" pitchFamily="82" charset="0"/>
              </a:rPr>
              <a:t>FLAPPY MAN</a:t>
            </a:r>
            <a:endParaRPr lang="fr-FR" dirty="0">
              <a:solidFill>
                <a:srgbClr val="00206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77143" y="4488661"/>
            <a:ext cx="8825658" cy="861420"/>
          </a:xfrm>
        </p:spPr>
        <p:txBody>
          <a:bodyPr/>
          <a:lstStyle/>
          <a:p>
            <a:r>
              <a:rPr lang="fr-FR" dirty="0" smtClean="0"/>
              <a:t>Projet de jeu 2D en java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8" y="3261948"/>
            <a:ext cx="2077223" cy="12000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02801" y="5238475"/>
            <a:ext cx="1678666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Réalisé par :  </a:t>
            </a:r>
            <a:endParaRPr lang="fr-FR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02801" y="3853849"/>
            <a:ext cx="186461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encadré par :  </a:t>
            </a:r>
            <a:endParaRPr lang="fr-FR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605252" y="4328446"/>
            <a:ext cx="25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Pr.Y.Khamlichi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Idrissi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05252" y="5667949"/>
            <a:ext cx="23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EL KANTRI Youssef</a:t>
            </a:r>
          </a:p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MANSOURI Anas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8819" y="51786"/>
            <a:ext cx="5354362" cy="927696"/>
          </a:xfrm>
        </p:spPr>
        <p:txBody>
          <a:bodyPr/>
          <a:lstStyle/>
          <a:p>
            <a:pPr algn="ctr"/>
            <a:r>
              <a:rPr lang="fr-FR" u="sng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MenuPanel</a:t>
            </a:r>
            <a:r>
              <a:rPr lang="fr-FR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Class : </a:t>
            </a:r>
            <a:endParaRPr lang="fr-FR" u="sng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33" y="3429000"/>
            <a:ext cx="1827202" cy="261029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" y="867794"/>
            <a:ext cx="2601519" cy="11923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23" y="1442065"/>
            <a:ext cx="2601065" cy="11921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30" y="845884"/>
            <a:ext cx="4138540" cy="51662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8" y="4546371"/>
            <a:ext cx="2476384" cy="855808"/>
          </a:xfrm>
          <a:prstGeom prst="rect">
            <a:avLst/>
          </a:prstGeom>
        </p:spPr>
      </p:pic>
      <p:cxnSp>
        <p:nvCxnSpPr>
          <p:cNvPr id="10" name="Connecteur en angle 9"/>
          <p:cNvCxnSpPr/>
          <p:nvPr/>
        </p:nvCxnSpPr>
        <p:spPr>
          <a:xfrm>
            <a:off x="2993742" y="1442065"/>
            <a:ext cx="1963269" cy="711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/>
          <p:nvPr/>
        </p:nvCxnSpPr>
        <p:spPr>
          <a:xfrm rot="10800000" flipV="1">
            <a:off x="7230979" y="2153653"/>
            <a:ext cx="2057400" cy="18769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en angle 13"/>
          <p:cNvCxnSpPr/>
          <p:nvPr/>
        </p:nvCxnSpPr>
        <p:spPr>
          <a:xfrm rot="10800000">
            <a:off x="7304643" y="5185611"/>
            <a:ext cx="2140147" cy="2165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>
            <a:off x="2803358" y="4734145"/>
            <a:ext cx="1900989" cy="5597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255193" y="2156761"/>
            <a:ext cx="21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JButton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885811" y="2715490"/>
            <a:ext cx="21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JButton</a:t>
            </a:r>
            <a:endParaRPr lang="fr-FR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46111" y="5576623"/>
            <a:ext cx="21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JTextField</a:t>
            </a:r>
            <a:r>
              <a:rPr lang="fr-FR" b="1" dirty="0" smtClean="0">
                <a:solidFill>
                  <a:srgbClr val="FF0000"/>
                </a:solidFill>
              </a:rPr>
              <a:t> + String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137233" y="6124475"/>
            <a:ext cx="21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C000"/>
                </a:solidFill>
              </a:rPr>
              <a:t>BufferedImage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617643" y="559762"/>
            <a:ext cx="4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3638" y="423961"/>
            <a:ext cx="9404723" cy="1400530"/>
          </a:xfrm>
        </p:spPr>
        <p:txBody>
          <a:bodyPr/>
          <a:lstStyle/>
          <a:p>
            <a:pPr algn="ctr"/>
            <a:r>
              <a:rPr lang="fr-FR" b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De </a:t>
            </a:r>
            <a:r>
              <a:rPr lang="fr-FR" b="1" u="sng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MenuPanel</a:t>
            </a:r>
            <a:r>
              <a:rPr lang="fr-FR" b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à </a:t>
            </a:r>
            <a:r>
              <a:rPr lang="fr-FR" b="1" u="sng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GamePanel</a:t>
            </a:r>
            <a:endParaRPr lang="fr-FR" b="1" u="sng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08" y="2634219"/>
            <a:ext cx="3371292" cy="4195763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9457"/>
            <a:ext cx="3375119" cy="4200525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8" y="1220866"/>
            <a:ext cx="2601519" cy="11923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97" y="1221075"/>
            <a:ext cx="2601065" cy="1192154"/>
          </a:xfrm>
          <a:prstGeom prst="rect">
            <a:avLst/>
          </a:prstGeom>
        </p:spPr>
      </p:pic>
      <p:sp>
        <p:nvSpPr>
          <p:cNvPr id="10" name="Flèche à angle droit 9"/>
          <p:cNvSpPr/>
          <p:nvPr/>
        </p:nvSpPr>
        <p:spPr>
          <a:xfrm rot="5400000">
            <a:off x="1576945" y="2579286"/>
            <a:ext cx="830179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angle droit 10"/>
          <p:cNvSpPr/>
          <p:nvPr/>
        </p:nvSpPr>
        <p:spPr>
          <a:xfrm rot="10800000">
            <a:off x="8425852" y="1666418"/>
            <a:ext cx="782053" cy="8061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162536" y="1350666"/>
            <a:ext cx="126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Click de la souris sur le bouton </a:t>
            </a:r>
            <a:endParaRPr lang="fr-F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648" y="2629875"/>
            <a:ext cx="1310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Click de la souris sur le bouton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617643" y="559762"/>
            <a:ext cx="4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7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53" y="1675899"/>
            <a:ext cx="3371292" cy="4195763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93638" y="423961"/>
            <a:ext cx="9404723" cy="1400530"/>
          </a:xfrm>
        </p:spPr>
        <p:txBody>
          <a:bodyPr/>
          <a:lstStyle/>
          <a:p>
            <a:pPr algn="ctr"/>
            <a:r>
              <a:rPr lang="fr-FR" b="1" u="sng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MenuPanel</a:t>
            </a:r>
            <a:r>
              <a:rPr lang="fr-FR" b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Class :</a:t>
            </a:r>
            <a:endParaRPr lang="fr-FR" b="1" u="sng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66" y="1327823"/>
            <a:ext cx="646714" cy="22747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35" y="4131742"/>
            <a:ext cx="949262" cy="10051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68" y="3773780"/>
            <a:ext cx="3011830" cy="23013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54" y="4169140"/>
            <a:ext cx="894088" cy="9466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3" y="4169140"/>
            <a:ext cx="964367" cy="1021095"/>
          </a:xfrm>
          <a:prstGeom prst="rect">
            <a:avLst/>
          </a:prstGeom>
        </p:spPr>
      </p:pic>
      <p:cxnSp>
        <p:nvCxnSpPr>
          <p:cNvPr id="13" name="Connecteur en angle 12"/>
          <p:cNvCxnSpPr/>
          <p:nvPr/>
        </p:nvCxnSpPr>
        <p:spPr>
          <a:xfrm>
            <a:off x="2442411" y="1811791"/>
            <a:ext cx="1967942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/>
          <p:nvPr/>
        </p:nvCxnSpPr>
        <p:spPr>
          <a:xfrm flipV="1">
            <a:off x="2490537" y="1985211"/>
            <a:ext cx="1919816" cy="6483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en arc 18"/>
          <p:cNvCxnSpPr/>
          <p:nvPr/>
        </p:nvCxnSpPr>
        <p:spPr>
          <a:xfrm>
            <a:off x="4307305" y="4634293"/>
            <a:ext cx="1203158" cy="382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rot="10800000">
            <a:off x="7339263" y="4131742"/>
            <a:ext cx="1503948" cy="3801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necteur en angle 27"/>
          <p:cNvCxnSpPr/>
          <p:nvPr/>
        </p:nvCxnSpPr>
        <p:spPr>
          <a:xfrm rot="10800000">
            <a:off x="6328611" y="1985211"/>
            <a:ext cx="4469750" cy="228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330169" y="2210540"/>
            <a:ext cx="2236315" cy="1810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344490" y="1615879"/>
            <a:ext cx="16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score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1919" y="2362457"/>
            <a:ext cx="126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Distance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8543" y="5190235"/>
            <a:ext cx="349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Images de notre héro 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(pour simuler le mouvement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674768" y="6160168"/>
            <a:ext cx="244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Arrière plan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671807" y="2465217"/>
            <a:ext cx="200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65000"/>
                  </a:schemeClr>
                </a:solidFill>
              </a:rPr>
              <a:t>Le tube à éviter </a:t>
            </a:r>
            <a:endParaRPr lang="fr-FR" b="1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5755341" y="4131742"/>
            <a:ext cx="0" cy="502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4901750" y="3890905"/>
            <a:ext cx="802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C000"/>
                </a:solidFill>
              </a:rPr>
              <a:t>Click droit de la souris pour s’en voler</a:t>
            </a:r>
            <a:endParaRPr lang="fr-FR" sz="1000" dirty="0">
              <a:solidFill>
                <a:srgbClr val="FFC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617643" y="559762"/>
            <a:ext cx="4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3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52" y="2571290"/>
            <a:ext cx="4107390" cy="1797897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93638" y="423961"/>
            <a:ext cx="9404723" cy="1270368"/>
          </a:xfrm>
        </p:spPr>
        <p:txBody>
          <a:bodyPr/>
          <a:lstStyle/>
          <a:p>
            <a:pPr algn="ctr"/>
            <a:r>
              <a:rPr lang="fr-FR" b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Boite de message :</a:t>
            </a:r>
            <a:endParaRPr lang="fr-FR" b="1" u="sng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75766" y="3215025"/>
            <a:ext cx="216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b="1" dirty="0" smtClean="0">
                <a:solidFill>
                  <a:srgbClr val="FF0000"/>
                </a:solidFill>
              </a:rPr>
              <a:t>oui </a:t>
            </a:r>
          </a:p>
          <a:p>
            <a:r>
              <a:rPr lang="fr-FR" dirty="0" smtClean="0"/>
              <a:t>alors on va restaurer le jeu et recommencer une nouvelle partie dans le même mode choisi au départ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86982" y="3215025"/>
            <a:ext cx="213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b="1" dirty="0" smtClean="0">
                <a:solidFill>
                  <a:srgbClr val="FF0000"/>
                </a:solidFill>
              </a:rPr>
              <a:t>non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 va </a:t>
            </a:r>
            <a:r>
              <a:rPr lang="fr-FR" dirty="0"/>
              <a:t>arrêter les </a:t>
            </a:r>
            <a:r>
              <a:rPr lang="fr-FR" dirty="0" err="1"/>
              <a:t>timers</a:t>
            </a:r>
            <a:r>
              <a:rPr lang="fr-FR" dirty="0"/>
              <a:t> </a:t>
            </a:r>
            <a:r>
              <a:rPr lang="fr-FR" dirty="0" smtClean="0"/>
              <a:t>et fermer la </a:t>
            </a:r>
            <a:r>
              <a:rPr lang="fr-FR" dirty="0" err="1" smtClean="0"/>
              <a:t>JFrame</a:t>
            </a:r>
            <a:r>
              <a:rPr lang="fr-FR" dirty="0" smtClean="0"/>
              <a:t> globale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31941" y="1443795"/>
            <a:ext cx="582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Sera afficher lorsque l’héro de notre jeu touche les frontières en bas de notre </a:t>
            </a:r>
            <a:r>
              <a:rPr lang="fr-FR" dirty="0" err="1"/>
              <a:t>J</a:t>
            </a:r>
            <a:r>
              <a:rPr lang="fr-FR" dirty="0" err="1" smtClean="0"/>
              <a:t>frame</a:t>
            </a:r>
            <a:r>
              <a:rPr lang="fr-FR" dirty="0" smtClean="0"/>
              <a:t> . Ou l’</a:t>
            </a:r>
            <a:r>
              <a:rPr lang="fr-FR" dirty="0" err="1" smtClean="0"/>
              <a:t>orsqu’on</a:t>
            </a:r>
            <a:r>
              <a:rPr lang="fr-FR" dirty="0" smtClean="0"/>
              <a:t> a une intersection avec l’un des tubes ;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617643" y="559762"/>
            <a:ext cx="4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7" y="1468656"/>
            <a:ext cx="1094882" cy="16403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31" y="1468656"/>
            <a:ext cx="1072390" cy="16467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94" y="1471997"/>
            <a:ext cx="1047953" cy="16272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8" y="3257115"/>
            <a:ext cx="4212170" cy="2763835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393638" y="423961"/>
            <a:ext cx="9404723" cy="1400530"/>
          </a:xfrm>
        </p:spPr>
        <p:txBody>
          <a:bodyPr/>
          <a:lstStyle/>
          <a:p>
            <a:pPr algn="ctr"/>
            <a:r>
              <a:rPr lang="fr-FR" b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Base de Données :</a:t>
            </a:r>
            <a:endParaRPr lang="fr-FR" b="1" u="sng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10" y="1462243"/>
            <a:ext cx="3600953" cy="455870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0617643" y="559762"/>
            <a:ext cx="4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52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148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Broadway</vt:lpstr>
      <vt:lpstr>Century Gothic</vt:lpstr>
      <vt:lpstr>Comic Sans MS</vt:lpstr>
      <vt:lpstr>Wingdings 3</vt:lpstr>
      <vt:lpstr>Ion</vt:lpstr>
      <vt:lpstr>FLAPPY MAN</vt:lpstr>
      <vt:lpstr>MenuPanel Class : </vt:lpstr>
      <vt:lpstr>De MenuPanel à GamePanel</vt:lpstr>
      <vt:lpstr>MenuPanel Class :</vt:lpstr>
      <vt:lpstr>Boite de message :</vt:lpstr>
      <vt:lpstr>Base de Données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MAN</dc:title>
  <dc:creator>Yusuf</dc:creator>
  <cp:lastModifiedBy>Yusuf</cp:lastModifiedBy>
  <cp:revision>20</cp:revision>
  <dcterms:created xsi:type="dcterms:W3CDTF">2019-05-09T01:03:48Z</dcterms:created>
  <dcterms:modified xsi:type="dcterms:W3CDTF">2019-05-09T04:43:43Z</dcterms:modified>
</cp:coreProperties>
</file>