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3DDDE-EB79-4C9B-B0E7-BE3D6CFE5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8D481C-EC33-4DA0-B3FA-8EDDFDB7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7EB3AD-4D69-4057-B1F0-E6F866E7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7899FE-5197-4805-8E03-578CEB0A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076FF-1285-4364-846E-C52F48F2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53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079F8-E893-456F-A566-6B99B016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7FCA20-9A03-4EBC-9C11-2F88E031D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9872A-9B86-44ED-97C9-3FCAFDCF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684D62-D1FD-4F9E-9416-1CFC7465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56426F-8245-445D-983B-A7291231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68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7F9ABA-7088-4070-8715-07C4CC1D4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FCACEE-B7AE-4FD0-A73A-9417972A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03E6D-6503-414D-BEB4-E8270171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D3C0D-F9EB-4766-ADBC-E957AF75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1268B-6677-4253-BFFD-4B1CADCE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3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8431E-BFE7-4DBC-B559-1E8C592C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A6A2B4-3CC5-46AF-80DA-EBA3E5C0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A8C47-7DFD-4243-B4A0-F1DE0D1D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D6D1EF-7E34-4427-ADEC-364EBBCD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4AAB3-0015-465B-A3AF-6314AC0A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50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0C5E0-E185-4893-A0BA-2EFD0929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A53ACF-2384-47D5-B247-A9646B07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750049-5B88-4E17-9FA4-451C0327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0763D7-5838-406E-9B8F-5815FDB1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69B641-C285-4D6E-A05C-3AF0E6CC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24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72493-D1BC-4228-9602-1453DD7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611FB-E6A1-43FB-A9CC-9723A50E1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E997AA-8A9D-4201-A2E6-B3C2ECC7D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9049F9-D921-4A26-9B4D-E8F7AC3D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6859F6-FACD-46E9-82EC-E10E0596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50044C-530C-46F6-91E4-1B44B8C9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60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A09DB-2F24-4E37-9537-704BD2F3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09CEE8-D050-45F1-B0DF-F90C906E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C3735C-994D-44A2-B239-4F7A1B87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75397F-3FF5-4014-818B-723ED2263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76595B-7ED5-4352-A282-7CA42D9A9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888424-8D7A-49D4-9762-C12795E4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56742E-BA3C-4379-9DAC-2A2F64F0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C0F372-2557-4DF0-9B04-B6821814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4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CC6D2-A68E-47BD-BB9D-B4CD5B49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12D84D-E76F-4589-AFD3-15E43578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1E46F-710B-4EC7-8B45-32C5656E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7A565A-4D47-427A-9CD6-E2EDB334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1ADFA9-3570-4338-A2C7-67258C97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CE15A2-2B9D-4514-9154-251F361C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4C2EA-2F9C-4ACD-A5C4-B251009B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0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40ADA-2EFF-44B4-A4A2-61C57F04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985D8F-06FE-4549-9634-7CBDA2A5A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83DE25-9C2D-4695-B08E-E8A37C1E5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6121CC-8FF8-43D3-B918-4F5F18C5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9D16B6-73A5-46C8-A147-3CC18515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E733E1-6519-46FE-BC0F-BC9CA2DD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07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2F6E9-9A87-45C4-A33D-D0DAAFB2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A4EB2D-97F6-4242-B36D-8BC79F7DB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2C0133-A1F0-4D28-A0E7-E38B431A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B77E3E-9F09-459C-ADED-2DAAEB38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65DCA3-1EFC-4A2E-9222-00CA39F1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1BB2CB-F12E-4968-A20D-A7102223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47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A7717E-3BC6-4947-8599-88299833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F328A2-EDC0-4DA7-B990-9D95CF2A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56B32C-426A-4487-9C36-FBB4AD033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A71C-22B4-4DAA-AF6B-450A018C989E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AB9A3-6680-498D-A5EE-6B3F55F7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CDA9F4-699B-4CFD-96F2-D6FFC6847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C394-0BEF-45F5-8EC4-DC648E23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875C81-DB60-4008-9E4D-20C67A09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9F36905B-72B4-4F2E-811A-C02F0238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ECA1427-9016-4C1E-9AF0-4725C60AB040}"/>
              </a:ext>
            </a:extLst>
          </p:cNvPr>
          <p:cNvSpPr txBox="1"/>
          <p:nvPr/>
        </p:nvSpPr>
        <p:spPr>
          <a:xfrm>
            <a:off x="1695450" y="2459503"/>
            <a:ext cx="8801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Histopatholgic</a:t>
            </a:r>
            <a:r>
              <a:rPr lang="fr-FR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Cancer </a:t>
            </a:r>
            <a:r>
              <a:rPr lang="fr-FR" sz="6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Detection</a:t>
            </a:r>
            <a:endParaRPr lang="fr-FR" sz="6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3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875C81-DB60-4008-9E4D-20C67A09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9F36905B-72B4-4F2E-811A-C02F0238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submission.png">
            <a:extLst>
              <a:ext uri="{FF2B5EF4-FFF2-40B4-BE49-F238E27FC236}">
                <a16:creationId xmlns:a16="http://schemas.microsoft.com/office/drawing/2014/main" id="{BB64AC61-5DF0-479A-BD39-83848C61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54" y="1889898"/>
            <a:ext cx="6326138" cy="145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DE801CE8-E45F-46C8-82CA-EE1D5DABC54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31379" y="3752579"/>
            <a:ext cx="2249487" cy="158749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A3C2F80-603E-43AB-B89D-77FE9EDD9F54}"/>
              </a:ext>
            </a:extLst>
          </p:cNvPr>
          <p:cNvSpPr txBox="1"/>
          <p:nvPr/>
        </p:nvSpPr>
        <p:spPr>
          <a:xfrm>
            <a:off x="2344737" y="231819"/>
            <a:ext cx="7502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2 performance &amp; tuning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DAD5B5-75E7-4F9C-BD4C-AB3FAB903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0782" y="1197540"/>
            <a:ext cx="1848164" cy="53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875C81-DB60-4008-9E4D-20C67A09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9F36905B-72B4-4F2E-811A-C02F0238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B85E1EC-71C9-4D47-9148-F4B22408B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084783"/>
            <a:ext cx="8763000" cy="46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10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875C81-DB60-4008-9E4D-20C67A09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9F36905B-72B4-4F2E-811A-C02F0238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ECA1427-9016-4C1E-9AF0-4725C60AB040}"/>
              </a:ext>
            </a:extLst>
          </p:cNvPr>
          <p:cNvSpPr txBox="1"/>
          <p:nvPr/>
        </p:nvSpPr>
        <p:spPr>
          <a:xfrm>
            <a:off x="3038475" y="281256"/>
            <a:ext cx="6115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Architectures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88A2160-ED19-4172-A29C-28FDE69B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19" y="2113283"/>
            <a:ext cx="5717193" cy="284527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9BA9D62-678F-4B07-BF81-6C6911260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830" y="1133744"/>
            <a:ext cx="5297595" cy="48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875C81-DB60-4008-9E4D-20C67A09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9F36905B-72B4-4F2E-811A-C02F0238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ECA1427-9016-4C1E-9AF0-4725C60AB040}"/>
              </a:ext>
            </a:extLst>
          </p:cNvPr>
          <p:cNvSpPr txBox="1"/>
          <p:nvPr/>
        </p:nvSpPr>
        <p:spPr>
          <a:xfrm>
            <a:off x="3038475" y="281256"/>
            <a:ext cx="6115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Workflow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8646B98-0A9F-4D76-8C06-5B2184D5903E}"/>
              </a:ext>
            </a:extLst>
          </p:cNvPr>
          <p:cNvSpPr txBox="1"/>
          <p:nvPr/>
        </p:nvSpPr>
        <p:spPr>
          <a:xfrm>
            <a:off x="695350" y="1893005"/>
            <a:ext cx="969325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3600"/>
              </a:spcAft>
            </a:pPr>
            <a:r>
              <a:rPr sz="2400" spc="14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  <a:r>
              <a:rPr sz="2400" spc="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sz="2400" spc="-1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sz="2400" spc="7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sz="2400" spc="7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sz="2400" spc="-1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sz="2400" spc="-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</a:t>
            </a:r>
            <a:r>
              <a:rPr sz="2400" spc="-9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sz="2400" spc="2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sz="2400" spc="-9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</a:t>
            </a:r>
            <a:r>
              <a:rPr sz="2400" spc="-8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  <a:endParaRPr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3600"/>
              </a:spcAft>
            </a:pPr>
            <a:r>
              <a:rPr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Prép</a:t>
            </a:r>
            <a:r>
              <a:rPr sz="2400" spc="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sz="2400" spc="-6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rer</a:t>
            </a:r>
            <a:r>
              <a:rPr sz="2400" spc="-8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</a:t>
            </a:r>
            <a:r>
              <a:rPr sz="2400" spc="-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</a:t>
            </a:r>
            <a:r>
              <a:rPr sz="2400" spc="-9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</a:t>
            </a:r>
            <a:r>
              <a:rPr sz="2400" spc="-8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</a:t>
            </a:r>
            <a:r>
              <a:rPr lang="fr-FR" sz="2400" spc="-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endParaRPr lang="fr-FR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3600"/>
              </a:spcAft>
            </a:pPr>
            <a:r>
              <a:rPr sz="2400" spc="-45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Entrainer</a:t>
            </a:r>
            <a:r>
              <a:rPr sz="2400" spc="-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</a:t>
            </a:r>
            <a:r>
              <a:rPr sz="2400" spc="-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modèles</a:t>
            </a:r>
            <a:r>
              <a:rPr sz="2400" spc="-1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3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(Forward</a:t>
            </a:r>
            <a:r>
              <a:rPr sz="2400" spc="-8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12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&amp;</a:t>
            </a:r>
            <a:r>
              <a:rPr sz="2400" spc="-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3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</a:t>
            </a:r>
            <a:r>
              <a:rPr sz="2400" spc="-8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Propagation) </a:t>
            </a:r>
            <a:r>
              <a:rPr sz="2400" spc="-53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fr-FR" sz="2400" spc="-53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3600"/>
              </a:spcAft>
            </a:pPr>
            <a:r>
              <a:rPr sz="2400" spc="-2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Tester</a:t>
            </a:r>
            <a:r>
              <a:rPr sz="2400" spc="-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</a:t>
            </a:r>
            <a:r>
              <a:rPr sz="2400" spc="-9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modèles</a:t>
            </a:r>
            <a:r>
              <a:rPr sz="2400" spc="-9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3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(Forward</a:t>
            </a:r>
            <a:r>
              <a:rPr sz="2400" spc="-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Propagation)</a:t>
            </a:r>
            <a:endParaRPr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3600"/>
              </a:spcAft>
            </a:pPr>
            <a:r>
              <a:rPr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Analyser</a:t>
            </a:r>
            <a:r>
              <a:rPr sz="2400" spc="-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statistiquement</a:t>
            </a:r>
            <a:r>
              <a:rPr sz="2400" spc="-13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</a:t>
            </a:r>
            <a:r>
              <a:rPr sz="2400" spc="-6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résultats</a:t>
            </a:r>
            <a:r>
              <a:rPr sz="2400" spc="-10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400" spc="-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prédictifs</a:t>
            </a:r>
            <a:endParaRPr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A Simple Introduction to Training, Validation, and Testing of a Model- Part  1 | by Sumit Kumar | Analytics Vidhya | Medium">
            <a:extLst>
              <a:ext uri="{FF2B5EF4-FFF2-40B4-BE49-F238E27FC236}">
                <a16:creationId xmlns:a16="http://schemas.microsoft.com/office/drawing/2014/main" id="{AF0DFDB9-23EC-46FC-B32C-BEC7FDD6E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28" y="1893005"/>
            <a:ext cx="4280193" cy="128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7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875C81-DB60-4008-9E4D-20C67A09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9F36905B-72B4-4F2E-811A-C02F0238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ECA1427-9016-4C1E-9AF0-4725C60AB040}"/>
              </a:ext>
            </a:extLst>
          </p:cNvPr>
          <p:cNvSpPr txBox="1"/>
          <p:nvPr/>
        </p:nvSpPr>
        <p:spPr>
          <a:xfrm>
            <a:off x="3038475" y="281256"/>
            <a:ext cx="6115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ImageDataGenerator</a:t>
            </a:r>
            <a:endParaRPr lang="fr-FR" sz="4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209D73-7D22-4C18-AB84-32E4402D79E3}"/>
              </a:ext>
            </a:extLst>
          </p:cNvPr>
          <p:cNvSpPr txBox="1"/>
          <p:nvPr/>
        </p:nvSpPr>
        <p:spPr>
          <a:xfrm>
            <a:off x="6436240" y="4574879"/>
            <a:ext cx="514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Note:</a:t>
            </a:r>
            <a:r>
              <a:rPr lang="en-US" spc="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pc="-5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fit_generator</a:t>
            </a:r>
            <a:r>
              <a:rPr lang="en-US" spc="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et</a:t>
            </a:r>
            <a:r>
              <a:rPr lang="en-US" spc="-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pc="-5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predict_generator</a:t>
            </a:r>
            <a:r>
              <a:rPr lang="en-US" spc="5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are 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deprecated.</a:t>
            </a:r>
            <a:r>
              <a:rPr lang="en-US" spc="2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pc="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fit</a:t>
            </a:r>
            <a:r>
              <a:rPr lang="en-US" spc="-4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pc="-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en-US" spc="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</a:t>
            </a:r>
            <a:r>
              <a:rPr lang="en-US" spc="-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support</a:t>
            </a:r>
            <a:r>
              <a:rPr lang="en-US" spc="-4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generators.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E3C506-FE3F-4371-B9D5-F28C5F532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56" y="1775882"/>
            <a:ext cx="5149850" cy="25047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4495377-9BCD-4BEA-B92E-D5687F29A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4" y="1775882"/>
            <a:ext cx="5292212" cy="34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9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875C81-DB60-4008-9E4D-20C67A09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9F36905B-72B4-4F2E-811A-C02F0238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ECA1427-9016-4C1E-9AF0-4725C60AB040}"/>
              </a:ext>
            </a:extLst>
          </p:cNvPr>
          <p:cNvSpPr txBox="1"/>
          <p:nvPr/>
        </p:nvSpPr>
        <p:spPr>
          <a:xfrm>
            <a:off x="3038475" y="281256"/>
            <a:ext cx="6115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TensorBoard</a:t>
            </a:r>
            <a:endParaRPr lang="fr-FR" sz="4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F8F5DB-C3CB-4264-AF42-7F302101C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029" y="1144014"/>
            <a:ext cx="3132971" cy="52216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6BA30A-04C8-4E44-8936-1EC20AD85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44015"/>
            <a:ext cx="2855573" cy="52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2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875C81-DB60-4008-9E4D-20C67A09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9F36905B-72B4-4F2E-811A-C02F0238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ECA1427-9016-4C1E-9AF0-4725C60AB040}"/>
              </a:ext>
            </a:extLst>
          </p:cNvPr>
          <p:cNvSpPr txBox="1"/>
          <p:nvPr/>
        </p:nvSpPr>
        <p:spPr>
          <a:xfrm>
            <a:off x="2236787" y="281257"/>
            <a:ext cx="7718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Binary</a:t>
            </a:r>
            <a:r>
              <a:rPr lang="fr-FR" sz="4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42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Classifcation</a:t>
            </a:r>
            <a:r>
              <a:rPr lang="fr-FR" sz="4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42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Metrics</a:t>
            </a:r>
            <a:endParaRPr lang="fr-FR" sz="4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42" name="Picture 2" descr="Evaluation Metrics Definition | DeepAI">
            <a:extLst>
              <a:ext uri="{FF2B5EF4-FFF2-40B4-BE49-F238E27FC236}">
                <a16:creationId xmlns:a16="http://schemas.microsoft.com/office/drawing/2014/main" id="{83594E93-7E6B-4998-A60E-1A662B5B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2" y="1566861"/>
            <a:ext cx="5756276" cy="41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8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875C81-DB60-4008-9E4D-20C67A09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9F36905B-72B4-4F2E-811A-C02F0238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ECA1427-9016-4C1E-9AF0-4725C60AB040}"/>
              </a:ext>
            </a:extLst>
          </p:cNvPr>
          <p:cNvSpPr txBox="1"/>
          <p:nvPr/>
        </p:nvSpPr>
        <p:spPr>
          <a:xfrm>
            <a:off x="2211387" y="281257"/>
            <a:ext cx="776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Confusion Matrix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020233-F01E-42EB-BED3-C6FF2927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471" y="1133417"/>
            <a:ext cx="2929528" cy="25861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EA3B06-E9FA-4EC4-9943-511D7355A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250" y="3719585"/>
            <a:ext cx="2924749" cy="2586169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DD2F2325-9A03-421E-87DC-E8F1D6F451F6}"/>
              </a:ext>
            </a:extLst>
          </p:cNvPr>
          <p:cNvSpPr txBox="1"/>
          <p:nvPr/>
        </p:nvSpPr>
        <p:spPr>
          <a:xfrm>
            <a:off x="652176" y="2426501"/>
            <a:ext cx="186212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600" spc="-5" dirty="0">
                <a:solidFill>
                  <a:schemeClr val="bg1"/>
                </a:solidFill>
                <a:latin typeface="Cambria Math"/>
                <a:cs typeface="Cambria Math"/>
              </a:rPr>
              <a:t>t</a:t>
            </a:r>
            <a:r>
              <a:rPr sz="1600" spc="-5" dirty="0">
                <a:solidFill>
                  <a:schemeClr val="bg1"/>
                </a:solidFill>
                <a:latin typeface="Cambria Math"/>
                <a:cs typeface="Cambria Math"/>
              </a:rPr>
              <a:t>ℎ𝑟𝑒𝑠ℎ𝑜𝑙𝑑</a:t>
            </a:r>
            <a:r>
              <a:rPr sz="1600" spc="32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600" spc="5" dirty="0">
                <a:solidFill>
                  <a:schemeClr val="bg1"/>
                </a:solidFill>
                <a:latin typeface="Cambria Math"/>
                <a:cs typeface="Cambria Math"/>
              </a:rPr>
              <a:t>= </a:t>
            </a:r>
            <a:r>
              <a:rPr sz="1600" spc="3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mbria Math"/>
                <a:cs typeface="Cambria Math"/>
              </a:rPr>
              <a:t>0.5</a:t>
            </a:r>
            <a:endParaRPr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D04D71B2-AA40-4628-A65B-5406449E815D}"/>
              </a:ext>
            </a:extLst>
          </p:cNvPr>
          <p:cNvSpPr txBox="1"/>
          <p:nvPr/>
        </p:nvSpPr>
        <p:spPr>
          <a:xfrm>
            <a:off x="229327" y="4728937"/>
            <a:ext cx="292474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600" spc="-5" dirty="0">
                <a:solidFill>
                  <a:schemeClr val="bg1"/>
                </a:solidFill>
                <a:latin typeface="Cambria Math"/>
                <a:cs typeface="Cambria Math"/>
              </a:rPr>
              <a:t>t</a:t>
            </a:r>
            <a:r>
              <a:rPr sz="1600" spc="-5" dirty="0">
                <a:solidFill>
                  <a:schemeClr val="bg1"/>
                </a:solidFill>
                <a:latin typeface="Cambria Math"/>
                <a:cs typeface="Cambria Math"/>
              </a:rPr>
              <a:t>ℎ𝑟𝑒𝑠ℎ𝑜𝑙𝑑</a:t>
            </a:r>
            <a:r>
              <a:rPr sz="1600" spc="32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600" spc="5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r>
              <a:rPr lang="fr-FR" sz="1600" spc="5" dirty="0">
                <a:solidFill>
                  <a:schemeClr val="bg1"/>
                </a:solidFill>
                <a:latin typeface="Cambria Math"/>
                <a:cs typeface="Cambria Math"/>
              </a:rPr>
              <a:t> 𝑡ℎ𝑟𝑒𝑠ℎ𝑜𝑙𝑑𝑠[𝑎𝑟𝑔𝑚𝑎𝑥(𝑇𝑃 – 𝐹𝑃)]</a:t>
            </a:r>
            <a:r>
              <a:rPr sz="1600" spc="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600" spc="3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endParaRPr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9A51B1C-E8A3-4BFB-A515-E6574AE3A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133417"/>
            <a:ext cx="2924749" cy="258616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E86CAB3-B8E1-4A88-A29D-652181282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3719584"/>
            <a:ext cx="2924749" cy="25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4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875C81-DB60-4008-9E4D-20C67A09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9F36905B-72B4-4F2E-811A-C02F0238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ECA1427-9016-4C1E-9AF0-4725C60AB040}"/>
              </a:ext>
            </a:extLst>
          </p:cNvPr>
          <p:cNvSpPr txBox="1"/>
          <p:nvPr/>
        </p:nvSpPr>
        <p:spPr>
          <a:xfrm>
            <a:off x="3038475" y="281256"/>
            <a:ext cx="6115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AUC-ROC </a:t>
            </a:r>
            <a:r>
              <a:rPr lang="fr-FR" sz="42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Curve</a:t>
            </a:r>
            <a:endParaRPr lang="fr-FR" sz="4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F4D266-7B58-4C2B-9ACC-B8985019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0" y="1299157"/>
            <a:ext cx="5687219" cy="52775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B92FACB-3C01-4D58-823C-3BEB4105F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699" y="1296414"/>
            <a:ext cx="5687219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26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93</Words>
  <Application>Microsoft Office PowerPoint</Application>
  <PresentationFormat>Grand écran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13</cp:revision>
  <dcterms:created xsi:type="dcterms:W3CDTF">2022-05-28T10:39:27Z</dcterms:created>
  <dcterms:modified xsi:type="dcterms:W3CDTF">2022-05-28T13:37:32Z</dcterms:modified>
</cp:coreProperties>
</file>