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0" autoAdjust="0"/>
  </p:normalViewPr>
  <p:slideViewPr>
    <p:cSldViewPr>
      <p:cViewPr varScale="1">
        <p:scale>
          <a:sx n="108" d="100"/>
          <a:sy n="10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Mechatronics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센서</a:t>
            </a:r>
            <a:endParaRPr lang="en-US" altLang="ko-KR" dirty="0" smtClean="0"/>
          </a:p>
          <a:p>
            <a:r>
              <a:rPr lang="en-US" altLang="ko-KR" dirty="0" smtClean="0"/>
              <a:t>FPCB </a:t>
            </a:r>
            <a:r>
              <a:rPr lang="ko-KR" altLang="en-US" dirty="0" smtClean="0"/>
              <a:t>패드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IMU(inertial measurement unit)</a:t>
            </a:r>
          </a:p>
          <a:p>
            <a:r>
              <a:rPr lang="en-US" altLang="ko-KR" dirty="0" smtClean="0"/>
              <a:t>FPCB </a:t>
            </a:r>
            <a:r>
              <a:rPr lang="en-US" altLang="ko-KR" dirty="0" smtClean="0"/>
              <a:t>PAD</a:t>
            </a:r>
          </a:p>
          <a:p>
            <a:r>
              <a:rPr lang="en-US" altLang="ko-KR" dirty="0" smtClean="0"/>
              <a:t>Dispenser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IMU- Accelerometer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34076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사물이 얼마만큼의 중력 가속도</a:t>
            </a:r>
            <a:r>
              <a:rPr lang="en-US" altLang="ko-KR" dirty="0"/>
              <a:t>(</a:t>
            </a:r>
            <a:r>
              <a:rPr lang="ko-KR" altLang="en-US" dirty="0"/>
              <a:t>힘</a:t>
            </a:r>
            <a:r>
              <a:rPr lang="en-US" altLang="ko-KR" dirty="0"/>
              <a:t>)</a:t>
            </a:r>
            <a:r>
              <a:rPr lang="ko-KR" altLang="en-US" dirty="0"/>
              <a:t>을 측정하는 센서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en-US" altLang="ko-KR" dirty="0"/>
              <a:t>3</a:t>
            </a:r>
            <a:r>
              <a:rPr lang="ko-KR" altLang="en-US" dirty="0"/>
              <a:t>축 센서는 각 축에 걸리는 </a:t>
            </a:r>
            <a:r>
              <a:rPr lang="ko-KR" altLang="en-US" dirty="0" smtClean="0"/>
              <a:t>중력가속도의 </a:t>
            </a:r>
            <a:r>
              <a:rPr lang="ko-KR" altLang="en-US" dirty="0"/>
              <a:t>크기를 반환한다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35" y="5373216"/>
            <a:ext cx="2734469" cy="63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66" y="2233546"/>
            <a:ext cx="3119433" cy="292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204864"/>
            <a:ext cx="383136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IMU-Gyroscope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9390"/>
            <a:ext cx="2776538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5693" y="5325015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pitch: x</a:t>
            </a:r>
            <a:r>
              <a:rPr lang="ko-KR" altLang="en-US" dirty="0"/>
              <a:t>축에 대한 회전 </a:t>
            </a:r>
            <a:r>
              <a:rPr lang="en-US" altLang="ko-KR" dirty="0"/>
              <a:t>(</a:t>
            </a:r>
            <a:r>
              <a:rPr lang="ko-KR" altLang="en-US" dirty="0"/>
              <a:t>끄덕끄덕</a:t>
            </a:r>
            <a:r>
              <a:rPr lang="en-US" altLang="ko-KR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roll: y</a:t>
            </a:r>
            <a:r>
              <a:rPr lang="ko-KR" altLang="en-US" dirty="0"/>
              <a:t>축에 대한 회전 </a:t>
            </a:r>
            <a:r>
              <a:rPr lang="en-US" altLang="ko-KR" dirty="0"/>
              <a:t>(</a:t>
            </a:r>
            <a:r>
              <a:rPr lang="ko-KR" altLang="en-US" dirty="0"/>
              <a:t>갸웃갸웃</a:t>
            </a:r>
            <a:r>
              <a:rPr lang="en-US" altLang="ko-KR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yaw: z</a:t>
            </a:r>
            <a:r>
              <a:rPr lang="ko-KR" altLang="en-US" dirty="0"/>
              <a:t>축에 대한 회전 </a:t>
            </a:r>
            <a:r>
              <a:rPr lang="en-US" altLang="ko-KR" dirty="0"/>
              <a:t>(</a:t>
            </a:r>
            <a:r>
              <a:rPr lang="ko-KR" altLang="en-US" dirty="0"/>
              <a:t>도리도리</a:t>
            </a:r>
            <a:r>
              <a:rPr lang="en-US" altLang="ko-KR" dirty="0"/>
              <a:t>)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38291"/>
            <a:ext cx="3960441" cy="295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134076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회전하는 운동을 측정하는 장치 혹은 유지하는 </a:t>
            </a:r>
            <a:r>
              <a:rPr lang="ko-KR" altLang="en-US" dirty="0" smtClean="0"/>
              <a:t>장비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각속도를 측정하는 </a:t>
            </a:r>
            <a:r>
              <a:rPr lang="ko-KR" altLang="en-US" dirty="0" smtClean="0"/>
              <a:t>용도로 사용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각속도의 </a:t>
            </a:r>
            <a:r>
              <a:rPr lang="ko-KR" altLang="en-US" dirty="0"/>
              <a:t>단위는 </a:t>
            </a:r>
            <a:r>
              <a:rPr lang="en-US" altLang="ko-KR" dirty="0" smtClean="0"/>
              <a:t>rad/s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RPS (Radian per second) </a:t>
            </a:r>
            <a:r>
              <a:rPr lang="ko-KR" altLang="en-US" dirty="0" smtClean="0"/>
              <a:t>으로 표현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en-US" altLang="ko-KR" dirty="0" err="1" smtClean="0"/>
              <a:t>dps</a:t>
            </a:r>
            <a:r>
              <a:rPr lang="en-US" altLang="ko-KR" dirty="0" smtClean="0"/>
              <a:t>, degree per second, °/s)???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1733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FPCB PAD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FPCB </a:t>
            </a:r>
            <a:r>
              <a:rPr lang="ko-KR" altLang="en-US" dirty="0" smtClean="0"/>
              <a:t>공정도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FPCB </a:t>
            </a:r>
            <a:r>
              <a:rPr lang="ko-KR" altLang="en-US" dirty="0" smtClean="0"/>
              <a:t>층간 구성도</a:t>
            </a:r>
            <a:endParaRPr lang="ko-KR" alt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27" y="1444625"/>
            <a:ext cx="2909171" cy="394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6566"/>
            <a:ext cx="4040188" cy="38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94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디스펜서</a:t>
            </a:r>
            <a:r>
              <a:rPr lang="en-US" altLang="ko-KR" smtClean="0"/>
              <a:t>(Dispenser)</a:t>
            </a:r>
            <a:endParaRPr lang="ko-KR" altLang="en-US" dirty="0"/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3606180" cy="288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15616" y="4547952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dirty="0"/>
              <a:t>시린지 방식 </a:t>
            </a:r>
            <a:r>
              <a:rPr lang="ko-KR" altLang="en-US" dirty="0" err="1"/>
              <a:t>디스펜서의</a:t>
            </a:r>
            <a:r>
              <a:rPr lang="ko-KR" altLang="en-US" dirty="0"/>
              <a:t> 기본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디스펜서</a:t>
            </a:r>
            <a:r>
              <a:rPr lang="ko-KR" altLang="en-US" dirty="0" smtClean="0"/>
              <a:t>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어댑터 튜브</a:t>
            </a:r>
            <a:r>
              <a:rPr lang="en-US" altLang="ko-KR" dirty="0"/>
              <a:t>, </a:t>
            </a:r>
            <a:r>
              <a:rPr lang="ko-KR" altLang="en-US" dirty="0"/>
              <a:t>시린지</a:t>
            </a:r>
            <a:r>
              <a:rPr lang="en-US" altLang="ko-KR" dirty="0"/>
              <a:t>, </a:t>
            </a:r>
            <a:r>
              <a:rPr lang="ko-KR" altLang="en-US" dirty="0" err="1"/>
              <a:t>플런저</a:t>
            </a:r>
            <a:r>
              <a:rPr lang="en-US" altLang="ko-KR" dirty="0"/>
              <a:t>, </a:t>
            </a:r>
            <a:r>
              <a:rPr lang="ko-KR" altLang="en-US" dirty="0" err="1" smtClean="0"/>
              <a:t>니들</a:t>
            </a:r>
            <a:endParaRPr lang="en-US" altLang="ko-KR" dirty="0" smtClean="0"/>
          </a:p>
          <a:p>
            <a:r>
              <a:rPr lang="ko-KR" altLang="en-US" dirty="0" smtClean="0"/>
              <a:t>  어댑터 </a:t>
            </a:r>
            <a:r>
              <a:rPr lang="ko-KR" altLang="en-US" dirty="0"/>
              <a:t>튜브</a:t>
            </a:r>
            <a:r>
              <a:rPr lang="en-US" altLang="ko-KR" dirty="0"/>
              <a:t>, </a:t>
            </a:r>
            <a:r>
              <a:rPr lang="ko-KR" altLang="en-US" dirty="0"/>
              <a:t>시린지</a:t>
            </a:r>
            <a:r>
              <a:rPr lang="en-US" altLang="ko-KR" dirty="0"/>
              <a:t>, </a:t>
            </a:r>
            <a:r>
              <a:rPr lang="ko-KR" altLang="en-US" dirty="0" err="1"/>
              <a:t>니들</a:t>
            </a:r>
            <a:r>
              <a:rPr lang="ko-KR" altLang="en-US" dirty="0"/>
              <a:t> 이외로 액체를 낭비 없고 </a:t>
            </a:r>
            <a:r>
              <a:rPr lang="ko-KR" altLang="en-US" dirty="0" err="1"/>
              <a:t>토출하기</a:t>
            </a:r>
            <a:r>
              <a:rPr lang="ko-KR" altLang="en-US" dirty="0"/>
              <a:t> 위한 </a:t>
            </a:r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플런저</a:t>
            </a:r>
            <a:r>
              <a:rPr lang="en-US" altLang="ko-KR" dirty="0"/>
              <a:t>, </a:t>
            </a:r>
            <a:r>
              <a:rPr lang="ko-KR" altLang="en-US" dirty="0"/>
              <a:t>시린지에 액체 재료를 채운 채로의 보관을 할 수 있는 헤드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캡</a:t>
            </a:r>
            <a:r>
              <a:rPr lang="en-US" altLang="ko-KR" dirty="0"/>
              <a:t>, </a:t>
            </a:r>
            <a:r>
              <a:rPr lang="ko-KR" altLang="en-US" dirty="0" err="1"/>
              <a:t>니들</a:t>
            </a:r>
            <a:r>
              <a:rPr lang="ko-KR" altLang="en-US" dirty="0"/>
              <a:t> 캡도 가지런히 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6"/>
            <a:ext cx="2448272" cy="288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648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ETECH_Design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EETECH_Design</Template>
  <TotalTime>425</TotalTime>
  <Words>161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EETECH_Design</vt:lpstr>
      <vt:lpstr>Mechatronics</vt:lpstr>
      <vt:lpstr>목차</vt:lpstr>
      <vt:lpstr>IMU- Accelerometer</vt:lpstr>
      <vt:lpstr>IMU-Gyroscope</vt:lpstr>
      <vt:lpstr>FPCB PAD</vt:lpstr>
      <vt:lpstr>디스펜서(Dispenser)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회로설계</dc:title>
  <dc:creator>Administrator</dc:creator>
  <cp:lastModifiedBy>아이엠텍</cp:lastModifiedBy>
  <cp:revision>27</cp:revision>
  <dcterms:created xsi:type="dcterms:W3CDTF">2015-11-24T07:13:03Z</dcterms:created>
  <dcterms:modified xsi:type="dcterms:W3CDTF">2016-09-09T05:59:23Z</dcterms:modified>
</cp:coreProperties>
</file>