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7" r:id="rId8"/>
    <p:sldId id="264" r:id="rId9"/>
    <p:sldId id="265" r:id="rId10"/>
    <p:sldId id="266" r:id="rId11"/>
    <p:sldId id="268" r:id="rId12"/>
    <p:sldId id="260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0" autoAdjust="0"/>
  </p:normalViewPr>
  <p:slideViewPr>
    <p:cSldViewPr>
      <p:cViewPr varScale="1">
        <p:scale>
          <a:sx n="94" d="100"/>
          <a:sy n="94" d="100"/>
        </p:scale>
        <p:origin x="-46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</a:t>
            </a:r>
            <a:r>
              <a:rPr lang="ko-KR" altLang="en-US" dirty="0" smtClean="0"/>
              <a:t>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</a:t>
            </a:r>
            <a:r>
              <a:rPr lang="ko-KR" altLang="en-US" sz="2000" dirty="0" smtClean="0"/>
              <a:t>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</a:t>
            </a:r>
            <a:r>
              <a:rPr lang="ko-KR" altLang="en-US" sz="2000" dirty="0" smtClean="0"/>
              <a:t>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</a:t>
            </a:r>
            <a:r>
              <a:rPr lang="ko-KR" altLang="en-US" sz="2000" dirty="0" smtClean="0"/>
              <a:t>파손됩니다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</a:t>
            </a:r>
            <a:r>
              <a:rPr lang="ko-KR" altLang="en-US" sz="2000" dirty="0" smtClean="0"/>
              <a:t>주어서 </a:t>
            </a:r>
            <a:r>
              <a:rPr lang="ko-KR" altLang="en-US" sz="2000" dirty="0" smtClean="0"/>
              <a:t>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</a:t>
            </a:r>
            <a:r>
              <a:rPr lang="ko-KR" altLang="en-US" sz="2000" dirty="0" smtClean="0"/>
              <a:t>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</a:t>
            </a:r>
            <a:r>
              <a:rPr lang="ko-KR" altLang="en-US" sz="2000" dirty="0" smtClean="0"/>
              <a:t>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역기전력에 </a:t>
            </a:r>
            <a:r>
              <a:rPr lang="ko-KR" altLang="en-US" sz="2000" dirty="0" smtClean="0"/>
              <a:t>주의할 필요가 </a:t>
            </a:r>
            <a:r>
              <a:rPr lang="ko-KR" altLang="en-US" sz="2000" dirty="0" smtClean="0"/>
              <a:t>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</a:t>
            </a:r>
            <a:r>
              <a:rPr lang="ko-KR" altLang="en-US" sz="2000" dirty="0" smtClean="0"/>
              <a:t>순간적으로 역방향의 높은 전압이 </a:t>
            </a:r>
            <a:r>
              <a:rPr lang="ko-KR" altLang="en-US" sz="2000" dirty="0" smtClean="0"/>
              <a:t>코일의 양단에 </a:t>
            </a:r>
            <a:r>
              <a:rPr lang="ko-KR" altLang="en-US" sz="2000" dirty="0" smtClean="0"/>
              <a:t>발생하는데 이것을 </a:t>
            </a:r>
            <a:r>
              <a:rPr lang="ko-KR" altLang="en-US" sz="2000" dirty="0" smtClean="0"/>
              <a:t>그대로 </a:t>
            </a:r>
            <a:r>
              <a:rPr lang="ko-KR" altLang="en-US" sz="2000" dirty="0" smtClean="0"/>
              <a:t>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</a:t>
            </a:r>
            <a:r>
              <a:rPr lang="ko-KR" altLang="en-US" sz="2000" dirty="0" smtClean="0"/>
              <a:t>경우에 </a:t>
            </a:r>
            <a:r>
              <a:rPr lang="ko-KR" altLang="en-US" sz="2000" dirty="0" smtClean="0"/>
              <a:t>따라 트랜지스터가 </a:t>
            </a:r>
            <a:r>
              <a:rPr lang="ko-KR" altLang="en-US" sz="2000" dirty="0" smtClean="0"/>
              <a:t>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ko-KR" altLang="en-US" sz="2000" dirty="0" smtClean="0"/>
              <a:t>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</a:t>
            </a:r>
            <a:r>
              <a:rPr lang="ko-KR" altLang="en-US" sz="2000" dirty="0" smtClean="0"/>
              <a:t>경우가 많으며 </a:t>
            </a:r>
            <a:r>
              <a:rPr lang="ko-KR" altLang="en-US" sz="2000" dirty="0" smtClean="0"/>
              <a:t>이때 트랜지스터로 전압레벨을 증폭하여 사용합니다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</a:t>
            </a:r>
            <a:r>
              <a:rPr lang="ko-KR" altLang="en-US" sz="2000" dirty="0" smtClean="0"/>
              <a:t>결국 </a:t>
            </a:r>
            <a:r>
              <a:rPr lang="ko-KR" altLang="en-US" sz="2000" dirty="0" smtClean="0"/>
              <a:t>직류전압증폭기로 사용하는 것이 </a:t>
            </a:r>
            <a:r>
              <a:rPr lang="ko-KR" altLang="en-US" sz="2000" dirty="0" smtClean="0"/>
              <a:t>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판정하는 정도면 </a:t>
            </a:r>
            <a:r>
              <a:rPr lang="ko-KR" altLang="en-US" sz="2000" dirty="0" smtClean="0"/>
              <a:t>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</a:t>
            </a:r>
            <a:r>
              <a:rPr lang="ko-KR" altLang="en-US" sz="2000" dirty="0" smtClean="0"/>
              <a:t>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</a:t>
            </a:r>
            <a:r>
              <a:rPr lang="ko-KR" altLang="en-US" sz="1500" dirty="0" smtClean="0"/>
              <a:t>저항이면 적당하며 </a:t>
            </a:r>
            <a:r>
              <a:rPr lang="ko-KR" altLang="en-US" sz="1500" dirty="0" smtClean="0"/>
              <a:t>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</a:t>
            </a:r>
            <a:r>
              <a:rPr lang="ko-KR" altLang="en-US" sz="1500" dirty="0" smtClean="0"/>
              <a:t>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</a:t>
            </a:r>
            <a:r>
              <a:rPr lang="ko-KR" altLang="en-US" sz="1500" dirty="0" smtClean="0"/>
              <a:t>떨어질수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</a:t>
            </a:r>
            <a:r>
              <a:rPr lang="ko-KR" altLang="en-US" sz="1500" dirty="0" smtClean="0"/>
              <a:t>쓰여지지만 </a:t>
            </a:r>
            <a:r>
              <a:rPr lang="ko-KR" altLang="en-US" sz="1500" dirty="0" smtClean="0"/>
              <a:t>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</a:t>
            </a:r>
            <a:r>
              <a:rPr lang="ko-KR" altLang="en-US" sz="1500" dirty="0" smtClean="0"/>
              <a:t>센서의 </a:t>
            </a:r>
            <a:r>
              <a:rPr lang="ko-KR" altLang="en-US" sz="1500" dirty="0" smtClean="0"/>
              <a:t>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</a:t>
            </a:r>
            <a:r>
              <a:rPr lang="ko-KR" altLang="en-US" sz="1500" dirty="0" smtClean="0"/>
              <a:t>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가변저항을 사용하여 </a:t>
            </a:r>
            <a:r>
              <a:rPr lang="ko-KR" altLang="en-US" sz="1600" dirty="0" smtClean="0"/>
              <a:t>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</a:t>
            </a:r>
            <a:r>
              <a:rPr lang="ko-KR" altLang="en-US" sz="1600" dirty="0" smtClean="0"/>
              <a:t>필요합니다</a:t>
            </a:r>
            <a:r>
              <a:rPr lang="ko-KR" altLang="en-US" sz="1600" dirty="0" smtClean="0"/>
              <a:t>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</a:t>
            </a:r>
            <a:r>
              <a:rPr lang="ko-KR" altLang="en-US" sz="1600" dirty="0" smtClean="0"/>
              <a:t>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</a:t>
            </a:r>
            <a:r>
              <a:rPr lang="ko-KR" altLang="en-US" sz="1600" dirty="0" smtClean="0"/>
              <a:t>부</a:t>
            </a:r>
            <a:r>
              <a:rPr lang="ko-KR" altLang="en-US" sz="1600" dirty="0" smtClean="0"/>
              <a:t>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ko-KR" altLang="en-US" sz="1600" dirty="0" smtClean="0"/>
              <a:t>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</a:t>
            </a:r>
            <a:r>
              <a:rPr lang="ko-KR" altLang="en-US" sz="1600" dirty="0" smtClean="0"/>
              <a:t>특성을 고려할 </a:t>
            </a:r>
            <a:r>
              <a:rPr lang="ko-KR" altLang="en-US" sz="1600" dirty="0" smtClean="0"/>
              <a:t>필요가 있지만 그 이외에는 주파수 특성을 걱정할 필요가 없으며 사용전압과 </a:t>
            </a:r>
            <a:r>
              <a:rPr lang="ko-KR" altLang="en-US" sz="1600" dirty="0" smtClean="0"/>
              <a:t>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</a:t>
            </a:r>
            <a:r>
              <a:rPr lang="ko-KR" altLang="en-US" sz="1600" dirty="0" smtClean="0"/>
              <a:t>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</a:t>
            </a:r>
            <a:r>
              <a:rPr lang="ko-KR" altLang="en-US" dirty="0" smtClean="0"/>
              <a:t>최대한 깨끗하게 </a:t>
            </a:r>
            <a:r>
              <a:rPr lang="ko-KR" altLang="en-US" dirty="0" smtClean="0"/>
              <a:t>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</a:t>
            </a:r>
            <a:r>
              <a:rPr lang="ko-KR" altLang="en-US" sz="2000" dirty="0" smtClean="0"/>
              <a:t>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</a:t>
            </a:r>
            <a:r>
              <a:rPr lang="ko-KR" altLang="en-US" sz="2000" dirty="0" smtClean="0"/>
              <a:t>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</a:t>
            </a:r>
            <a:r>
              <a:rPr lang="ko-KR" altLang="en-US" dirty="0" smtClean="0"/>
              <a:t>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되어 실제로 </a:t>
            </a:r>
            <a:r>
              <a:rPr lang="ko-KR" altLang="en-US" dirty="0" smtClean="0"/>
              <a:t>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</a:t>
            </a:r>
            <a:r>
              <a:rPr lang="ko-KR" altLang="en-US" dirty="0" smtClean="0"/>
              <a:t>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smtClean="0"/>
              <a:t>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</a:t>
            </a:r>
            <a:r>
              <a:rPr lang="ko-KR" altLang="en-US" sz="1600" dirty="0" smtClean="0"/>
              <a:t>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</a:t>
            </a:r>
            <a:r>
              <a:rPr lang="ko-KR" altLang="en-US" sz="1600" dirty="0" smtClean="0"/>
              <a:t>증폭 </a:t>
            </a:r>
            <a:r>
              <a:rPr lang="ko-KR" altLang="en-US" sz="1600" dirty="0" smtClean="0"/>
              <a:t>할 수 있도록 합니다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값의 </a:t>
            </a:r>
            <a:r>
              <a:rPr lang="ko-KR" altLang="en-US" sz="1600" dirty="0" smtClean="0"/>
              <a:t>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</a:t>
            </a:r>
            <a:r>
              <a:rPr lang="ko-KR" altLang="en-US" sz="1600" dirty="0" smtClean="0"/>
              <a:t>족합니다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</a:t>
            </a:r>
            <a:r>
              <a:rPr lang="ko-KR" altLang="en-US" sz="1600" dirty="0" smtClean="0"/>
              <a:t>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</a:t>
            </a:r>
            <a:r>
              <a:rPr lang="ko-KR" altLang="en-US" sz="1600" dirty="0" smtClean="0"/>
              <a:t>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</a:t>
            </a:r>
            <a:r>
              <a:rPr lang="ko-KR" altLang="en-US" sz="1600" dirty="0" smtClean="0"/>
              <a:t>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</a:t>
            </a:r>
            <a:r>
              <a:rPr lang="ko-KR" altLang="en-US" sz="1600" dirty="0" smtClean="0"/>
              <a:t>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（예</a:t>
            </a:r>
            <a:r>
              <a:rPr lang="ko-KR" altLang="en-US" sz="1600" dirty="0" smtClean="0"/>
              <a:t>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</a:t>
            </a:r>
            <a:r>
              <a:rPr lang="ko-KR" altLang="en-US" sz="1600" dirty="0" smtClean="0"/>
              <a:t>및 베이스 </a:t>
            </a:r>
            <a:r>
              <a:rPr lang="ko-KR" altLang="en-US" sz="1600" dirty="0" smtClean="0"/>
              <a:t>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</a:t>
            </a:r>
            <a:r>
              <a:rPr lang="pt-BR" altLang="ko-KR" sz="1600" dirty="0" smtClean="0"/>
              <a:t>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  <a:endParaRPr lang="pt-BR" altLang="ko-KR" sz="1600" dirty="0" smtClean="0"/>
          </a:p>
          <a:p>
            <a:pPr>
              <a:buNone/>
            </a:pPr>
            <a:r>
              <a:rPr lang="pt-BR" altLang="ko-KR" sz="1600" dirty="0" smtClean="0"/>
              <a:t> </a:t>
            </a:r>
            <a:r>
              <a:rPr lang="pt-BR" altLang="ko-KR" sz="1600" dirty="0" smtClean="0"/>
              <a:t>   R2 </a:t>
            </a:r>
            <a:r>
              <a:rPr lang="pt-BR" altLang="ko-KR" sz="1600" dirty="0" smtClean="0"/>
              <a:t>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R2=1V</a:t>
            </a:r>
            <a:r>
              <a:rPr lang="en-US" altLang="ko-KR" sz="1600" dirty="0" smtClean="0"/>
              <a:t>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</a:t>
            </a:r>
            <a:r>
              <a:rPr lang="ko-KR" altLang="en-US" sz="1600" dirty="0" smtClean="0"/>
              <a:t>필요해집니다</a:t>
            </a:r>
            <a:r>
              <a:rPr lang="ko-KR" altLang="en-US" sz="1600" dirty="0" smtClean="0"/>
              <a:t>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</a:t>
            </a:r>
            <a:r>
              <a:rPr lang="ko-KR" altLang="en-US" sz="1600" dirty="0" smtClean="0"/>
              <a:t>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  <a:endParaRPr lang="en-US" altLang="ko-KR" dirty="0" smtClean="0"/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</a:t>
            </a:r>
            <a:r>
              <a:rPr lang="ko-KR" altLang="en-US" dirty="0" smtClean="0"/>
              <a:t>전압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</a:t>
            </a:r>
            <a:r>
              <a:rPr lang="ko-KR" altLang="en-US" dirty="0" smtClean="0"/>
              <a:t>사용할 </a:t>
            </a:r>
            <a:r>
              <a:rPr lang="ko-KR" altLang="en-US" dirty="0" smtClean="0"/>
              <a:t>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</a:t>
            </a:r>
            <a:r>
              <a:rPr lang="ko-KR" altLang="en-US" dirty="0" smtClean="0"/>
              <a:t>사용하다 보면 </a:t>
            </a:r>
            <a:r>
              <a:rPr lang="ko-KR" altLang="en-US" dirty="0" smtClean="0"/>
              <a:t>이상 증상이 </a:t>
            </a:r>
            <a:r>
              <a:rPr lang="ko-KR" altLang="en-US" dirty="0" smtClean="0"/>
              <a:t>나타나기도 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</a:t>
            </a:r>
            <a:r>
              <a:rPr lang="ko-KR" altLang="en-US" dirty="0" smtClean="0"/>
              <a:t>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</a:t>
            </a:r>
            <a:r>
              <a:rPr lang="ko-KR" altLang="en-US" dirty="0" smtClean="0"/>
              <a:t>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</a:t>
            </a:r>
            <a:r>
              <a:rPr lang="ko-KR" altLang="en-US" dirty="0" smtClean="0"/>
              <a:t>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</a:t>
            </a:r>
            <a:r>
              <a:rPr lang="ko-KR" altLang="en-US" dirty="0" smtClean="0"/>
              <a:t>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</a:t>
            </a:r>
            <a:r>
              <a:rPr lang="ko-KR" altLang="en-US" sz="2000" dirty="0" smtClean="0"/>
              <a:t>전류가 </a:t>
            </a:r>
            <a:r>
              <a:rPr lang="ko-KR" altLang="en-US" sz="2000" dirty="0" smtClean="0"/>
              <a:t>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</a:t>
            </a:r>
            <a:r>
              <a:rPr lang="ko-KR" altLang="en-US" sz="2000" dirty="0" smtClean="0"/>
              <a:t>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</a:t>
            </a:r>
            <a:r>
              <a:rPr lang="ko-KR" altLang="en-US" sz="2000" dirty="0" smtClean="0"/>
              <a:t>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  <a:endParaRPr lang="en-US" altLang="ko-KR" sz="2000" dirty="0" smtClean="0"/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  <a:endParaRPr lang="en-US" altLang="ko-KR" sz="2000" dirty="0" smtClean="0"/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</a:t>
            </a:r>
            <a:r>
              <a:rPr lang="ko-KR" altLang="en-US" sz="2000" dirty="0" smtClean="0"/>
              <a:t>소모되는 </a:t>
            </a:r>
            <a:r>
              <a:rPr lang="ko-KR" altLang="en-US" sz="2000" dirty="0" smtClean="0"/>
              <a:t>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</a:t>
            </a:r>
            <a:r>
              <a:rPr lang="ko-KR" altLang="en-US" sz="2000" dirty="0" smtClean="0"/>
              <a:t>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</a:t>
            </a:r>
            <a:r>
              <a:rPr lang="ko-KR" altLang="en-US" sz="2000" dirty="0" smtClean="0"/>
              <a:t>통하지 못하게 </a:t>
            </a:r>
            <a:r>
              <a:rPr lang="ko-KR" altLang="en-US" sz="2000" dirty="0" smtClean="0"/>
              <a:t>되어 전체 회로를 보호하게 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때문에 </a:t>
            </a:r>
            <a:r>
              <a:rPr lang="ko-KR" altLang="en-US" sz="2000" dirty="0" smtClean="0"/>
              <a:t>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</a:t>
            </a:r>
            <a:r>
              <a:rPr lang="ko-KR" altLang="en-US" sz="2000" dirty="0" smtClean="0"/>
              <a:t>활용</a:t>
            </a:r>
            <a:r>
              <a:rPr lang="ko-KR" altLang="en-US" sz="2000" dirty="0" smtClean="0"/>
              <a:t>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</a:t>
            </a:r>
            <a:r>
              <a:rPr lang="ko-KR" altLang="en-US" sz="2200" dirty="0" smtClean="0"/>
              <a:t>하며 실제로는 </a:t>
            </a:r>
            <a:r>
              <a:rPr lang="ko-KR" altLang="en-US" sz="2200" dirty="0" smtClean="0"/>
              <a:t>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</a:t>
            </a:r>
            <a:r>
              <a:rPr lang="ko-KR" altLang="en-US" sz="2200" dirty="0" smtClean="0"/>
              <a:t>되며 </a:t>
            </a:r>
            <a:r>
              <a:rPr lang="ko-KR" altLang="en-US" sz="2200" dirty="0" smtClean="0"/>
              <a:t>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</a:t>
            </a:r>
            <a:r>
              <a:rPr lang="ko-KR" altLang="en-US" sz="2200" dirty="0" smtClean="0"/>
              <a:t>사용해야 </a:t>
            </a:r>
            <a:r>
              <a:rPr lang="ko-KR" altLang="en-US" sz="2200" dirty="0" smtClean="0"/>
              <a:t>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</a:t>
            </a:r>
            <a:r>
              <a:rPr lang="ko-KR" altLang="en-US" sz="2200" dirty="0" smtClean="0"/>
              <a:t>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</a:t>
            </a:r>
            <a:r>
              <a:rPr lang="ko-KR" altLang="en-US" sz="2200" dirty="0" smtClean="0"/>
              <a:t>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</a:t>
            </a:r>
            <a:r>
              <a:rPr lang="ko-KR" altLang="en-US" sz="2200" dirty="0" smtClean="0"/>
              <a:t>온도에 따라 </a:t>
            </a:r>
            <a:r>
              <a:rPr lang="ko-KR" altLang="en-US" sz="2200" dirty="0" smtClean="0"/>
              <a:t>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확인하는 </a:t>
            </a:r>
            <a:r>
              <a:rPr lang="ko-KR" altLang="en-US" sz="2200" dirty="0" smtClean="0"/>
              <a:t>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</a:t>
            </a:r>
            <a:r>
              <a:rPr lang="ko-KR" altLang="en-US" sz="2000" dirty="0" smtClean="0"/>
              <a:t>트랜지스터마다 </a:t>
            </a:r>
            <a:r>
              <a:rPr lang="ko-KR" altLang="en-US" sz="2000" dirty="0" smtClean="0"/>
              <a:t>편차가 있으므로 최소값을 기준으로 </a:t>
            </a:r>
            <a:r>
              <a:rPr lang="ko-KR" altLang="en-US" sz="2000" dirty="0" smtClean="0"/>
              <a:t>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</a:t>
            </a:r>
            <a:r>
              <a:rPr lang="ko-KR" altLang="en-US" sz="2200" dirty="0" smtClean="0"/>
              <a:t>제어</a:t>
            </a:r>
            <a:endParaRPr lang="ko-KR" altLang="en-US" sz="2200" dirty="0" smtClean="0"/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</a:t>
            </a:r>
            <a:r>
              <a:rPr lang="ko-KR" altLang="en-US" sz="2200" dirty="0" smtClean="0"/>
              <a:t>필요한 </a:t>
            </a:r>
            <a:r>
              <a:rPr lang="ko-KR" altLang="en-US" sz="2200" dirty="0" smtClean="0"/>
              <a:t>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</a:t>
            </a:r>
            <a:r>
              <a:rPr lang="ko-KR" altLang="en-US" sz="2200" dirty="0" smtClean="0"/>
              <a:t>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주파수 </a:t>
            </a:r>
            <a:r>
              <a:rPr lang="ko-KR" altLang="en-US" sz="2000" dirty="0" smtClean="0"/>
              <a:t>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</a:t>
            </a:r>
            <a:r>
              <a:rPr lang="ko-KR" altLang="en-US" sz="2000" dirty="0" smtClean="0"/>
              <a:t>이것이 저항을 </a:t>
            </a:r>
            <a:r>
              <a:rPr lang="ko-KR" altLang="en-US" sz="2000" dirty="0" smtClean="0"/>
              <a:t>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</a:t>
            </a:r>
            <a:r>
              <a:rPr lang="ko-KR" altLang="en-US" sz="2000" dirty="0" smtClean="0"/>
              <a:t>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</a:t>
            </a:r>
            <a:r>
              <a:rPr lang="ko-KR" altLang="en-US" sz="2000" dirty="0" smtClean="0"/>
              <a:t>출력전압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</a:t>
            </a:r>
            <a:r>
              <a:rPr lang="ko-KR" altLang="en-US" sz="2000" dirty="0" smtClean="0"/>
              <a:t>흐르지 않게 </a:t>
            </a:r>
            <a:r>
              <a:rPr lang="ko-KR" altLang="en-US" sz="2000" dirty="0" smtClean="0"/>
              <a:t>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</a:t>
            </a:r>
            <a:r>
              <a:rPr lang="ko-KR" altLang="en-US" sz="2000" dirty="0" smtClean="0"/>
              <a:t>부하전류는 흐르지 </a:t>
            </a:r>
            <a:r>
              <a:rPr lang="ko-KR" altLang="en-US" sz="2000" dirty="0" smtClean="0"/>
              <a:t>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</a:t>
            </a:r>
            <a:r>
              <a:rPr lang="ko-KR" altLang="en-US" sz="2000" dirty="0" smtClean="0"/>
              <a:t>흐르게 </a:t>
            </a:r>
            <a:r>
              <a:rPr lang="ko-KR" altLang="en-US" sz="2000" dirty="0" smtClean="0"/>
              <a:t>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184</TotalTime>
  <Words>2022</Words>
  <Application>Microsoft Office PowerPoint</Application>
  <PresentationFormat>화면 슬라이드 쇼(4:3)</PresentationFormat>
  <Paragraphs>146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EETECH_Design</vt:lpstr>
      <vt:lpstr>회로설계</vt:lpstr>
      <vt:lpstr>목차</vt:lpstr>
      <vt:lpstr>Resistor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Administrator</cp:lastModifiedBy>
  <cp:revision>14</cp:revision>
  <dcterms:created xsi:type="dcterms:W3CDTF">2015-11-24T07:13:03Z</dcterms:created>
  <dcterms:modified xsi:type="dcterms:W3CDTF">2015-11-24T10:18:00Z</dcterms:modified>
</cp:coreProperties>
</file>