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ADP </a:t>
            </a:r>
            <a:r>
              <a:rPr lang="ko-KR" altLang="en-US" dirty="0" smtClean="0"/>
              <a:t>회로정리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제어개발 김영생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(</a:t>
            </a:r>
            <a:r>
              <a:rPr lang="en-US" altLang="ko-KR" dirty="0" err="1" smtClean="0"/>
              <a:t>Photocoupler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861048"/>
            <a:ext cx="1092748" cy="2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t="11725"/>
          <a:stretch>
            <a:fillRect/>
          </a:stretch>
        </p:blipFill>
        <p:spPr bwMode="auto">
          <a:xfrm>
            <a:off x="5148064" y="1340768"/>
            <a:ext cx="3790255" cy="15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3503290" cy="66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7092280" y="1196752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up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75856" y="2852936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34092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down 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280374"/>
            <a:ext cx="4621212" cy="327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(FLUID Detector)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59" y="2198056"/>
            <a:ext cx="4930930" cy="223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3690" y="1988840"/>
            <a:ext cx="3292766" cy="257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MCU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97053"/>
            <a:ext cx="8229600" cy="429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1403648" y="4581128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PUSH-BUTTON </a:t>
            </a:r>
            <a:r>
              <a:rPr lang="en-US" altLang="ko-KR" dirty="0" smtClean="0">
                <a:solidFill>
                  <a:srgbClr val="FF0000"/>
                </a:solidFill>
              </a:rPr>
              <a:t>RESET</a:t>
            </a:r>
            <a:r>
              <a:rPr lang="en-US" altLang="ko-KR" dirty="0" smtClean="0"/>
              <a:t> </a:t>
            </a:r>
            <a:r>
              <a:rPr lang="en-US" altLang="ko-KR" dirty="0" smtClean="0"/>
              <a:t>CONTROLLED BY </a:t>
            </a:r>
            <a:r>
              <a:rPr lang="en-US" altLang="ko-KR" dirty="0" smtClean="0"/>
              <a:t>NMI AND WDS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221719" cy="279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4680520" cy="180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725144"/>
            <a:ext cx="2327088" cy="171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674818"/>
            <a:ext cx="2670711" cy="186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804307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202146"/>
            <a:ext cx="5940720" cy="33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0341" y="2162139"/>
            <a:ext cx="1967071" cy="21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434546"/>
            <a:ext cx="2148657" cy="122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5050904" cy="324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2464" y="2652376"/>
            <a:ext cx="2871699" cy="20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Motion 1AXIS</a:t>
            </a:r>
            <a:endParaRPr lang="ko-KR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043797"/>
            <a:ext cx="4527550" cy="334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2474163"/>
            <a:ext cx="4041775" cy="244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733256"/>
            <a:ext cx="2347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987824" y="573325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오실레이터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크리스탈이</a:t>
            </a:r>
            <a:r>
              <a:rPr lang="ko-KR" altLang="en-US" dirty="0" smtClean="0"/>
              <a:t> 내장되어 있어 간단한 회로로 원하는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비싸고 고정 주파수 발진임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Motion 2AXIS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52696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04864"/>
            <a:ext cx="4041775" cy="29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(</a:t>
            </a:r>
            <a:r>
              <a:rPr lang="en-US" altLang="ko-KR" dirty="0" err="1" smtClean="0"/>
              <a:t>Photocoupler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621890" cy="500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861048"/>
            <a:ext cx="1092748" cy="2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 t="11725"/>
          <a:stretch>
            <a:fillRect/>
          </a:stretch>
        </p:blipFill>
        <p:spPr bwMode="auto">
          <a:xfrm>
            <a:off x="5148064" y="1340768"/>
            <a:ext cx="3790255" cy="15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96952"/>
            <a:ext cx="3503290" cy="66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7092280" y="1196752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up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91880" y="1772816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232913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down 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278</TotalTime>
  <Words>59</Words>
  <Application>Microsoft Office PowerPoint</Application>
  <PresentationFormat>화면 슬라이드 쇼(4:3)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EETECH_Design</vt:lpstr>
      <vt:lpstr>ADP 회로정리</vt:lpstr>
      <vt:lpstr>MCU</vt:lpstr>
      <vt:lpstr>PUSH-BUTTON RESET CONTROLLED BY NMI AND WDS</vt:lpstr>
      <vt:lpstr>DI</vt:lpstr>
      <vt:lpstr>COMM</vt:lpstr>
      <vt:lpstr>Power</vt:lpstr>
      <vt:lpstr>Motion 1AXIS</vt:lpstr>
      <vt:lpstr>Motion 2AXIS</vt:lpstr>
      <vt:lpstr>Sensor (Photocoupler)</vt:lpstr>
      <vt:lpstr>Sensor (Photocoupler)</vt:lpstr>
      <vt:lpstr>Sensor (FLUID Detector)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24</cp:revision>
  <dcterms:created xsi:type="dcterms:W3CDTF">2015-11-05T06:34:05Z</dcterms:created>
  <dcterms:modified xsi:type="dcterms:W3CDTF">2015-11-05T12:45:18Z</dcterms:modified>
</cp:coreProperties>
</file>