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EC6-A5F9-4C90-A507-2F21EFD557EE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F82F3-CE5E-4969-811E-B09648B09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4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A913-9471-4F35-8F52-CBE5BBDAC81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4" y="3626107"/>
            <a:ext cx="4028909" cy="3003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90" y="6549086"/>
            <a:ext cx="2590800" cy="161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5353" y="406056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2706" y="406056"/>
            <a:ext cx="1177154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Calibration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7936" y="1428741"/>
            <a:ext cx="561372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7937" y="1726104"/>
            <a:ext cx="561372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5353" y="826773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87" y="1428913"/>
            <a:ext cx="590550" cy="571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186" y="540930"/>
            <a:ext cx="1209675" cy="4519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6473" y="1428741"/>
            <a:ext cx="52610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UART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191" y="2676485"/>
            <a:ext cx="2286000" cy="1685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80" y="4863163"/>
            <a:ext cx="123896" cy="91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570" y="4846815"/>
            <a:ext cx="36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PP1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843" y="5032046"/>
            <a:ext cx="158322" cy="960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98" y="5032046"/>
            <a:ext cx="242130" cy="178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36473" y="1714663"/>
            <a:ext cx="420863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186" y="1030913"/>
            <a:ext cx="1209675" cy="304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83" y="1568319"/>
            <a:ext cx="988640" cy="3693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284" y="1938257"/>
            <a:ext cx="988640" cy="2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77" y="1752664"/>
            <a:ext cx="7102486" cy="411598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81640" y="1038513"/>
            <a:ext cx="7798677" cy="46816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2400" b="1" dirty="0" smtClean="0"/>
              <a:t>GEN4 1</a:t>
            </a:r>
            <a:r>
              <a:rPr lang="en-US" altLang="ko-KR" sz="2400" b="1" baseline="30000" dirty="0" smtClean="0"/>
              <a:t>st</a:t>
            </a:r>
            <a:r>
              <a:rPr lang="en-US" altLang="ko-KR" sz="2400" b="1" dirty="0" smtClean="0"/>
              <a:t> PP – Development Setup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22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98" y="324726"/>
            <a:ext cx="197167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8" y="2446194"/>
            <a:ext cx="2295525" cy="1924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25945" y="3069680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DIRECTIONS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ANGULAR RATES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25945" y="867472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ACCELERATIONS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71" y="780587"/>
            <a:ext cx="1616329" cy="6508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370" y="1462641"/>
            <a:ext cx="1616329" cy="6792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370" y="2340841"/>
            <a:ext cx="1650277" cy="9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4" y="483610"/>
            <a:ext cx="2099225" cy="1458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31" y="1359911"/>
            <a:ext cx="297782" cy="655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39" y="3646314"/>
            <a:ext cx="534749" cy="320560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0" y="3719019"/>
            <a:ext cx="1825337" cy="120816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421" y="3870157"/>
            <a:ext cx="569367" cy="474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019" y="1106198"/>
            <a:ext cx="85581" cy="112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019" y="2427978"/>
            <a:ext cx="1001898" cy="701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480" y="1303638"/>
            <a:ext cx="406675" cy="534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93" y="2330260"/>
            <a:ext cx="1785138" cy="7062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1299" y="2343866"/>
            <a:ext cx="618052" cy="6926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994" y="3311097"/>
            <a:ext cx="1868234" cy="6136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11872" y="3311097"/>
            <a:ext cx="1538029" cy="655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81640" y="1038513"/>
            <a:ext cx="7798677" cy="46816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2400" b="1" dirty="0" smtClean="0"/>
              <a:t>GEN4 – Development Setup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49" y="1888127"/>
            <a:ext cx="5377138" cy="4035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2315818" y="581469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Mark10 </a:t>
            </a:r>
            <a:r>
              <a:rPr lang="en-US" altLang="ko-KR" sz="1400" dirty="0"/>
              <a:t>Setup</a:t>
            </a:r>
          </a:p>
          <a:p>
            <a:r>
              <a:rPr lang="ko-KR" altLang="en-US" sz="1400" dirty="0"/>
              <a:t>- Serial&gt;Data format&gt;Numeric + Units</a:t>
            </a:r>
          </a:p>
        </p:txBody>
      </p:sp>
    </p:spTree>
    <p:extLst>
      <p:ext uri="{BB962C8B-B14F-4D97-AF65-F5344CB8AC3E}">
        <p14:creationId xmlns:p14="http://schemas.microsoft.com/office/powerpoint/2010/main" val="307736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98022" y="1230283"/>
            <a:ext cx="2493818" cy="2493818"/>
          </a:xfrm>
          <a:prstGeom prst="roundRect">
            <a:avLst/>
          </a:prstGeom>
          <a:noFill/>
          <a:ln w="149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26373" y="2751512"/>
            <a:ext cx="189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PP4</a:t>
            </a:r>
            <a:endParaRPr lang="ko-KR" altLang="en-US" sz="6000" b="1" dirty="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3" y="1395810"/>
            <a:ext cx="2061556" cy="15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2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C000"/>
          </a:solidFill>
          <a:tailEnd type="oval"/>
        </a:ln>
        <a:effec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45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GEN4 1st PP – Development Setup</vt:lpstr>
      <vt:lpstr>PowerPoint 프레젠테이션</vt:lpstr>
      <vt:lpstr>PowerPoint 프레젠테이션</vt:lpstr>
      <vt:lpstr>GEN4 – Development Setup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JSLim</dc:creator>
  <cp:lastModifiedBy>imtech</cp:lastModifiedBy>
  <cp:revision>222</cp:revision>
  <cp:lastPrinted>2016-02-13T12:27:44Z</cp:lastPrinted>
  <dcterms:created xsi:type="dcterms:W3CDTF">2012-04-09T08:38:06Z</dcterms:created>
  <dcterms:modified xsi:type="dcterms:W3CDTF">2017-03-10T08:22:52Z</dcterms:modified>
</cp:coreProperties>
</file>