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38F-0C14-4A57-886E-F4B74C0DC3B1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10FE-8E73-43F0-96ED-455F6AF9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4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38F-0C14-4A57-886E-F4B74C0DC3B1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10FE-8E73-43F0-96ED-455F6AF9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38F-0C14-4A57-886E-F4B74C0DC3B1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10FE-8E73-43F0-96ED-455F6AF9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3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38F-0C14-4A57-886E-F4B74C0DC3B1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10FE-8E73-43F0-96ED-455F6AF9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7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38F-0C14-4A57-886E-F4B74C0DC3B1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10FE-8E73-43F0-96ED-455F6AF9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38F-0C14-4A57-886E-F4B74C0DC3B1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10FE-8E73-43F0-96ED-455F6AF9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38F-0C14-4A57-886E-F4B74C0DC3B1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10FE-8E73-43F0-96ED-455F6AF9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4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38F-0C14-4A57-886E-F4B74C0DC3B1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10FE-8E73-43F0-96ED-455F6AF9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9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38F-0C14-4A57-886E-F4B74C0DC3B1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10FE-8E73-43F0-96ED-455F6AF9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12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38F-0C14-4A57-886E-F4B74C0DC3B1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10FE-8E73-43F0-96ED-455F6AF9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79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338F-0C14-4A57-886E-F4B74C0DC3B1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10FE-8E73-43F0-96ED-455F6AF9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9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E338F-0C14-4A57-886E-F4B74C0DC3B1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810FE-8E73-43F0-96ED-455F6AF9B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6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051720" y="1340768"/>
            <a:ext cx="4608512" cy="129614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아이엠텍</dc:creator>
  <cp:lastModifiedBy>아이엠텍</cp:lastModifiedBy>
  <cp:revision>1</cp:revision>
  <dcterms:created xsi:type="dcterms:W3CDTF">2017-02-17T01:07:42Z</dcterms:created>
  <dcterms:modified xsi:type="dcterms:W3CDTF">2017-02-17T01:14:14Z</dcterms:modified>
</cp:coreProperties>
</file>