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90" r:id="rId1"/>
    <p:sldMasterId id="2147483708" r:id="rId2"/>
  </p:sldMasterIdLst>
  <p:notesMasterIdLst>
    <p:notesMasterId r:id="rId10"/>
  </p:notesMasterIdLst>
  <p:handoutMasterIdLst>
    <p:handoutMasterId r:id="rId11"/>
  </p:handoutMasterIdLst>
  <p:sldIdLst>
    <p:sldId id="361" r:id="rId3"/>
    <p:sldId id="383" r:id="rId4"/>
    <p:sldId id="368" r:id="rId5"/>
    <p:sldId id="386" r:id="rId6"/>
    <p:sldId id="384" r:id="rId7"/>
    <p:sldId id="385" r:id="rId8"/>
    <p:sldId id="377" r:id="rId9"/>
  </p:sldIdLst>
  <p:sldSz cx="9144000" cy="6858000" type="screen4x3"/>
  <p:notesSz cx="7099300" cy="10234613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HY견고딕" panose="02030600000101010101" pitchFamily="18" charset="-127"/>
      <p:regular r:id="rId18"/>
    </p:embeddedFont>
    <p:embeddedFont>
      <p:font typeface="HY수평선B" panose="020B0600000101010101" charset="-127"/>
      <p:regular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Berlin Sans FB Demi" panose="020E0802020502020306" pitchFamily="34" charset="0"/>
      <p:bold r:id="rId24"/>
    </p:embeddedFont>
    <p:embeddedFont>
      <p:font typeface="宋体" panose="02010600030101010101" pitchFamily="2" charset="-122"/>
      <p:regular r:id="rId25"/>
    </p:embeddedFont>
    <p:embeddedFont>
      <p:font typeface="Shonar Bangla" panose="020B0502040204020203" pitchFamily="34" charset="0"/>
      <p:regular r:id="rId26"/>
      <p:bold r:id="rId27"/>
    </p:embeddedFont>
    <p:embeddedFont>
      <p:font typeface="HY헤드라인M" panose="02030600000101010101" pitchFamily="18" charset="-127"/>
      <p:regular r:id="rId2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1" userDrawn="1">
          <p15:clr>
            <a:srgbClr val="A4A3A4"/>
          </p15:clr>
        </p15:guide>
        <p15:guide id="3" orient="horz" pos="3246" userDrawn="1">
          <p15:clr>
            <a:srgbClr val="A4A3A4"/>
          </p15:clr>
        </p15:guide>
        <p15:guide id="4" pos="2258" userDrawn="1">
          <p15:clr>
            <a:srgbClr val="A4A3A4"/>
          </p15:clr>
        </p15:guide>
        <p15:guide id="5" orient="horz" pos="3202" userDrawn="1">
          <p15:clr>
            <a:srgbClr val="A4A3A4"/>
          </p15:clr>
        </p15:guide>
        <p15:guide id="6" pos="2209" userDrawn="1">
          <p15:clr>
            <a:srgbClr val="A4A3A4"/>
          </p15:clr>
        </p15:guide>
        <p15:guide id="7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1135"/>
    <a:srgbClr val="FF6600"/>
    <a:srgbClr val="318DC2"/>
    <a:srgbClr val="A9DA74"/>
    <a:srgbClr val="1B2D2A"/>
    <a:srgbClr val="FF0000"/>
    <a:srgbClr val="DE5E50"/>
    <a:srgbClr val="FFCC66"/>
    <a:srgbClr val="1B2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22" autoAdjust="0"/>
  </p:normalViewPr>
  <p:slideViewPr>
    <p:cSldViewPr snapToGrid="0" snapToObjects="1">
      <p:cViewPr varScale="1">
        <p:scale>
          <a:sx n="118" d="100"/>
          <a:sy n="118" d="100"/>
        </p:scale>
        <p:origin x="1074" y="108"/>
      </p:cViewPr>
      <p:guideLst>
        <p:guide orient="horz" pos="935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564" y="-78"/>
      </p:cViewPr>
      <p:guideLst>
        <p:guide orient="horz" pos="3224"/>
        <p:guide pos="2231"/>
        <p:guide orient="horz" pos="3246"/>
        <p:guide pos="2258"/>
        <p:guide orient="horz" pos="3202"/>
        <p:guide pos="2209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03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66" tIns="47733" rIns="95466" bIns="47733" numCol="1" anchor="t" anchorCtr="0" compatLnSpc="1">
            <a:prstTxWarp prst="textNoShape">
              <a:avLst/>
            </a:prstTxWarp>
          </a:bodyPr>
          <a:lstStyle>
            <a:lvl1pPr defTabSz="954995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73" y="0"/>
            <a:ext cx="3074368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66" tIns="47733" rIns="95466" bIns="47733" numCol="1" anchor="t" anchorCtr="0" compatLnSpc="1">
            <a:prstTxWarp prst="textNoShape">
              <a:avLst/>
            </a:prstTxWarp>
          </a:bodyPr>
          <a:lstStyle>
            <a:lvl1pPr algn="r" defTabSz="954995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4"/>
            <a:ext cx="3076032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66" tIns="47733" rIns="95466" bIns="47733" numCol="1" anchor="b" anchorCtr="0" compatLnSpc="1">
            <a:prstTxWarp prst="textNoShape">
              <a:avLst/>
            </a:prstTxWarp>
          </a:bodyPr>
          <a:lstStyle>
            <a:lvl1pPr defTabSz="954995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73" y="9720674"/>
            <a:ext cx="3074368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66" tIns="47733" rIns="95466" bIns="47733" numCol="1" anchor="b" anchorCtr="0" compatLnSpc="1">
            <a:prstTxWarp prst="textNoShape">
              <a:avLst/>
            </a:prstTxWarp>
          </a:bodyPr>
          <a:lstStyle>
            <a:lvl1pPr algn="r" defTabSz="954995" eaLnBrk="1" hangingPunct="1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DABA8FD9-719E-412A-BF18-3E56589936D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93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03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41" tIns="47420" rIns="94841" bIns="474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607" y="0"/>
            <a:ext cx="307603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41" tIns="47420" rIns="94841" bIns="474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1156"/>
            <a:ext cx="5680105" cy="4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41" tIns="47420" rIns="94841" bIns="47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4"/>
            <a:ext cx="3076032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41" tIns="47420" rIns="94841" bIns="474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607" y="9720674"/>
            <a:ext cx="3076032" cy="51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41" tIns="47420" rIns="94841" bIns="474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fld id="{E8528158-C152-4BB1-8B40-043B6801FC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3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 bwMode="gray"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84"/>
            <a:ext cx="9175750" cy="4698692"/>
          </a:xfrm>
          <a:prstGeom prst="rect">
            <a:avLst/>
          </a:prstGeom>
        </p:spPr>
      </p:pic>
      <p:sp>
        <p:nvSpPr>
          <p:cNvPr id="80" name="Rectangle 89"/>
          <p:cNvSpPr>
            <a:spLocks noChangeArrowheads="1"/>
          </p:cNvSpPr>
          <p:nvPr userDrawn="1"/>
        </p:nvSpPr>
        <p:spPr bwMode="white">
          <a:xfrm>
            <a:off x="0" y="4608513"/>
            <a:ext cx="9144000" cy="2276475"/>
          </a:xfrm>
          <a:prstGeom prst="rect">
            <a:avLst/>
          </a:prstGeom>
          <a:gradFill rotWithShape="1">
            <a:gsLst>
              <a:gs pos="0">
                <a:srgbClr val="728CCE">
                  <a:gamma/>
                  <a:shade val="46275"/>
                  <a:invGamma/>
                </a:srgbClr>
              </a:gs>
              <a:gs pos="100000">
                <a:srgbClr val="728CCE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" name="Oval 90"/>
          <p:cNvSpPr>
            <a:spLocks noChangeArrowheads="1"/>
          </p:cNvSpPr>
          <p:nvPr userDrawn="1"/>
        </p:nvSpPr>
        <p:spPr bwMode="ltGray">
          <a:xfrm>
            <a:off x="7885113" y="1873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2" name="Oval 91"/>
          <p:cNvSpPr>
            <a:spLocks noChangeArrowheads="1"/>
          </p:cNvSpPr>
          <p:nvPr userDrawn="1"/>
        </p:nvSpPr>
        <p:spPr bwMode="ltGray">
          <a:xfrm>
            <a:off x="8316913" y="1873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3" name="Oval 92"/>
          <p:cNvSpPr>
            <a:spLocks noChangeArrowheads="1"/>
          </p:cNvSpPr>
          <p:nvPr userDrawn="1"/>
        </p:nvSpPr>
        <p:spPr bwMode="ltGray">
          <a:xfrm>
            <a:off x="8748713" y="1873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4" name="Oval 93"/>
          <p:cNvSpPr>
            <a:spLocks noChangeArrowheads="1"/>
          </p:cNvSpPr>
          <p:nvPr userDrawn="1"/>
        </p:nvSpPr>
        <p:spPr bwMode="ltGray">
          <a:xfrm>
            <a:off x="7885113" y="6191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5" name="Oval 94"/>
          <p:cNvSpPr>
            <a:spLocks noChangeArrowheads="1"/>
          </p:cNvSpPr>
          <p:nvPr userDrawn="1"/>
        </p:nvSpPr>
        <p:spPr bwMode="ltGray">
          <a:xfrm>
            <a:off x="8316913" y="6191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Oval 95"/>
          <p:cNvSpPr>
            <a:spLocks noChangeArrowheads="1"/>
          </p:cNvSpPr>
          <p:nvPr userDrawn="1"/>
        </p:nvSpPr>
        <p:spPr bwMode="ltGray">
          <a:xfrm>
            <a:off x="8748713" y="6191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7" name="Oval 96"/>
          <p:cNvSpPr>
            <a:spLocks noChangeArrowheads="1"/>
          </p:cNvSpPr>
          <p:nvPr userDrawn="1"/>
        </p:nvSpPr>
        <p:spPr bwMode="ltGray">
          <a:xfrm>
            <a:off x="7885113" y="10509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Oval 97"/>
          <p:cNvSpPr>
            <a:spLocks noChangeArrowheads="1"/>
          </p:cNvSpPr>
          <p:nvPr userDrawn="1"/>
        </p:nvSpPr>
        <p:spPr bwMode="ltGray">
          <a:xfrm>
            <a:off x="8316913" y="10509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9" name="Oval 98"/>
          <p:cNvSpPr>
            <a:spLocks noChangeArrowheads="1"/>
          </p:cNvSpPr>
          <p:nvPr userDrawn="1"/>
        </p:nvSpPr>
        <p:spPr bwMode="ltGray">
          <a:xfrm>
            <a:off x="8748713" y="10509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Oval 99"/>
          <p:cNvSpPr>
            <a:spLocks noChangeArrowheads="1"/>
          </p:cNvSpPr>
          <p:nvPr userDrawn="1"/>
        </p:nvSpPr>
        <p:spPr bwMode="ltGray">
          <a:xfrm>
            <a:off x="7885113" y="14827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1" name="Oval 100"/>
          <p:cNvSpPr>
            <a:spLocks noChangeArrowheads="1"/>
          </p:cNvSpPr>
          <p:nvPr userDrawn="1"/>
        </p:nvSpPr>
        <p:spPr bwMode="ltGray">
          <a:xfrm>
            <a:off x="8316913" y="14827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Oval 101"/>
          <p:cNvSpPr>
            <a:spLocks noChangeArrowheads="1"/>
          </p:cNvSpPr>
          <p:nvPr userDrawn="1"/>
        </p:nvSpPr>
        <p:spPr bwMode="ltGray">
          <a:xfrm>
            <a:off x="8748713" y="14827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3" name="Oval 102"/>
          <p:cNvSpPr>
            <a:spLocks noChangeArrowheads="1"/>
          </p:cNvSpPr>
          <p:nvPr userDrawn="1"/>
        </p:nvSpPr>
        <p:spPr bwMode="ltGray">
          <a:xfrm>
            <a:off x="7885113" y="19177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4" name="Oval 103"/>
          <p:cNvSpPr>
            <a:spLocks noChangeArrowheads="1"/>
          </p:cNvSpPr>
          <p:nvPr userDrawn="1"/>
        </p:nvSpPr>
        <p:spPr bwMode="ltGray">
          <a:xfrm>
            <a:off x="8316913" y="19177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5" name="Oval 104"/>
          <p:cNvSpPr>
            <a:spLocks noChangeArrowheads="1"/>
          </p:cNvSpPr>
          <p:nvPr userDrawn="1"/>
        </p:nvSpPr>
        <p:spPr bwMode="ltGray">
          <a:xfrm>
            <a:off x="8748713" y="19177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6" name="Oval 105"/>
          <p:cNvSpPr>
            <a:spLocks noChangeArrowheads="1"/>
          </p:cNvSpPr>
          <p:nvPr userDrawn="1"/>
        </p:nvSpPr>
        <p:spPr bwMode="ltGray">
          <a:xfrm>
            <a:off x="7885113" y="23495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7" name="Oval 106"/>
          <p:cNvSpPr>
            <a:spLocks noChangeArrowheads="1"/>
          </p:cNvSpPr>
          <p:nvPr userDrawn="1"/>
        </p:nvSpPr>
        <p:spPr bwMode="ltGray">
          <a:xfrm>
            <a:off x="8316913" y="23495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8" name="Oval 107"/>
          <p:cNvSpPr>
            <a:spLocks noChangeArrowheads="1"/>
          </p:cNvSpPr>
          <p:nvPr userDrawn="1"/>
        </p:nvSpPr>
        <p:spPr bwMode="ltGray">
          <a:xfrm>
            <a:off x="8748713" y="23495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9" name="Oval 108"/>
          <p:cNvSpPr>
            <a:spLocks noChangeArrowheads="1"/>
          </p:cNvSpPr>
          <p:nvPr userDrawn="1"/>
        </p:nvSpPr>
        <p:spPr bwMode="ltGray">
          <a:xfrm>
            <a:off x="7885113" y="2779713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0" name="Oval 109"/>
          <p:cNvSpPr>
            <a:spLocks noChangeArrowheads="1"/>
          </p:cNvSpPr>
          <p:nvPr userDrawn="1"/>
        </p:nvSpPr>
        <p:spPr bwMode="ltGray">
          <a:xfrm>
            <a:off x="8316913" y="2779713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1" name="Oval 110"/>
          <p:cNvSpPr>
            <a:spLocks noChangeArrowheads="1"/>
          </p:cNvSpPr>
          <p:nvPr userDrawn="1"/>
        </p:nvSpPr>
        <p:spPr bwMode="ltGray">
          <a:xfrm>
            <a:off x="8748713" y="2779713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" name="Oval 111"/>
          <p:cNvSpPr>
            <a:spLocks noChangeArrowheads="1"/>
          </p:cNvSpPr>
          <p:nvPr userDrawn="1"/>
        </p:nvSpPr>
        <p:spPr bwMode="ltGray">
          <a:xfrm>
            <a:off x="7885113" y="32131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3" name="Oval 112"/>
          <p:cNvSpPr>
            <a:spLocks noChangeArrowheads="1"/>
          </p:cNvSpPr>
          <p:nvPr userDrawn="1"/>
        </p:nvSpPr>
        <p:spPr bwMode="ltGray">
          <a:xfrm>
            <a:off x="8316913" y="32131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4" name="Oval 113"/>
          <p:cNvSpPr>
            <a:spLocks noChangeArrowheads="1"/>
          </p:cNvSpPr>
          <p:nvPr userDrawn="1"/>
        </p:nvSpPr>
        <p:spPr bwMode="ltGray">
          <a:xfrm>
            <a:off x="8748713" y="32131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5" name="Oval 114"/>
          <p:cNvSpPr>
            <a:spLocks noChangeArrowheads="1"/>
          </p:cNvSpPr>
          <p:nvPr userDrawn="1"/>
        </p:nvSpPr>
        <p:spPr bwMode="ltGray">
          <a:xfrm>
            <a:off x="7885113" y="36449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6" name="Oval 115"/>
          <p:cNvSpPr>
            <a:spLocks noChangeArrowheads="1"/>
          </p:cNvSpPr>
          <p:nvPr userDrawn="1"/>
        </p:nvSpPr>
        <p:spPr bwMode="ltGray">
          <a:xfrm>
            <a:off x="8316913" y="36449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7" name="Oval 116"/>
          <p:cNvSpPr>
            <a:spLocks noChangeArrowheads="1"/>
          </p:cNvSpPr>
          <p:nvPr userDrawn="1"/>
        </p:nvSpPr>
        <p:spPr bwMode="ltGray">
          <a:xfrm>
            <a:off x="8748713" y="36449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8" name="Oval 117"/>
          <p:cNvSpPr>
            <a:spLocks noChangeArrowheads="1"/>
          </p:cNvSpPr>
          <p:nvPr userDrawn="1"/>
        </p:nvSpPr>
        <p:spPr bwMode="ltGray">
          <a:xfrm>
            <a:off x="7091363" y="1873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9" name="Oval 118"/>
          <p:cNvSpPr>
            <a:spLocks noChangeArrowheads="1"/>
          </p:cNvSpPr>
          <p:nvPr userDrawn="1"/>
        </p:nvSpPr>
        <p:spPr bwMode="ltGray">
          <a:xfrm>
            <a:off x="7523163" y="1873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0" name="Oval 119"/>
          <p:cNvSpPr>
            <a:spLocks noChangeArrowheads="1"/>
          </p:cNvSpPr>
          <p:nvPr userDrawn="1"/>
        </p:nvSpPr>
        <p:spPr bwMode="ltGray">
          <a:xfrm>
            <a:off x="7091363" y="6191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1" name="Oval 120"/>
          <p:cNvSpPr>
            <a:spLocks noChangeArrowheads="1"/>
          </p:cNvSpPr>
          <p:nvPr userDrawn="1"/>
        </p:nvSpPr>
        <p:spPr bwMode="ltGray">
          <a:xfrm>
            <a:off x="7523163" y="6191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2" name="Oval 121"/>
          <p:cNvSpPr>
            <a:spLocks noChangeArrowheads="1"/>
          </p:cNvSpPr>
          <p:nvPr userDrawn="1"/>
        </p:nvSpPr>
        <p:spPr bwMode="ltGray">
          <a:xfrm>
            <a:off x="7091363" y="10509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3" name="Oval 122"/>
          <p:cNvSpPr>
            <a:spLocks noChangeArrowheads="1"/>
          </p:cNvSpPr>
          <p:nvPr userDrawn="1"/>
        </p:nvSpPr>
        <p:spPr bwMode="ltGray">
          <a:xfrm>
            <a:off x="7523163" y="10509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4" name="Oval 123"/>
          <p:cNvSpPr>
            <a:spLocks noChangeArrowheads="1"/>
          </p:cNvSpPr>
          <p:nvPr userDrawn="1"/>
        </p:nvSpPr>
        <p:spPr bwMode="ltGray">
          <a:xfrm>
            <a:off x="7091363" y="14827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5" name="Oval 124"/>
          <p:cNvSpPr>
            <a:spLocks noChangeArrowheads="1"/>
          </p:cNvSpPr>
          <p:nvPr userDrawn="1"/>
        </p:nvSpPr>
        <p:spPr bwMode="ltGray">
          <a:xfrm>
            <a:off x="7523163" y="1482725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6" name="Oval 125"/>
          <p:cNvSpPr>
            <a:spLocks noChangeArrowheads="1"/>
          </p:cNvSpPr>
          <p:nvPr userDrawn="1"/>
        </p:nvSpPr>
        <p:spPr bwMode="ltGray">
          <a:xfrm>
            <a:off x="7091363" y="19177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7" name="Oval 126"/>
          <p:cNvSpPr>
            <a:spLocks noChangeArrowheads="1"/>
          </p:cNvSpPr>
          <p:nvPr userDrawn="1"/>
        </p:nvSpPr>
        <p:spPr bwMode="ltGray">
          <a:xfrm>
            <a:off x="7523163" y="19177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8" name="Oval 127"/>
          <p:cNvSpPr>
            <a:spLocks noChangeArrowheads="1"/>
          </p:cNvSpPr>
          <p:nvPr userDrawn="1"/>
        </p:nvSpPr>
        <p:spPr bwMode="ltGray">
          <a:xfrm>
            <a:off x="7091363" y="23495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9" name="Oval 128"/>
          <p:cNvSpPr>
            <a:spLocks noChangeArrowheads="1"/>
          </p:cNvSpPr>
          <p:nvPr userDrawn="1"/>
        </p:nvSpPr>
        <p:spPr bwMode="ltGray">
          <a:xfrm>
            <a:off x="7523163" y="23495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0" name="Oval 129"/>
          <p:cNvSpPr>
            <a:spLocks noChangeArrowheads="1"/>
          </p:cNvSpPr>
          <p:nvPr userDrawn="1"/>
        </p:nvSpPr>
        <p:spPr bwMode="ltGray">
          <a:xfrm>
            <a:off x="7091363" y="2779713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1" name="Oval 130"/>
          <p:cNvSpPr>
            <a:spLocks noChangeArrowheads="1"/>
          </p:cNvSpPr>
          <p:nvPr userDrawn="1"/>
        </p:nvSpPr>
        <p:spPr bwMode="ltGray">
          <a:xfrm>
            <a:off x="7523163" y="2779713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" name="Oval 131"/>
          <p:cNvSpPr>
            <a:spLocks noChangeArrowheads="1"/>
          </p:cNvSpPr>
          <p:nvPr userDrawn="1"/>
        </p:nvSpPr>
        <p:spPr bwMode="ltGray">
          <a:xfrm>
            <a:off x="7091363" y="32131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3" name="Oval 132"/>
          <p:cNvSpPr>
            <a:spLocks noChangeArrowheads="1"/>
          </p:cNvSpPr>
          <p:nvPr userDrawn="1"/>
        </p:nvSpPr>
        <p:spPr bwMode="ltGray">
          <a:xfrm>
            <a:off x="7523163" y="32131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4" name="Oval 133"/>
          <p:cNvSpPr>
            <a:spLocks noChangeArrowheads="1"/>
          </p:cNvSpPr>
          <p:nvPr userDrawn="1"/>
        </p:nvSpPr>
        <p:spPr bwMode="ltGray">
          <a:xfrm>
            <a:off x="7091363" y="36449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5" name="Oval 134"/>
          <p:cNvSpPr>
            <a:spLocks noChangeArrowheads="1"/>
          </p:cNvSpPr>
          <p:nvPr userDrawn="1"/>
        </p:nvSpPr>
        <p:spPr bwMode="ltGray">
          <a:xfrm>
            <a:off x="7523163" y="3644900"/>
            <a:ext cx="215900" cy="2159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6" name="Oval 135"/>
          <p:cNvSpPr>
            <a:spLocks noChangeArrowheads="1"/>
          </p:cNvSpPr>
          <p:nvPr userDrawn="1"/>
        </p:nvSpPr>
        <p:spPr bwMode="ltGray">
          <a:xfrm>
            <a:off x="7885113" y="47259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7" name="Oval 136"/>
          <p:cNvSpPr>
            <a:spLocks noChangeArrowheads="1"/>
          </p:cNvSpPr>
          <p:nvPr userDrawn="1"/>
        </p:nvSpPr>
        <p:spPr bwMode="ltGray">
          <a:xfrm>
            <a:off x="8316913" y="47259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8" name="Oval 137"/>
          <p:cNvSpPr>
            <a:spLocks noChangeArrowheads="1"/>
          </p:cNvSpPr>
          <p:nvPr userDrawn="1"/>
        </p:nvSpPr>
        <p:spPr bwMode="ltGray">
          <a:xfrm>
            <a:off x="8748713" y="47259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9" name="Oval 138"/>
          <p:cNvSpPr>
            <a:spLocks noChangeArrowheads="1"/>
          </p:cNvSpPr>
          <p:nvPr userDrawn="1"/>
        </p:nvSpPr>
        <p:spPr bwMode="ltGray">
          <a:xfrm>
            <a:off x="7885113" y="51577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0" name="Oval 139"/>
          <p:cNvSpPr>
            <a:spLocks noChangeArrowheads="1"/>
          </p:cNvSpPr>
          <p:nvPr userDrawn="1"/>
        </p:nvSpPr>
        <p:spPr bwMode="ltGray">
          <a:xfrm>
            <a:off x="8316913" y="51577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1" name="Oval 140"/>
          <p:cNvSpPr>
            <a:spLocks noChangeArrowheads="1"/>
          </p:cNvSpPr>
          <p:nvPr userDrawn="1"/>
        </p:nvSpPr>
        <p:spPr bwMode="ltGray">
          <a:xfrm>
            <a:off x="8748713" y="51577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" name="Oval 141"/>
          <p:cNvSpPr>
            <a:spLocks noChangeArrowheads="1"/>
          </p:cNvSpPr>
          <p:nvPr userDrawn="1"/>
        </p:nvSpPr>
        <p:spPr bwMode="ltGray">
          <a:xfrm>
            <a:off x="7885113" y="5588000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3" name="Oval 142"/>
          <p:cNvSpPr>
            <a:spLocks noChangeArrowheads="1"/>
          </p:cNvSpPr>
          <p:nvPr userDrawn="1"/>
        </p:nvSpPr>
        <p:spPr bwMode="ltGray">
          <a:xfrm>
            <a:off x="8316913" y="5588000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4" name="Oval 143"/>
          <p:cNvSpPr>
            <a:spLocks noChangeArrowheads="1"/>
          </p:cNvSpPr>
          <p:nvPr userDrawn="1"/>
        </p:nvSpPr>
        <p:spPr bwMode="ltGray">
          <a:xfrm>
            <a:off x="8748713" y="5588000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5" name="Oval 144"/>
          <p:cNvSpPr>
            <a:spLocks noChangeArrowheads="1"/>
          </p:cNvSpPr>
          <p:nvPr userDrawn="1"/>
        </p:nvSpPr>
        <p:spPr bwMode="ltGray">
          <a:xfrm>
            <a:off x="7885113" y="60213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6" name="Oval 145"/>
          <p:cNvSpPr>
            <a:spLocks noChangeArrowheads="1"/>
          </p:cNvSpPr>
          <p:nvPr userDrawn="1"/>
        </p:nvSpPr>
        <p:spPr bwMode="ltGray">
          <a:xfrm>
            <a:off x="8316913" y="60213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7" name="Oval 146"/>
          <p:cNvSpPr>
            <a:spLocks noChangeArrowheads="1"/>
          </p:cNvSpPr>
          <p:nvPr userDrawn="1"/>
        </p:nvSpPr>
        <p:spPr bwMode="ltGray">
          <a:xfrm>
            <a:off x="8748713" y="60213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8" name="Oval 147"/>
          <p:cNvSpPr>
            <a:spLocks noChangeArrowheads="1"/>
          </p:cNvSpPr>
          <p:nvPr userDrawn="1"/>
        </p:nvSpPr>
        <p:spPr bwMode="ltGray">
          <a:xfrm>
            <a:off x="7885113" y="64531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9" name="Oval 148"/>
          <p:cNvSpPr>
            <a:spLocks noChangeArrowheads="1"/>
          </p:cNvSpPr>
          <p:nvPr userDrawn="1"/>
        </p:nvSpPr>
        <p:spPr bwMode="ltGray">
          <a:xfrm>
            <a:off x="8316913" y="64531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Oval 149"/>
          <p:cNvSpPr>
            <a:spLocks noChangeArrowheads="1"/>
          </p:cNvSpPr>
          <p:nvPr userDrawn="1"/>
        </p:nvSpPr>
        <p:spPr bwMode="ltGray">
          <a:xfrm>
            <a:off x="8748713" y="64531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1" name="Oval 150"/>
          <p:cNvSpPr>
            <a:spLocks noChangeArrowheads="1"/>
          </p:cNvSpPr>
          <p:nvPr userDrawn="1"/>
        </p:nvSpPr>
        <p:spPr bwMode="ltGray">
          <a:xfrm>
            <a:off x="7091363" y="47259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2" name="Oval 151"/>
          <p:cNvSpPr>
            <a:spLocks noChangeArrowheads="1"/>
          </p:cNvSpPr>
          <p:nvPr userDrawn="1"/>
        </p:nvSpPr>
        <p:spPr bwMode="ltGray">
          <a:xfrm>
            <a:off x="7523163" y="47259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3" name="Oval 152"/>
          <p:cNvSpPr>
            <a:spLocks noChangeArrowheads="1"/>
          </p:cNvSpPr>
          <p:nvPr userDrawn="1"/>
        </p:nvSpPr>
        <p:spPr bwMode="ltGray">
          <a:xfrm>
            <a:off x="7091363" y="51577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4" name="Oval 153"/>
          <p:cNvSpPr>
            <a:spLocks noChangeArrowheads="1"/>
          </p:cNvSpPr>
          <p:nvPr userDrawn="1"/>
        </p:nvSpPr>
        <p:spPr bwMode="ltGray">
          <a:xfrm>
            <a:off x="7523163" y="51577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5" name="Oval 154"/>
          <p:cNvSpPr>
            <a:spLocks noChangeArrowheads="1"/>
          </p:cNvSpPr>
          <p:nvPr userDrawn="1"/>
        </p:nvSpPr>
        <p:spPr bwMode="ltGray">
          <a:xfrm>
            <a:off x="7091363" y="5588000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6" name="Oval 155"/>
          <p:cNvSpPr>
            <a:spLocks noChangeArrowheads="1"/>
          </p:cNvSpPr>
          <p:nvPr userDrawn="1"/>
        </p:nvSpPr>
        <p:spPr bwMode="ltGray">
          <a:xfrm>
            <a:off x="7523163" y="5588000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7" name="Oval 156"/>
          <p:cNvSpPr>
            <a:spLocks noChangeArrowheads="1"/>
          </p:cNvSpPr>
          <p:nvPr userDrawn="1"/>
        </p:nvSpPr>
        <p:spPr bwMode="ltGray">
          <a:xfrm>
            <a:off x="7091363" y="60213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8" name="Oval 157"/>
          <p:cNvSpPr>
            <a:spLocks noChangeArrowheads="1"/>
          </p:cNvSpPr>
          <p:nvPr userDrawn="1"/>
        </p:nvSpPr>
        <p:spPr bwMode="ltGray">
          <a:xfrm>
            <a:off x="7523163" y="60213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9" name="Oval 158"/>
          <p:cNvSpPr>
            <a:spLocks noChangeArrowheads="1"/>
          </p:cNvSpPr>
          <p:nvPr userDrawn="1"/>
        </p:nvSpPr>
        <p:spPr bwMode="ltGray">
          <a:xfrm>
            <a:off x="7091363" y="64531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0" name="Oval 159"/>
          <p:cNvSpPr>
            <a:spLocks noChangeArrowheads="1"/>
          </p:cNvSpPr>
          <p:nvPr userDrawn="1"/>
        </p:nvSpPr>
        <p:spPr bwMode="ltGray">
          <a:xfrm>
            <a:off x="7523163" y="6453188"/>
            <a:ext cx="215900" cy="215900"/>
          </a:xfrm>
          <a:prstGeom prst="ellipse">
            <a:avLst/>
          </a:prstGeom>
          <a:solidFill>
            <a:srgbClr val="728C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1" name="Rectangle 2"/>
          <p:cNvSpPr txBox="1">
            <a:spLocks noChangeArrowheads="1"/>
          </p:cNvSpPr>
          <p:nvPr userDrawn="1"/>
        </p:nvSpPr>
        <p:spPr bwMode="gray">
          <a:xfrm>
            <a:off x="0" y="4114800"/>
            <a:ext cx="9144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rgbClr val="FFFFE7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4" name="TextBox 153"/>
          <p:cNvSpPr txBox="1"/>
          <p:nvPr userDrawn="1"/>
        </p:nvSpPr>
        <p:spPr>
          <a:xfrm>
            <a:off x="152454" y="104274"/>
            <a:ext cx="190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smtClean="0">
                <a:solidFill>
                  <a:srgbClr val="FF6600"/>
                </a:solidFill>
              </a:rPr>
              <a:t>Confidential</a:t>
            </a:r>
            <a:r>
              <a:rPr lang="en-US" altLang="ko-KR" sz="1600" b="1" baseline="0" dirty="0" smtClean="0">
                <a:solidFill>
                  <a:srgbClr val="FF6600"/>
                </a:solidFill>
              </a:rPr>
              <a:t> </a:t>
            </a:r>
            <a:endParaRPr lang="ko-KR" altLang="en-US" sz="1600" b="1" dirty="0">
              <a:solidFill>
                <a:srgbClr val="FF6600"/>
              </a:solidFill>
            </a:endParaRPr>
          </a:p>
        </p:txBody>
      </p:sp>
      <p:pic>
        <p:nvPicPr>
          <p:cNvPr id="15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6230504"/>
            <a:ext cx="1724025" cy="49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그림 15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7100" y="5584615"/>
            <a:ext cx="1725613" cy="6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9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50" y="82550"/>
            <a:ext cx="6902152" cy="609600"/>
          </a:xfrm>
        </p:spPr>
        <p:txBody>
          <a:bodyPr/>
          <a:lstStyle>
            <a:lvl1pPr>
              <a:defRPr b="1">
                <a:latin typeface="Cambria" panose="02040503050406030204" pitchFamily="18" charset="0"/>
                <a:ea typeface="HY수평선B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8532441" y="6424613"/>
            <a:ext cx="576064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chemeClr val="accent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defRPr>
            </a:lvl1pPr>
          </a:lstStyle>
          <a:p>
            <a:fld id="{D4DF00D4-4F72-43E0-81DD-C77D37E08E84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4" name="TextBox 3"/>
          <p:cNvSpPr txBox="1"/>
          <p:nvPr userDrawn="1"/>
        </p:nvSpPr>
        <p:spPr>
          <a:xfrm>
            <a:off x="5591604" y="6444398"/>
            <a:ext cx="294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FFC000"/>
                </a:solidFill>
              </a:rPr>
              <a:t>Confidential</a:t>
            </a:r>
            <a:r>
              <a:rPr lang="en-US" altLang="ko-KR" sz="1600" b="1" baseline="0" dirty="0" smtClean="0">
                <a:solidFill>
                  <a:srgbClr val="FF0000"/>
                </a:solidFill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285396" y="6382842"/>
            <a:ext cx="3924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Caution : This document is property of IM-Tech and </a:t>
            </a:r>
            <a:r>
              <a:rPr lang="en-US" altLang="ko-KR" sz="1000" dirty="0" err="1" smtClean="0">
                <a:solidFill>
                  <a:schemeClr val="bg1"/>
                </a:solidFill>
                <a:effectLst/>
              </a:rPr>
              <a:t>Orthosensor</a:t>
            </a:r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                Unauthorized reproduction or copying can be criminal charges.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3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4925" y="82550"/>
            <a:ext cx="6902152" cy="609600"/>
          </a:xfrm>
        </p:spPr>
        <p:txBody>
          <a:bodyPr/>
          <a:lstStyle>
            <a:lvl1pPr>
              <a:defRPr b="1">
                <a:latin typeface="Cambria" panose="02040503050406030204" pitchFamily="18" charset="0"/>
                <a:ea typeface="HY수평선B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8532441" y="6424613"/>
            <a:ext cx="576064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chemeClr val="accent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defRPr>
            </a:lvl1pPr>
          </a:lstStyle>
          <a:p>
            <a:fld id="{D4DF00D4-4F72-43E0-81DD-C77D37E08E84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4" name="TextBox 3"/>
          <p:cNvSpPr txBox="1"/>
          <p:nvPr userDrawn="1"/>
        </p:nvSpPr>
        <p:spPr>
          <a:xfrm>
            <a:off x="5591604" y="6444398"/>
            <a:ext cx="294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FFC000"/>
                </a:solidFill>
              </a:rPr>
              <a:t>Confidential</a:t>
            </a:r>
            <a:r>
              <a:rPr lang="en-US" altLang="ko-KR" sz="1600" b="1" baseline="0" dirty="0" smtClean="0">
                <a:solidFill>
                  <a:srgbClr val="FF0000"/>
                </a:solidFill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285396" y="6382842"/>
            <a:ext cx="3475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This document is property of IM-Tech and </a:t>
            </a:r>
            <a:r>
              <a:rPr lang="en-US" altLang="ko-KR" sz="1000" dirty="0" err="1" smtClean="0">
                <a:solidFill>
                  <a:schemeClr val="bg1"/>
                </a:solidFill>
                <a:effectLst/>
              </a:rPr>
              <a:t>Orthosensor</a:t>
            </a:r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Unauthorized reproduction or copying can be criminal charges.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5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2550"/>
            <a:ext cx="6902152" cy="609600"/>
          </a:xfrm>
        </p:spPr>
        <p:txBody>
          <a:bodyPr/>
          <a:lstStyle>
            <a:lvl1pPr>
              <a:defRPr b="0">
                <a:latin typeface="Cambria" panose="02040503050406030204" pitchFamily="18" charset="0"/>
                <a:ea typeface="HY수평선B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8532441" y="6424613"/>
            <a:ext cx="576064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solidFill>
                  <a:schemeClr val="accent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defRPr>
            </a:lvl1pPr>
          </a:lstStyle>
          <a:p>
            <a:fld id="{D4DF00D4-4F72-43E0-81DD-C77D37E08E84}" type="slidenum">
              <a:rPr lang="ko-KR" altLang="en-US" smtClean="0">
                <a:solidFill>
                  <a:srgbClr val="16297A"/>
                </a:solidFill>
              </a:rPr>
              <a:pPr/>
              <a:t>‹#›</a:t>
            </a:fld>
            <a:endParaRPr lang="en-US" altLang="ko-KR">
              <a:solidFill>
                <a:srgbClr val="16297A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5591604" y="6444398"/>
            <a:ext cx="294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FFC000"/>
                </a:solidFill>
              </a:rPr>
              <a:t>Confidential</a:t>
            </a:r>
            <a:r>
              <a:rPr lang="en-US" altLang="ko-KR" sz="1600" b="1" baseline="0" dirty="0" smtClean="0">
                <a:solidFill>
                  <a:srgbClr val="FF0000"/>
                </a:solidFill>
              </a:rPr>
              <a:t>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0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8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69339685"/>
              </p:ext>
            </p:extLst>
          </p:nvPr>
        </p:nvGraphicFramePr>
        <p:xfrm>
          <a:off x="0" y="-26988"/>
          <a:ext cx="9144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Image" r:id="rId6" imgW="9092063" imgH="1345557" progId="Photoshop.Image.7">
                  <p:embed/>
                </p:oleObj>
              </mc:Choice>
              <mc:Fallback>
                <p:oleObj name="Image" r:id="rId6" imgW="9092063" imgH="1345557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-26988"/>
                        <a:ext cx="9144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34"/>
          <p:cNvSpPr>
            <a:spLocks noChangeArrowheads="1"/>
          </p:cNvSpPr>
          <p:nvPr userDrawn="1"/>
        </p:nvSpPr>
        <p:spPr bwMode="gray">
          <a:xfrm>
            <a:off x="0" y="6296025"/>
            <a:ext cx="9144000" cy="5619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882316" y="82550"/>
            <a:ext cx="7571873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1" name="Oval 39"/>
          <p:cNvSpPr>
            <a:spLocks noChangeArrowheads="1"/>
          </p:cNvSpPr>
          <p:nvPr/>
        </p:nvSpPr>
        <p:spPr bwMode="gray">
          <a:xfrm>
            <a:off x="8615363" y="6381750"/>
            <a:ext cx="407987" cy="41433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27451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91452" y="6381750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chemeClr val="bg1"/>
                </a:solidFill>
                <a:latin typeface="Cambria" panose="02040503050406030204" pitchFamily="18" charset="0"/>
                <a:cs typeface="Shonar Bangla" panose="020B0502040204020203" pitchFamily="34" charset="0"/>
              </a:rPr>
              <a:t>IM-TECH</a:t>
            </a:r>
            <a:r>
              <a:rPr lang="en-US" altLang="ko-KR" sz="18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Shonar Bangla" panose="020B0502040204020203" pitchFamily="34" charset="0"/>
              </a:rPr>
              <a:t> </a:t>
            </a:r>
            <a:endParaRPr lang="ko-KR" altLang="en-US" sz="1800" b="1" dirty="0">
              <a:solidFill>
                <a:schemeClr val="bg1"/>
              </a:solidFill>
              <a:latin typeface="Berlin Sans FB Demi" panose="020E0802020502020306" pitchFamily="34" charset="0"/>
              <a:cs typeface="Shonar Bangla" panose="020B0502040204020203" pitchFamily="34" charset="0"/>
            </a:endParaRPr>
          </a:p>
        </p:txBody>
      </p:sp>
      <p:sp>
        <p:nvSpPr>
          <p:cNvPr id="9" name="Rectangle 90"/>
          <p:cNvSpPr>
            <a:spLocks noChangeArrowheads="1"/>
          </p:cNvSpPr>
          <p:nvPr userDrawn="1"/>
        </p:nvSpPr>
        <p:spPr bwMode="ltGray">
          <a:xfrm>
            <a:off x="0" y="717550"/>
            <a:ext cx="9144000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mbria" panose="02040503050406030204" pitchFamily="18" charset="0"/>
          <a:ea typeface="HY견고딕" panose="02030600000101010101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u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4"/>
          <p:cNvSpPr>
            <a:spLocks noChangeArrowheads="1"/>
          </p:cNvSpPr>
          <p:nvPr/>
        </p:nvSpPr>
        <p:spPr bwMode="gray">
          <a:xfrm>
            <a:off x="0" y="0"/>
            <a:ext cx="9144000" cy="7620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95BCD9"/>
              </a:solidFill>
              <a:ea typeface="굴림" pitchFamily="50" charset="-127"/>
            </a:endParaRPr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91452" y="82550"/>
            <a:ext cx="676275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1" name="Rectangle 34"/>
          <p:cNvSpPr>
            <a:spLocks noChangeArrowheads="1"/>
          </p:cNvSpPr>
          <p:nvPr userDrawn="1"/>
        </p:nvSpPr>
        <p:spPr bwMode="gray">
          <a:xfrm>
            <a:off x="0" y="6296025"/>
            <a:ext cx="9144000" cy="5619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12" name="Oval 39"/>
          <p:cNvSpPr>
            <a:spLocks noChangeArrowheads="1"/>
          </p:cNvSpPr>
          <p:nvPr userDrawn="1"/>
        </p:nvSpPr>
        <p:spPr bwMode="gray">
          <a:xfrm>
            <a:off x="8615363" y="6381750"/>
            <a:ext cx="407987" cy="414338"/>
          </a:xfrm>
          <a:prstGeom prst="ellipse">
            <a:avLst/>
          </a:prstGeom>
          <a:gradFill rotWithShape="1">
            <a:gsLst>
              <a:gs pos="0">
                <a:schemeClr val="tx1">
                  <a:gamma/>
                  <a:tint val="27451"/>
                  <a:invGamma/>
                </a:schemeClr>
              </a:gs>
              <a:gs pos="100000">
                <a:schemeClr val="tx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ko-KR" altLang="en-US" smtClean="0">
              <a:ea typeface="굴림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191452" y="6381750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solidFill>
                  <a:schemeClr val="bg1"/>
                </a:solidFill>
                <a:latin typeface="Cambria" panose="02040503050406030204" pitchFamily="18" charset="0"/>
                <a:cs typeface="Shonar Bangla" panose="020B0502040204020203" pitchFamily="34" charset="0"/>
              </a:rPr>
              <a:t>IM-TECH</a:t>
            </a:r>
            <a:r>
              <a:rPr lang="en-US" altLang="ko-KR" sz="1800" b="1" dirty="0" smtClean="0">
                <a:solidFill>
                  <a:schemeClr val="bg1"/>
                </a:solidFill>
                <a:latin typeface="Berlin Sans FB Demi" panose="020E0802020502020306" pitchFamily="34" charset="0"/>
                <a:cs typeface="Shonar Bangla" panose="020B0502040204020203" pitchFamily="34" charset="0"/>
              </a:rPr>
              <a:t> </a:t>
            </a:r>
            <a:endParaRPr lang="ko-KR" altLang="en-US" sz="1800" b="1" dirty="0">
              <a:solidFill>
                <a:schemeClr val="bg1"/>
              </a:solidFill>
              <a:latin typeface="Berlin Sans FB Demi" panose="020E0802020502020306" pitchFamily="34" charset="0"/>
              <a:cs typeface="Shonar Bangla" panose="020B0502040204020203" pitchFamily="34" charset="0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285396" y="6382842"/>
            <a:ext cx="3924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Caution : This document is property of IM-Tech and </a:t>
            </a:r>
            <a:r>
              <a:rPr lang="en-US" altLang="ko-KR" sz="1000" dirty="0" err="1" smtClean="0">
                <a:solidFill>
                  <a:schemeClr val="bg1"/>
                </a:solidFill>
                <a:effectLst/>
              </a:rPr>
              <a:t>Orthosensor</a:t>
            </a:r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US" altLang="ko-KR" sz="1000" dirty="0" smtClean="0">
                <a:solidFill>
                  <a:schemeClr val="bg1"/>
                </a:solidFill>
                <a:effectLst/>
              </a:rPr>
              <a:t>                Unauthorized reproduction or copying can be criminal charges.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90"/>
          <p:cNvSpPr>
            <a:spLocks noChangeArrowheads="1"/>
          </p:cNvSpPr>
          <p:nvPr userDrawn="1"/>
        </p:nvSpPr>
        <p:spPr bwMode="ltGray">
          <a:xfrm>
            <a:off x="0" y="717550"/>
            <a:ext cx="9144000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5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mbria" panose="02040503050406030204" pitchFamily="18" charset="0"/>
          <a:ea typeface="HY견고딕" panose="02030600000101010101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95158"/>
          </a:solidFill>
          <a:latin typeface="HY견고딕" panose="02030600000101010101" pitchFamily="18" charset="-127"/>
          <a:ea typeface="HY견고딕" panose="02030600000101010101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u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0"/>
          <p:cNvSpPr txBox="1">
            <a:spLocks noChangeArrowheads="1"/>
          </p:cNvSpPr>
          <p:nvPr/>
        </p:nvSpPr>
        <p:spPr bwMode="gray">
          <a:xfrm>
            <a:off x="439408" y="4150343"/>
            <a:ext cx="8313737" cy="544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95158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95158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95158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95158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s-UY" kern="0" dirty="0" smtClean="0"/>
              <a:t>MANUAL – GEN3 Scanner GUI</a:t>
            </a:r>
            <a:endParaRPr lang="es-ES" altLang="ko-KR" kern="0" dirty="0">
              <a:ea typeface="굴림" panose="020B0600000101010101" pitchFamily="50" charset="-127"/>
            </a:endParaRPr>
          </a:p>
        </p:txBody>
      </p:sp>
      <p:sp>
        <p:nvSpPr>
          <p:cNvPr id="8" name="Rectangle 122"/>
          <p:cNvSpPr>
            <a:spLocks noChangeArrowheads="1"/>
          </p:cNvSpPr>
          <p:nvPr/>
        </p:nvSpPr>
        <p:spPr bwMode="auto">
          <a:xfrm>
            <a:off x="2595928" y="5067394"/>
            <a:ext cx="3646488" cy="52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2016.10.14</a:t>
            </a:r>
          </a:p>
        </p:txBody>
      </p:sp>
      <p:sp>
        <p:nvSpPr>
          <p:cNvPr id="9" name="Rectangle 122"/>
          <p:cNvSpPr>
            <a:spLocks noChangeArrowheads="1"/>
          </p:cNvSpPr>
          <p:nvPr/>
        </p:nvSpPr>
        <p:spPr bwMode="auto">
          <a:xfrm>
            <a:off x="2595928" y="5579800"/>
            <a:ext cx="3646488" cy="52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IM-Tech, MD Team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Contents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F00D4-4F72-43E0-81DD-C77D37E08E84}" type="slidenum">
              <a:rPr lang="ko-KR" altLang="en-US" smtClean="0"/>
              <a:pPr/>
              <a:t>2</a:t>
            </a:fld>
            <a:endParaRPr lang="en-US" altLang="ko-KR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805773" y="1742844"/>
            <a:ext cx="5410200" cy="665162"/>
            <a:chOff x="1248" y="1371"/>
            <a:chExt cx="3408" cy="419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248" y="1371"/>
              <a:ext cx="480" cy="419"/>
              <a:chOff x="1110" y="2656"/>
              <a:chExt cx="1549" cy="1351"/>
            </a:xfrm>
          </p:grpSpPr>
          <p:sp>
            <p:nvSpPr>
              <p:cNvPr id="9" name="AutoShape 1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utoShape 1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AutoShape 13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1632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2256" y="1419"/>
              <a:ext cx="6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ea typeface="宋体" panose="02010600030101010101" pitchFamily="2" charset="-122"/>
                </a:rPr>
                <a:t>Install</a:t>
              </a:r>
              <a:endPara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gray">
            <a:xfrm>
              <a:off x="1372" y="143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805773" y="2657244"/>
            <a:ext cx="5410200" cy="665162"/>
            <a:chOff x="1248" y="1947"/>
            <a:chExt cx="3408" cy="419"/>
          </a:xfrm>
        </p:grpSpPr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248" y="1947"/>
              <a:ext cx="480" cy="419"/>
              <a:chOff x="3174" y="2656"/>
              <a:chExt cx="1549" cy="1351"/>
            </a:xfrm>
          </p:grpSpPr>
          <p:sp>
            <p:nvSpPr>
              <p:cNvPr id="17" name="AutoShape 15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" name="AutoShape 16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" name="AutoShape 17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632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256" y="1995"/>
              <a:ext cx="12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ea typeface="宋体" panose="02010600030101010101" pitchFamily="2" charset="-122"/>
                </a:rPr>
                <a:t>Configuration</a:t>
              </a:r>
              <a:endPara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1372" y="200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1805773" y="3549419"/>
            <a:ext cx="5410200" cy="665162"/>
            <a:chOff x="1248" y="2509"/>
            <a:chExt cx="3408" cy="419"/>
          </a:xfrm>
        </p:grpSpPr>
        <p:grpSp>
          <p:nvGrpSpPr>
            <p:cNvPr id="21" name="Group 24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25" name="AutoShape 2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2256" y="2557"/>
              <a:ext cx="10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ea typeface="宋体" panose="02010600030101010101" pitchFamily="2" charset="-122"/>
                </a:rPr>
                <a:t>Output Data</a:t>
              </a:r>
              <a:endPara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Text Box 34"/>
            <p:cNvSpPr txBox="1">
              <a:spLocks noChangeArrowheads="1"/>
            </p:cNvSpPr>
            <p:nvPr/>
          </p:nvSpPr>
          <p:spPr bwMode="gray">
            <a:xfrm>
              <a:off x="1372" y="257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30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F00D4-4F72-43E0-81DD-C77D37E08E84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36815" y="895910"/>
            <a:ext cx="3703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91135"/>
                </a:solidFill>
              </a:rPr>
              <a:t>스캐너 및 </a:t>
            </a:r>
            <a:r>
              <a:rPr lang="en-US" altLang="ko-KR" sz="1400" b="1" dirty="0" smtClean="0">
                <a:solidFill>
                  <a:srgbClr val="091135"/>
                </a:solidFill>
              </a:rPr>
              <a:t>GUI </a:t>
            </a:r>
            <a:r>
              <a:rPr lang="ko-KR" altLang="en-US" sz="1400" b="1" dirty="0" smtClean="0">
                <a:solidFill>
                  <a:srgbClr val="091135"/>
                </a:solidFill>
              </a:rPr>
              <a:t>설치</a:t>
            </a:r>
            <a:endParaRPr lang="ko-KR" altLang="en-US" sz="1400" b="1" dirty="0">
              <a:solidFill>
                <a:srgbClr val="091135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20" y="2142205"/>
            <a:ext cx="971900" cy="1182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703" y="1373390"/>
            <a:ext cx="5351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1.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디지털 스캐너 설치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디지털 스캐너는 단순히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PC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의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USB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포트에 연결을 하여 사용한다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별도의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USB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드라이버가 필요 없으며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PC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에서는 키보드 장치로 자동으로 인식이 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07" y="2241578"/>
            <a:ext cx="1114425" cy="104775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3843717" y="2499993"/>
            <a:ext cx="695915" cy="307498"/>
          </a:xfrm>
          <a:prstGeom prst="rightArrow">
            <a:avLst/>
          </a:prstGeom>
          <a:noFill/>
          <a:ln w="22225" cap="flat" cmpd="sng" algn="ctr">
            <a:solidFill>
              <a:srgbClr val="00B050">
                <a:alpha val="36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703" y="3639298"/>
            <a:ext cx="59570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2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 GUI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설치 및 실행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개발팀에서 제공하는 설치 프로그램을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PC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에 설치한다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바탕화면에 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“GEN3 Scanner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Reader”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아이콘이 생성이 되며 이를 </a:t>
            </a:r>
            <a:r>
              <a:rPr lang="ko-KR" altLang="en-US" sz="1000" b="1" dirty="0" err="1" smtClean="0">
                <a:solidFill>
                  <a:srgbClr val="091135"/>
                </a:solidFill>
                <a:latin typeface="+mn-lt"/>
              </a:rPr>
              <a:t>더블클릭하여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 실행을 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프로그램은 윈도우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7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이상의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OS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를 지원 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“</a:t>
            </a:r>
            <a:r>
              <a:rPr lang="en-US" altLang="ko-KR" sz="1000" b="1" dirty="0" err="1">
                <a:solidFill>
                  <a:srgbClr val="091135"/>
                </a:solidFill>
                <a:latin typeface="+mn-lt"/>
              </a:rPr>
              <a:t>ProgramFilesFolder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\IMT-GUI\GEN3 Scanner Reader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\”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폴더에 프로그램이 설치 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699" y="5028447"/>
            <a:ext cx="876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F00D4-4F72-43E0-81DD-C77D37E08E84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36815" y="895910"/>
            <a:ext cx="3703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91135"/>
                </a:solidFill>
              </a:rPr>
              <a:t>스캐너 및 </a:t>
            </a:r>
            <a:r>
              <a:rPr lang="en-US" altLang="ko-KR" sz="1400" b="1" dirty="0" smtClean="0">
                <a:solidFill>
                  <a:srgbClr val="091135"/>
                </a:solidFill>
              </a:rPr>
              <a:t>GUI </a:t>
            </a:r>
            <a:r>
              <a:rPr lang="ko-KR" altLang="en-US" sz="1400" b="1" dirty="0" smtClean="0">
                <a:solidFill>
                  <a:srgbClr val="091135"/>
                </a:solidFill>
              </a:rPr>
              <a:t>실행</a:t>
            </a:r>
            <a:endParaRPr lang="ko-KR" altLang="en-US" sz="1400" b="1" dirty="0">
              <a:solidFill>
                <a:srgbClr val="0911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703" y="1373390"/>
            <a:ext cx="7552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윈도우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10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환경에서의 실행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marL="228600" indent="-228600">
              <a:buAutoNum type="arabicPeriod"/>
            </a:pPr>
            <a:endParaRPr lang="en-US" altLang="ko-KR" sz="1000" b="1" dirty="0">
              <a:solidFill>
                <a:srgbClr val="091135"/>
              </a:solidFill>
              <a:latin typeface="+mn-lt"/>
            </a:endParaRPr>
          </a:p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윈도우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8.1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이상의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OS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환경에서는 프로그램을 실행 전 관리자 권한으로 실행이 되어 파일 저장 기능에 문제가 없도록 해야 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&lt;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설정 방법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&gt;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바탕화면의 단축아이콘에서 마우스 우측버튼 클릭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속성 선택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호환성 탭의 권한수준 항목에서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“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관리자 권한으로 이 프로그램 실행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”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을 선택한 후 확인을 클릭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endParaRPr lang="en-US" altLang="ko-KR" sz="1000" b="1" dirty="0">
              <a:solidFill>
                <a:srgbClr val="091135"/>
              </a:solidFill>
              <a:latin typeface="+mn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78" y="3911746"/>
            <a:ext cx="876300" cy="809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26" y="3050823"/>
            <a:ext cx="2476290" cy="271538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 bwMode="auto">
          <a:xfrm>
            <a:off x="2662280" y="4102662"/>
            <a:ext cx="542166" cy="242761"/>
          </a:xfrm>
          <a:prstGeom prst="rightArrow">
            <a:avLst/>
          </a:prstGeom>
          <a:noFill/>
          <a:ln w="22225" cap="flat" cmpd="sng" algn="ctr">
            <a:solidFill>
              <a:srgbClr val="00B050">
                <a:alpha val="36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714244" y="5008970"/>
            <a:ext cx="1529395" cy="299405"/>
          </a:xfrm>
          <a:prstGeom prst="rect">
            <a:avLst/>
          </a:prstGeom>
          <a:noFill/>
          <a:ln w="22225" cap="flat" cmpd="sng" algn="ctr">
            <a:solidFill>
              <a:srgbClr val="FF0000">
                <a:alpha val="36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0" y="1924611"/>
            <a:ext cx="5017443" cy="34201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Configuration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F00D4-4F72-43E0-81DD-C77D37E08E84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36815" y="895910"/>
            <a:ext cx="3703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91135"/>
                </a:solidFill>
              </a:rPr>
              <a:t>프로그램 구성</a:t>
            </a:r>
            <a:endParaRPr lang="ko-KR" altLang="en-US" sz="1400" b="1" dirty="0">
              <a:solidFill>
                <a:srgbClr val="0911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494" y="1197029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스캐너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GUI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의 화면 구성 및 사용 안내</a:t>
            </a:r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164606" y="2371084"/>
            <a:ext cx="1991798" cy="419742"/>
          </a:xfrm>
          <a:prstGeom prst="rect">
            <a:avLst/>
          </a:prstGeom>
          <a:noFill/>
          <a:ln w="22225" cap="flat" cmpd="sng" algn="ctr">
            <a:solidFill>
              <a:srgbClr val="FF0000">
                <a:alpha val="36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2819" y="1843945"/>
            <a:ext cx="3445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공정 선택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5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가지 공정 중 한가지를 선택한다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 Ready: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선택 완료 상태 표시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 Lock: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선택 메뉴를 잠근다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변경 시 해제 후 변경 가능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2819" y="2589851"/>
            <a:ext cx="298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공정 단계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시작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/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패스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/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실패에 대해 선택을 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    Ready: </a:t>
            </a:r>
            <a:r>
              <a:rPr lang="ko-KR" altLang="en-US" sz="1000" b="1" dirty="0">
                <a:solidFill>
                  <a:srgbClr val="091135"/>
                </a:solidFill>
                <a:latin typeface="+mn-lt"/>
              </a:rPr>
              <a:t>선택 완료 상태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표시</a:t>
            </a:r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36644" y="5534040"/>
            <a:ext cx="3395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스캐너 입력 데이터를 실시간으로 표시를 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47755" y="3830466"/>
            <a:ext cx="33953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제품 정보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스캐너 입력 데이터를 표시한다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pPr marL="182563" indent="-182563"/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데이터는 자동으로 로그 파일에 저장이 되며 바탕화면의 폴더에 저장이 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pPr marL="182563" indent="-182563"/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왼쪽 하단의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Log File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버튼을 클릭하면 해당 파일이 열리고 저장된 데이터를 확인 할 수 있다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4156404" y="2004060"/>
            <a:ext cx="1266415" cy="558165"/>
          </a:xfrm>
          <a:custGeom>
            <a:avLst/>
            <a:gdLst>
              <a:gd name="connsiteX0" fmla="*/ 1362075 w 1362075"/>
              <a:gd name="connsiteY0" fmla="*/ 0 h 390525"/>
              <a:gd name="connsiteX1" fmla="*/ 676275 w 1362075"/>
              <a:gd name="connsiteY1" fmla="*/ 0 h 390525"/>
              <a:gd name="connsiteX2" fmla="*/ 0 w 1362075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390525">
                <a:moveTo>
                  <a:pt x="1362075" y="0"/>
                </a:moveTo>
                <a:lnTo>
                  <a:pt x="676275" y="0"/>
                </a:lnTo>
                <a:lnTo>
                  <a:pt x="0" y="390525"/>
                </a:lnTo>
              </a:path>
            </a:pathLst>
          </a:custGeom>
          <a:noFill/>
          <a:ln w="22225" cap="flat" cmpd="sng" algn="ctr">
            <a:solidFill>
              <a:srgbClr val="FFC000">
                <a:alpha val="88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165608" y="2932326"/>
            <a:ext cx="1991798" cy="419742"/>
          </a:xfrm>
          <a:prstGeom prst="rect">
            <a:avLst/>
          </a:prstGeom>
          <a:noFill/>
          <a:ln w="22225" cap="flat" cmpd="sng" algn="ctr">
            <a:solidFill>
              <a:srgbClr val="FF0000">
                <a:alpha val="36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4156403" y="2701046"/>
            <a:ext cx="1266415" cy="390525"/>
          </a:xfrm>
          <a:custGeom>
            <a:avLst/>
            <a:gdLst>
              <a:gd name="connsiteX0" fmla="*/ 1362075 w 1362075"/>
              <a:gd name="connsiteY0" fmla="*/ 0 h 390525"/>
              <a:gd name="connsiteX1" fmla="*/ 676275 w 1362075"/>
              <a:gd name="connsiteY1" fmla="*/ 0 h 390525"/>
              <a:gd name="connsiteX2" fmla="*/ 0 w 1362075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390525">
                <a:moveTo>
                  <a:pt x="1362075" y="0"/>
                </a:moveTo>
                <a:lnTo>
                  <a:pt x="676275" y="0"/>
                </a:lnTo>
                <a:lnTo>
                  <a:pt x="0" y="390525"/>
                </a:lnTo>
              </a:path>
            </a:pathLst>
          </a:custGeom>
          <a:noFill/>
          <a:ln w="22225" cap="flat" cmpd="sng" algn="ctr">
            <a:solidFill>
              <a:srgbClr val="FFC000">
                <a:alpha val="88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23821" y="3276468"/>
            <a:ext cx="220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작업자명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작업자 이름을 기입한다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   Ready: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입력 </a:t>
            </a:r>
            <a:r>
              <a:rPr lang="ko-KR" altLang="en-US" sz="1000" b="1" dirty="0">
                <a:solidFill>
                  <a:srgbClr val="091135"/>
                </a:solidFill>
                <a:latin typeface="+mn-lt"/>
              </a:rPr>
              <a:t>완료 상태 표시</a:t>
            </a:r>
          </a:p>
          <a:p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57987" y="3584190"/>
            <a:ext cx="1991798" cy="419742"/>
          </a:xfrm>
          <a:prstGeom prst="rect">
            <a:avLst/>
          </a:prstGeom>
          <a:noFill/>
          <a:ln w="22225" cap="flat" cmpd="sng" algn="ctr">
            <a:solidFill>
              <a:srgbClr val="FF0000">
                <a:alpha val="36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자유형 28"/>
          <p:cNvSpPr/>
          <p:nvPr/>
        </p:nvSpPr>
        <p:spPr bwMode="auto">
          <a:xfrm>
            <a:off x="4157406" y="3399579"/>
            <a:ext cx="1266415" cy="390525"/>
          </a:xfrm>
          <a:custGeom>
            <a:avLst/>
            <a:gdLst>
              <a:gd name="connsiteX0" fmla="*/ 1362075 w 1362075"/>
              <a:gd name="connsiteY0" fmla="*/ 0 h 390525"/>
              <a:gd name="connsiteX1" fmla="*/ 676275 w 1362075"/>
              <a:gd name="connsiteY1" fmla="*/ 0 h 390525"/>
              <a:gd name="connsiteX2" fmla="*/ 0 w 1362075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390525">
                <a:moveTo>
                  <a:pt x="1362075" y="0"/>
                </a:moveTo>
                <a:lnTo>
                  <a:pt x="676275" y="0"/>
                </a:lnTo>
                <a:lnTo>
                  <a:pt x="0" y="390525"/>
                </a:lnTo>
              </a:path>
            </a:pathLst>
          </a:custGeom>
          <a:noFill/>
          <a:ln w="22225" cap="flat" cmpd="sng" algn="ctr">
            <a:solidFill>
              <a:srgbClr val="FFC000">
                <a:alpha val="88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157987" y="4145432"/>
            <a:ext cx="1991798" cy="502768"/>
          </a:xfrm>
          <a:prstGeom prst="rect">
            <a:avLst/>
          </a:prstGeom>
          <a:noFill/>
          <a:ln w="22225" cap="flat" cmpd="sng" algn="ctr">
            <a:solidFill>
              <a:srgbClr val="FF0000">
                <a:alpha val="36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자유형 30"/>
          <p:cNvSpPr/>
          <p:nvPr/>
        </p:nvSpPr>
        <p:spPr bwMode="auto">
          <a:xfrm>
            <a:off x="4157406" y="3966777"/>
            <a:ext cx="1266415" cy="390525"/>
          </a:xfrm>
          <a:custGeom>
            <a:avLst/>
            <a:gdLst>
              <a:gd name="connsiteX0" fmla="*/ 1362075 w 1362075"/>
              <a:gd name="connsiteY0" fmla="*/ 0 h 390525"/>
              <a:gd name="connsiteX1" fmla="*/ 676275 w 1362075"/>
              <a:gd name="connsiteY1" fmla="*/ 0 h 390525"/>
              <a:gd name="connsiteX2" fmla="*/ 0 w 1362075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390525">
                <a:moveTo>
                  <a:pt x="1362075" y="0"/>
                </a:moveTo>
                <a:lnTo>
                  <a:pt x="676275" y="0"/>
                </a:lnTo>
                <a:lnTo>
                  <a:pt x="0" y="390525"/>
                </a:lnTo>
              </a:path>
            </a:pathLst>
          </a:custGeom>
          <a:noFill/>
          <a:ln w="22225" cap="flat" cmpd="sng" algn="ctr">
            <a:solidFill>
              <a:srgbClr val="FFC000">
                <a:alpha val="88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자유형 31"/>
          <p:cNvSpPr/>
          <p:nvPr/>
        </p:nvSpPr>
        <p:spPr bwMode="auto">
          <a:xfrm>
            <a:off x="4800601" y="3966778"/>
            <a:ext cx="622218" cy="963362"/>
          </a:xfrm>
          <a:custGeom>
            <a:avLst/>
            <a:gdLst>
              <a:gd name="connsiteX0" fmla="*/ 1362075 w 1362075"/>
              <a:gd name="connsiteY0" fmla="*/ 0 h 390525"/>
              <a:gd name="connsiteX1" fmla="*/ 676275 w 1362075"/>
              <a:gd name="connsiteY1" fmla="*/ 0 h 390525"/>
              <a:gd name="connsiteX2" fmla="*/ 0 w 1362075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390525">
                <a:moveTo>
                  <a:pt x="1362075" y="0"/>
                </a:moveTo>
                <a:lnTo>
                  <a:pt x="676275" y="0"/>
                </a:lnTo>
                <a:lnTo>
                  <a:pt x="0" y="390525"/>
                </a:lnTo>
              </a:path>
            </a:pathLst>
          </a:custGeom>
          <a:noFill/>
          <a:ln w="22225" cap="flat" cmpd="sng" algn="ctr">
            <a:solidFill>
              <a:srgbClr val="FFC000">
                <a:alpha val="88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자유형 32"/>
          <p:cNvSpPr/>
          <p:nvPr/>
        </p:nvSpPr>
        <p:spPr bwMode="auto">
          <a:xfrm flipV="1">
            <a:off x="4564380" y="5246239"/>
            <a:ext cx="883375" cy="457260"/>
          </a:xfrm>
          <a:custGeom>
            <a:avLst/>
            <a:gdLst>
              <a:gd name="connsiteX0" fmla="*/ 1362075 w 1362075"/>
              <a:gd name="connsiteY0" fmla="*/ 0 h 390525"/>
              <a:gd name="connsiteX1" fmla="*/ 676275 w 1362075"/>
              <a:gd name="connsiteY1" fmla="*/ 0 h 390525"/>
              <a:gd name="connsiteX2" fmla="*/ 0 w 1362075"/>
              <a:gd name="connsiteY2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2075" h="390525">
                <a:moveTo>
                  <a:pt x="1362075" y="0"/>
                </a:moveTo>
                <a:lnTo>
                  <a:pt x="676275" y="0"/>
                </a:lnTo>
                <a:lnTo>
                  <a:pt x="0" y="390525"/>
                </a:lnTo>
              </a:path>
            </a:pathLst>
          </a:custGeom>
          <a:noFill/>
          <a:ln w="22225" cap="flat" cmpd="sng" algn="ctr">
            <a:solidFill>
              <a:srgbClr val="FFC000">
                <a:alpha val="88000"/>
              </a:srgbClr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2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F00D4-4F72-43E0-81DD-C77D37E08E84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36815" y="895910"/>
            <a:ext cx="3703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091135"/>
                </a:solidFill>
              </a:rPr>
              <a:t>출력 데이터</a:t>
            </a:r>
            <a:r>
              <a:rPr lang="en-US" altLang="ko-KR" sz="1400" b="1" dirty="0" smtClean="0">
                <a:solidFill>
                  <a:srgbClr val="091135"/>
                </a:solidFill>
              </a:rPr>
              <a:t>(</a:t>
            </a:r>
            <a:r>
              <a:rPr lang="ko-KR" altLang="en-US" sz="1400" b="1" dirty="0" err="1" smtClean="0">
                <a:solidFill>
                  <a:srgbClr val="091135"/>
                </a:solidFill>
              </a:rPr>
              <a:t>로깅</a:t>
            </a:r>
            <a:r>
              <a:rPr lang="en-US" altLang="ko-KR" sz="1400" b="1" dirty="0" smtClean="0">
                <a:solidFill>
                  <a:srgbClr val="091135"/>
                </a:solidFill>
              </a:rPr>
              <a:t>) </a:t>
            </a:r>
            <a:r>
              <a:rPr lang="ko-KR" altLang="en-US" sz="1400" b="1" dirty="0" err="1" smtClean="0">
                <a:solidFill>
                  <a:srgbClr val="091135"/>
                </a:solidFill>
              </a:rPr>
              <a:t>포멧</a:t>
            </a:r>
            <a:endParaRPr lang="ko-KR" altLang="en-US" sz="1400" b="1" dirty="0">
              <a:solidFill>
                <a:srgbClr val="09113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230" y="1342686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GUI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에서 저장한 데이터는 바탕화면의 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“GEN3 Scanner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Data”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폴더에 저장이 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이 폴더의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GEN3 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Scanner_</a:t>
            </a:r>
            <a:r>
              <a:rPr lang="ko-KR" altLang="en-US" sz="1000" b="1" dirty="0">
                <a:solidFill>
                  <a:srgbClr val="091135"/>
                </a:solidFill>
                <a:latin typeface="+mn-lt"/>
              </a:rPr>
              <a:t>공정 데이터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(PC Name).txt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에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해당 데이터가 텍스트 파일로 저장이 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프로그램 화면에서 왼쪽 </a:t>
            </a:r>
            <a:r>
              <a:rPr lang="ko-KR" altLang="en-US" sz="1000" b="1" dirty="0">
                <a:solidFill>
                  <a:srgbClr val="091135"/>
                </a:solidFill>
                <a:latin typeface="+mn-lt"/>
              </a:rPr>
              <a:t>하단의 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Log File </a:t>
            </a:r>
            <a:r>
              <a:rPr lang="ko-KR" altLang="en-US" sz="1000" b="1" dirty="0">
                <a:solidFill>
                  <a:srgbClr val="091135"/>
                </a:solidFill>
                <a:latin typeface="+mn-lt"/>
              </a:rPr>
              <a:t>버튼을 클릭하면 해당 파일이 열리고 저장된 데이터를 확인 할 수 있다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.</a:t>
            </a:r>
          </a:p>
          <a:p>
            <a:endParaRPr lang="ko-KR" altLang="en-US" sz="1000" b="1" dirty="0">
              <a:solidFill>
                <a:srgbClr val="091135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230" y="2968593"/>
            <a:ext cx="56236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데이터 </a:t>
            </a:r>
            <a:r>
              <a:rPr lang="ko-KR" altLang="en-US" sz="1000" b="1" dirty="0" err="1" smtClean="0">
                <a:solidFill>
                  <a:srgbClr val="091135"/>
                </a:solidFill>
                <a:latin typeface="+mn-lt"/>
              </a:rPr>
              <a:t>포멧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저장된 데이터는 크게 아래와 같이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5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개 열로 저장이 된다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.</a:t>
            </a:r>
          </a:p>
          <a:p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lvl="1"/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1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열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시간 정보 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(</a:t>
            </a:r>
            <a:r>
              <a:rPr lang="ko-KR" altLang="en-US" sz="1000" b="1" dirty="0" err="1" smtClean="0">
                <a:solidFill>
                  <a:srgbClr val="091135"/>
                </a:solidFill>
                <a:latin typeface="+mn-lt"/>
              </a:rPr>
              <a:t>년월일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시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분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초</a:t>
            </a:r>
            <a:r>
              <a:rPr lang="en-US" altLang="ko-KR" sz="1000" b="1" dirty="0">
                <a:solidFill>
                  <a:srgbClr val="091135"/>
                </a:solidFill>
                <a:latin typeface="+mn-lt"/>
              </a:rPr>
              <a:t>)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lvl="1"/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2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열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공정 이름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lvl="1"/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3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열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공정 단계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lvl="1"/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4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열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오퍼레이터 이름</a:t>
            </a:r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pPr lvl="1"/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5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열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: 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제품의 시리얼 데이터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(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스캐너 정보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)</a:t>
            </a:r>
            <a:endParaRPr lang="en-US" altLang="ko-KR" sz="1000" b="1" dirty="0">
              <a:solidFill>
                <a:srgbClr val="091135"/>
              </a:solidFill>
              <a:latin typeface="+mn-lt"/>
            </a:endParaRPr>
          </a:p>
          <a:p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endParaRPr lang="en-US" altLang="ko-KR" sz="1000" b="1" dirty="0">
              <a:solidFill>
                <a:srgbClr val="091135"/>
              </a:solidFill>
              <a:latin typeface="+mn-lt"/>
            </a:endParaRPr>
          </a:p>
          <a:p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&lt;</a:t>
            </a:r>
            <a:r>
              <a:rPr lang="ko-KR" altLang="en-US" sz="1000" b="1" dirty="0" smtClean="0">
                <a:solidFill>
                  <a:srgbClr val="091135"/>
                </a:solidFill>
                <a:latin typeface="+mn-lt"/>
              </a:rPr>
              <a:t>데이터 예제</a:t>
            </a:r>
            <a:r>
              <a:rPr lang="en-US" altLang="ko-KR" sz="1000" b="1" dirty="0" smtClean="0">
                <a:solidFill>
                  <a:srgbClr val="091135"/>
                </a:solidFill>
                <a:latin typeface="+mn-lt"/>
              </a:rPr>
              <a:t>&gt;</a:t>
            </a:r>
          </a:p>
          <a:p>
            <a:r>
              <a:rPr lang="en-US" altLang="ko-KR" sz="1000" b="1" dirty="0">
                <a:solidFill>
                  <a:srgbClr val="0000FF"/>
                </a:solidFill>
                <a:latin typeface="+mn-lt"/>
              </a:rPr>
              <a:t>20161004 09:40:57	Battery Cal.	Start	</a:t>
            </a:r>
            <a:r>
              <a:rPr lang="en-US" altLang="ko-KR" sz="1000" b="1" dirty="0" err="1">
                <a:solidFill>
                  <a:srgbClr val="0000FF"/>
                </a:solidFill>
                <a:latin typeface="+mn-lt"/>
              </a:rPr>
              <a:t>Noname</a:t>
            </a:r>
            <a:r>
              <a:rPr lang="en-US" altLang="ko-KR" sz="1000" b="1" dirty="0">
                <a:solidFill>
                  <a:srgbClr val="0000FF"/>
                </a:solidFill>
                <a:latin typeface="+mn-lt"/>
              </a:rPr>
              <a:t>	</a:t>
            </a:r>
            <a:r>
              <a:rPr lang="en-US" altLang="ko-KR" sz="1000" b="1" dirty="0" smtClean="0">
                <a:solidFill>
                  <a:srgbClr val="0000FF"/>
                </a:solidFill>
                <a:latin typeface="+mn-lt"/>
              </a:rPr>
              <a:t>312345679</a:t>
            </a:r>
          </a:p>
          <a:p>
            <a:endParaRPr lang="en-US" altLang="ko-KR" sz="1000" b="1" dirty="0">
              <a:solidFill>
                <a:srgbClr val="0000FF"/>
              </a:solidFill>
              <a:latin typeface="+mn-lt"/>
            </a:endParaRPr>
          </a:p>
          <a:p>
            <a:endParaRPr lang="en-US" altLang="ko-KR" sz="1000" b="1" dirty="0" smtClean="0">
              <a:solidFill>
                <a:srgbClr val="091135"/>
              </a:solidFill>
              <a:latin typeface="+mn-lt"/>
            </a:endParaRPr>
          </a:p>
          <a:p>
            <a:endParaRPr lang="en-US" altLang="ko-KR" sz="1000" b="1" dirty="0">
              <a:solidFill>
                <a:srgbClr val="091135"/>
              </a:solidFill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67" y="2060419"/>
            <a:ext cx="26193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4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2133600" y="2590800"/>
            <a:ext cx="502920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hangingPunct="1"/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99CC"/>
                    </a:gs>
                    <a:gs pos="100000">
                      <a:srgbClr val="0099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ko-KR" altLang="en-US" sz="5400" b="1" kern="10" dirty="0" smtClean="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99CC"/>
                  </a:gs>
                  <a:gs pos="100000">
                    <a:srgbClr val="0099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122"/>
          <p:cNvSpPr>
            <a:spLocks noChangeArrowheads="1"/>
          </p:cNvSpPr>
          <p:nvPr/>
        </p:nvSpPr>
        <p:spPr bwMode="auto">
          <a:xfrm>
            <a:off x="2748756" y="4140558"/>
            <a:ext cx="3646488" cy="52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IM-Tech, MD Team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049tgp_itbusiness_blue_v2_s">
  <a:themeElements>
    <a:clrScheme name="049tgp_itbusiness_blue_v2_s 2">
      <a:dk1>
        <a:srgbClr val="95BCD9"/>
      </a:dk1>
      <a:lt1>
        <a:srgbClr val="FFFFFF"/>
      </a:lt1>
      <a:dk2>
        <a:srgbClr val="0066CC"/>
      </a:dk2>
      <a:lt2>
        <a:srgbClr val="B2B2B2"/>
      </a:lt2>
      <a:accent1>
        <a:srgbClr val="16297A"/>
      </a:accent1>
      <a:accent2>
        <a:srgbClr val="39B3C3"/>
      </a:accent2>
      <a:accent3>
        <a:srgbClr val="FFFFFF"/>
      </a:accent3>
      <a:accent4>
        <a:srgbClr val="7EA0B9"/>
      </a:accent4>
      <a:accent5>
        <a:srgbClr val="ABACBE"/>
      </a:accent5>
      <a:accent6>
        <a:srgbClr val="33A2B0"/>
      </a:accent6>
      <a:hlink>
        <a:srgbClr val="5164C5"/>
      </a:hlink>
      <a:folHlink>
        <a:srgbClr val="99A0B3"/>
      </a:folHlink>
    </a:clrScheme>
    <a:fontScheme name="049tgp_itbusiness_blue_v2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rgbClr val="00B050">
              <a:alpha val="36000"/>
            </a:srgbClr>
          </a:solidFill>
          <a:prstDash val="sysDash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49tgp_itbusiness_blue_v2_s 1">
        <a:dk1>
          <a:srgbClr val="9B9FD9"/>
        </a:dk1>
        <a:lt1>
          <a:srgbClr val="FFFFFF"/>
        </a:lt1>
        <a:dk2>
          <a:srgbClr val="000000"/>
        </a:dk2>
        <a:lt2>
          <a:srgbClr val="B2B2B2"/>
        </a:lt2>
        <a:accent1>
          <a:srgbClr val="443492"/>
        </a:accent1>
        <a:accent2>
          <a:srgbClr val="57BF66"/>
        </a:accent2>
        <a:accent3>
          <a:srgbClr val="FFFFFF"/>
        </a:accent3>
        <a:accent4>
          <a:srgbClr val="8487B9"/>
        </a:accent4>
        <a:accent5>
          <a:srgbClr val="B0AEC7"/>
        </a:accent5>
        <a:accent6>
          <a:srgbClr val="4EAD5C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9tgp_itbusiness_blue_v2_s 2">
        <a:dk1>
          <a:srgbClr val="95BCD9"/>
        </a:dk1>
        <a:lt1>
          <a:srgbClr val="FFFFFF"/>
        </a:lt1>
        <a:dk2>
          <a:srgbClr val="0066CC"/>
        </a:dk2>
        <a:lt2>
          <a:srgbClr val="B2B2B2"/>
        </a:lt2>
        <a:accent1>
          <a:srgbClr val="16297A"/>
        </a:accent1>
        <a:accent2>
          <a:srgbClr val="39B3C3"/>
        </a:accent2>
        <a:accent3>
          <a:srgbClr val="FFFFFF"/>
        </a:accent3>
        <a:accent4>
          <a:srgbClr val="7EA0B9"/>
        </a:accent4>
        <a:accent5>
          <a:srgbClr val="ABACBE"/>
        </a:accent5>
        <a:accent6>
          <a:srgbClr val="33A2B0"/>
        </a:accent6>
        <a:hlink>
          <a:srgbClr val="5164C5"/>
        </a:hlink>
        <a:folHlink>
          <a:srgbClr val="99A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9tgp_itbusiness_blue_v2_s 3">
        <a:dk1>
          <a:srgbClr val="AEBB79"/>
        </a:dk1>
        <a:lt1>
          <a:srgbClr val="FFFFFF"/>
        </a:lt1>
        <a:dk2>
          <a:srgbClr val="000066"/>
        </a:dk2>
        <a:lt2>
          <a:srgbClr val="B2B2B2"/>
        </a:lt2>
        <a:accent1>
          <a:srgbClr val="557893"/>
        </a:accent1>
        <a:accent2>
          <a:srgbClr val="71AD4F"/>
        </a:accent2>
        <a:accent3>
          <a:srgbClr val="FFFFFF"/>
        </a:accent3>
        <a:accent4>
          <a:srgbClr val="949F66"/>
        </a:accent4>
        <a:accent5>
          <a:srgbClr val="B4BEC8"/>
        </a:accent5>
        <a:accent6>
          <a:srgbClr val="669C47"/>
        </a:accent6>
        <a:hlink>
          <a:srgbClr val="C59C27"/>
        </a:hlink>
        <a:folHlink>
          <a:srgbClr val="99A0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049tgp_itbusiness_blue_v2_s">
  <a:themeElements>
    <a:clrScheme name="049tgp_itbusiness_blue_v2_s 2">
      <a:dk1>
        <a:srgbClr val="95BCD9"/>
      </a:dk1>
      <a:lt1>
        <a:srgbClr val="FFFFFF"/>
      </a:lt1>
      <a:dk2>
        <a:srgbClr val="0066CC"/>
      </a:dk2>
      <a:lt2>
        <a:srgbClr val="B2B2B2"/>
      </a:lt2>
      <a:accent1>
        <a:srgbClr val="16297A"/>
      </a:accent1>
      <a:accent2>
        <a:srgbClr val="39B3C3"/>
      </a:accent2>
      <a:accent3>
        <a:srgbClr val="FFFFFF"/>
      </a:accent3>
      <a:accent4>
        <a:srgbClr val="7EA0B9"/>
      </a:accent4>
      <a:accent5>
        <a:srgbClr val="ABACBE"/>
      </a:accent5>
      <a:accent6>
        <a:srgbClr val="33A2B0"/>
      </a:accent6>
      <a:hlink>
        <a:srgbClr val="5164C5"/>
      </a:hlink>
      <a:folHlink>
        <a:srgbClr val="99A0B3"/>
      </a:folHlink>
    </a:clrScheme>
    <a:fontScheme name="049tgp_itbusiness_blue_v2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rgbClr val="00B0F0">
              <a:alpha val="94000"/>
            </a:srgbClr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49tgp_itbusiness_blue_v2_s 1">
        <a:dk1>
          <a:srgbClr val="9B9FD9"/>
        </a:dk1>
        <a:lt1>
          <a:srgbClr val="FFFFFF"/>
        </a:lt1>
        <a:dk2>
          <a:srgbClr val="000000"/>
        </a:dk2>
        <a:lt2>
          <a:srgbClr val="B2B2B2"/>
        </a:lt2>
        <a:accent1>
          <a:srgbClr val="443492"/>
        </a:accent1>
        <a:accent2>
          <a:srgbClr val="57BF66"/>
        </a:accent2>
        <a:accent3>
          <a:srgbClr val="FFFFFF"/>
        </a:accent3>
        <a:accent4>
          <a:srgbClr val="8487B9"/>
        </a:accent4>
        <a:accent5>
          <a:srgbClr val="B0AEC7"/>
        </a:accent5>
        <a:accent6>
          <a:srgbClr val="4EAD5C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9tgp_itbusiness_blue_v2_s 2">
        <a:dk1>
          <a:srgbClr val="95BCD9"/>
        </a:dk1>
        <a:lt1>
          <a:srgbClr val="FFFFFF"/>
        </a:lt1>
        <a:dk2>
          <a:srgbClr val="0066CC"/>
        </a:dk2>
        <a:lt2>
          <a:srgbClr val="B2B2B2"/>
        </a:lt2>
        <a:accent1>
          <a:srgbClr val="16297A"/>
        </a:accent1>
        <a:accent2>
          <a:srgbClr val="39B3C3"/>
        </a:accent2>
        <a:accent3>
          <a:srgbClr val="FFFFFF"/>
        </a:accent3>
        <a:accent4>
          <a:srgbClr val="7EA0B9"/>
        </a:accent4>
        <a:accent5>
          <a:srgbClr val="ABACBE"/>
        </a:accent5>
        <a:accent6>
          <a:srgbClr val="33A2B0"/>
        </a:accent6>
        <a:hlink>
          <a:srgbClr val="5164C5"/>
        </a:hlink>
        <a:folHlink>
          <a:srgbClr val="99A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9tgp_itbusiness_blue_v2_s 3">
        <a:dk1>
          <a:srgbClr val="AEBB79"/>
        </a:dk1>
        <a:lt1>
          <a:srgbClr val="FFFFFF"/>
        </a:lt1>
        <a:dk2>
          <a:srgbClr val="000066"/>
        </a:dk2>
        <a:lt2>
          <a:srgbClr val="B2B2B2"/>
        </a:lt2>
        <a:accent1>
          <a:srgbClr val="557893"/>
        </a:accent1>
        <a:accent2>
          <a:srgbClr val="71AD4F"/>
        </a:accent2>
        <a:accent3>
          <a:srgbClr val="FFFFFF"/>
        </a:accent3>
        <a:accent4>
          <a:srgbClr val="949F66"/>
        </a:accent4>
        <a:accent5>
          <a:srgbClr val="B4BEC8"/>
        </a:accent5>
        <a:accent6>
          <a:srgbClr val="669C47"/>
        </a:accent6>
        <a:hlink>
          <a:srgbClr val="C59C27"/>
        </a:hlink>
        <a:folHlink>
          <a:srgbClr val="99A0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14999</TotalTime>
  <Words>402</Words>
  <Application>Microsoft Office PowerPoint</Application>
  <PresentationFormat>화면 슬라이드 쇼(4:3)</PresentationFormat>
  <Paragraphs>71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3" baseType="lpstr">
      <vt:lpstr>Cambria</vt:lpstr>
      <vt:lpstr>Arial</vt:lpstr>
      <vt:lpstr>맑은 고딕</vt:lpstr>
      <vt:lpstr>HY견고딕</vt:lpstr>
      <vt:lpstr>HY수평선B</vt:lpstr>
      <vt:lpstr>Verdana</vt:lpstr>
      <vt:lpstr>Berlin Sans FB Demi</vt:lpstr>
      <vt:lpstr>Times New Roman</vt:lpstr>
      <vt:lpstr>宋体</vt:lpstr>
      <vt:lpstr>Shonar Bangla</vt:lpstr>
      <vt:lpstr>Wingdings</vt:lpstr>
      <vt:lpstr>굴림</vt:lpstr>
      <vt:lpstr>HY헤드라인M</vt:lpstr>
      <vt:lpstr>1_049tgp_itbusiness_blue_v2_s</vt:lpstr>
      <vt:lpstr>3_049tgp_itbusiness_blue_v2_s</vt:lpstr>
      <vt:lpstr>Image</vt:lpstr>
      <vt:lpstr>PowerPoint 프레젠테이션</vt:lpstr>
      <vt:lpstr>Contents</vt:lpstr>
      <vt:lpstr>Install</vt:lpstr>
      <vt:lpstr>Install</vt:lpstr>
      <vt:lpstr>Configuration</vt:lpstr>
      <vt:lpstr>Output Data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im tech</cp:lastModifiedBy>
  <cp:revision>530</cp:revision>
  <cp:lastPrinted>2016-08-24T00:23:28Z</cp:lastPrinted>
  <dcterms:created xsi:type="dcterms:W3CDTF">2007-02-01T13:13:17Z</dcterms:created>
  <dcterms:modified xsi:type="dcterms:W3CDTF">2016-10-14T00:07:04Z</dcterms:modified>
</cp:coreProperties>
</file>