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EC6-A5F9-4C90-A507-2F21EFD557E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82F3-CE5E-4969-811E-B09648B09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4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F82F3-CE5E-4969-811E-B09648B09F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1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A913-9471-4F35-8F52-CBE5BBDAC813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hyperlink" Target="http://www.terryburton.co.uk/barcodewriter/generator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05353" y="406056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706" y="406056"/>
            <a:ext cx="1177154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6" y="1428741"/>
            <a:ext cx="561372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7937" y="1726104"/>
            <a:ext cx="561372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353" y="826773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08" y="1428741"/>
            <a:ext cx="590550" cy="571500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6" y="1051945"/>
            <a:ext cx="1724025" cy="49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8" y="406056"/>
            <a:ext cx="1725613" cy="644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51" y="1930371"/>
            <a:ext cx="1129146" cy="746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473" y="1428741"/>
            <a:ext cx="52610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91" y="2676485"/>
            <a:ext cx="2286000" cy="1685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80" y="4863163"/>
            <a:ext cx="123896" cy="9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570" y="4846815"/>
            <a:ext cx="36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PP1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43" y="5032046"/>
            <a:ext cx="158322" cy="96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98" y="5032046"/>
            <a:ext cx="242130" cy="178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473" y="1714663"/>
            <a:ext cx="420863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944" y="1903043"/>
            <a:ext cx="657930" cy="800770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-351773" y="6073706"/>
            <a:ext cx="10839450" cy="468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GUI - GEN3 </a:t>
            </a:r>
            <a:r>
              <a:rPr lang="en-US" altLang="ko-KR" sz="2400" b="1" dirty="0"/>
              <a:t>Scanner </a:t>
            </a:r>
            <a:r>
              <a:rPr lang="en-US" altLang="ko-KR" sz="2400" b="1" dirty="0" smtClean="0"/>
              <a:t>management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8693" y="2485120"/>
            <a:ext cx="328965" cy="4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4671" y="32315"/>
            <a:ext cx="6176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Online Barcode </a:t>
            </a:r>
            <a:r>
              <a:rPr lang="en-US" altLang="ko-KR" b="1" dirty="0" smtClean="0"/>
              <a:t>Generator</a:t>
            </a:r>
          </a:p>
          <a:p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://www.terryburton.co.uk/barcodewriter/generator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1176" y="3426082"/>
            <a:ext cx="26483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smtClean="0">
                <a:latin typeface="Arial" panose="020B0604020202020204" pitchFamily="34" charset="0"/>
              </a:rPr>
              <a:t>입력 대기 </a:t>
            </a:r>
            <a:r>
              <a:rPr lang="en-US" altLang="ko-KR" sz="1200" dirty="0" smtClean="0">
                <a:latin typeface="Arial" panose="020B0604020202020204" pitchFamily="34" charset="0"/>
              </a:rPr>
              <a:t>: 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ScannerIn</a:t>
            </a:r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61176" y="3012014"/>
            <a:ext cx="20358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latin typeface="Arial" panose="020B0604020202020204" pitchFamily="34" charset="0"/>
              </a:rPr>
              <a:t>&lt;QR</a:t>
            </a:r>
            <a:r>
              <a:rPr lang="ko-KR" altLang="en-US" sz="1200" dirty="0" smtClean="0"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Arial" panose="020B0604020202020204" pitchFamily="34" charset="0"/>
              </a:rPr>
              <a:t>code&gt;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88" y="782265"/>
            <a:ext cx="3295650" cy="2238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82" y="3821938"/>
            <a:ext cx="400050" cy="400050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441941" y="3415107"/>
            <a:ext cx="26483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smtClean="0">
                <a:latin typeface="Arial" panose="020B0604020202020204" pitchFamily="34" charset="0"/>
              </a:rPr>
              <a:t>공정 </a:t>
            </a:r>
            <a:r>
              <a:rPr lang="en-US" altLang="ko-KR" sz="1200" dirty="0">
                <a:latin typeface="Arial" panose="020B0604020202020204" pitchFamily="34" charset="0"/>
              </a:rPr>
              <a:t>: MDGUI-Process01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816" y="3810963"/>
            <a:ext cx="400050" cy="4000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4514" y="3810963"/>
            <a:ext cx="400050" cy="4000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822" y="3810963"/>
            <a:ext cx="400050" cy="400050"/>
          </a:xfrm>
          <a:prstGeom prst="rect">
            <a:avLst/>
          </a:prstGeom>
        </p:spPr>
      </p:pic>
      <p:pic>
        <p:nvPicPr>
          <p:cNvPr id="1027" name="Picture 3" descr="Barcode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30" y="381096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Barcode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38" y="381096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417683" y="4482429"/>
            <a:ext cx="26483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" panose="020B0604020202020204" pitchFamily="34" charset="0"/>
              </a:rPr>
              <a:t>Save : MDGUI-</a:t>
            </a:r>
            <a:r>
              <a:rPr lang="en-US" altLang="ko-KR" sz="1200" dirty="0" err="1">
                <a:latin typeface="Arial" panose="020B0604020202020204" pitchFamily="34" charset="0"/>
              </a:rPr>
              <a:t>SaveOk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5817255" y="4482429"/>
            <a:ext cx="26483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latin typeface="Arial" panose="020B0604020202020204" pitchFamily="34" charset="0"/>
              </a:rPr>
              <a:t>Cancel : MDGUI-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SaveCancel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 descr="Barcode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47" y="484785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Barcode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5" y="381096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6658" y="4847854"/>
            <a:ext cx="400050" cy="41910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2425" y="4753332"/>
            <a:ext cx="175709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MDGUI-ScannerIn</a:t>
            </a:r>
          </a:p>
          <a:p>
            <a:r>
              <a:rPr lang="ko-KR" altLang="en-US" sz="1100" dirty="0"/>
              <a:t>MDGUI-Process01</a:t>
            </a:r>
          </a:p>
          <a:p>
            <a:r>
              <a:rPr lang="ko-KR" altLang="en-US" sz="1100" dirty="0"/>
              <a:t>MDGUI-Process02</a:t>
            </a:r>
          </a:p>
          <a:p>
            <a:r>
              <a:rPr lang="ko-KR" altLang="en-US" sz="1100" dirty="0"/>
              <a:t>MDGUI-Process03</a:t>
            </a:r>
          </a:p>
          <a:p>
            <a:r>
              <a:rPr lang="ko-KR" altLang="en-US" sz="1100" dirty="0"/>
              <a:t>MDGUI-Process04</a:t>
            </a:r>
          </a:p>
          <a:p>
            <a:r>
              <a:rPr lang="ko-KR" altLang="en-US" sz="1100" dirty="0"/>
              <a:t>MDGUI-Process05</a:t>
            </a:r>
          </a:p>
          <a:p>
            <a:r>
              <a:rPr lang="ko-KR" altLang="en-US" sz="1100" dirty="0"/>
              <a:t>MDGUI-Process06</a:t>
            </a:r>
          </a:p>
          <a:p>
            <a:r>
              <a:rPr lang="ko-KR" altLang="en-US" sz="1100" dirty="0"/>
              <a:t>MDGUI-SaveOk</a:t>
            </a:r>
          </a:p>
          <a:p>
            <a:r>
              <a:rPr lang="ko-KR" altLang="en-US" sz="1100" dirty="0"/>
              <a:t>MDGUI-SaveCancel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441941" y="5480102"/>
            <a:ext cx="1030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Arial" panose="020B0604020202020204" pitchFamily="34" charset="0"/>
              </a:rPr>
              <a:t>TestStart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Barcode ima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32" y="578761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575002" y="5480102"/>
            <a:ext cx="1030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latin typeface="Arial" panose="020B0604020202020204" pitchFamily="34" charset="0"/>
              </a:rPr>
              <a:t>TestPass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Barcod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15" y="578761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708063" y="5510613"/>
            <a:ext cx="1030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>
                <a:latin typeface="Arial" panose="020B0604020202020204" pitchFamily="34" charset="0"/>
              </a:rPr>
              <a:t>TestFail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Barcode ima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6" y="577697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9" y="2525347"/>
            <a:ext cx="4000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9" y="3815489"/>
            <a:ext cx="400050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19" y="4460560"/>
            <a:ext cx="400050" cy="400050"/>
          </a:xfrm>
          <a:prstGeom prst="rect">
            <a:avLst/>
          </a:prstGeom>
        </p:spPr>
      </p:pic>
      <p:pic>
        <p:nvPicPr>
          <p:cNvPr id="7" name="Picture 3" descr="Barcod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9" y="510563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Barcod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9" y="317041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2168" y="2522423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Battery Cal.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955" y="216168"/>
            <a:ext cx="29847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스캐너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(Scanner)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:Battery Cal.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:Glue Printing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:Leak Test Process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:FTS Test Process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Packageprocess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2168" y="3170270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</a:rPr>
              <a:t>Glue Printing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2168" y="3815489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</a:rPr>
              <a:t>Leak Test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2168" y="4457932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FTS </a:t>
            </a: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</a:rPr>
              <a:t>Test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2168" y="5100375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solidFill>
                  <a:schemeClr val="tx1"/>
                </a:solidFill>
                <a:latin typeface="Arial" panose="020B0604020202020204" pitchFamily="34" charset="0"/>
              </a:rPr>
              <a:t>Package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715" y="1785551"/>
            <a:ext cx="23420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선택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092" y="2517503"/>
            <a:ext cx="400050" cy="400050"/>
          </a:xfrm>
          <a:prstGeom prst="rect">
            <a:avLst/>
          </a:prstGeom>
        </p:spPr>
      </p:pic>
      <p:pic>
        <p:nvPicPr>
          <p:cNvPr id="21" name="Picture 11" descr="Barcode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92" y="398812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6092" y="3420748"/>
            <a:ext cx="400050" cy="4000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60837" y="2514875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smtClean="0">
                <a:solidFill>
                  <a:schemeClr val="tx1"/>
                </a:solidFill>
                <a:latin typeface="Arial" panose="020B0604020202020204" pitchFamily="34" charset="0"/>
              </a:rPr>
              <a:t>파일 저장 모드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0837" y="3420748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smtClean="0">
                <a:solidFill>
                  <a:schemeClr val="tx1"/>
                </a:solidFill>
                <a:latin typeface="Arial" panose="020B0604020202020204" pitchFamily="34" charset="0"/>
              </a:rPr>
              <a:t>저장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0837" y="3988129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취소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1567" y="1778003"/>
            <a:ext cx="234207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1830" y="2522423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Start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1830" y="3170270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Pass</a:t>
            </a:r>
            <a:endParaRPr lang="en-US" altLang="ko-KR" sz="1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1830" y="3815489"/>
            <a:ext cx="1507202" cy="402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Fail</a:t>
            </a:r>
            <a:endParaRPr lang="en-US" altLang="ko-KR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5377" y="1785551"/>
            <a:ext cx="23420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단계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 descr="Barcode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85" y="252534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rcode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85" y="317041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Barcode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85" y="3826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715" y="1785551"/>
            <a:ext cx="23420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선택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567" y="1778003"/>
            <a:ext cx="234207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5377" y="1785551"/>
            <a:ext cx="23420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단계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719470" y="2753139"/>
            <a:ext cx="367747" cy="437322"/>
          </a:xfrm>
          <a:prstGeom prst="downArrow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715" y="3696384"/>
            <a:ext cx="234207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번호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5377" y="3696384"/>
            <a:ext cx="234207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작업자명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2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oval"/>
        </a:ln>
        <a:effec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115</Words>
  <Application>Microsoft Office PowerPoint</Application>
  <PresentationFormat>화면 슬라이드 쇼(4:3)</PresentationFormat>
  <Paragraphs>54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JSLim</dc:creator>
  <cp:lastModifiedBy>im tech</cp:lastModifiedBy>
  <cp:revision>245</cp:revision>
  <cp:lastPrinted>2016-02-13T12:27:44Z</cp:lastPrinted>
  <dcterms:created xsi:type="dcterms:W3CDTF">2012-04-09T08:38:06Z</dcterms:created>
  <dcterms:modified xsi:type="dcterms:W3CDTF">2016-10-07T03:21:53Z</dcterms:modified>
</cp:coreProperties>
</file>