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53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7AEC6-A5F9-4C90-A507-2F21EFD557EE}" type="datetimeFigureOut">
              <a:rPr lang="ko-KR" altLang="en-US" smtClean="0"/>
              <a:t>2016-08-29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F82F3-CE5E-4969-811E-B09648B09F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4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A913-9471-4F35-8F52-CBE5BBDAC813}" type="datetimeFigureOut">
              <a:rPr lang="ko-KR" altLang="en-US" smtClean="0"/>
              <a:pPr/>
              <a:t>2016-08-29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A913-9471-4F35-8F52-CBE5BBDAC813}" type="datetimeFigureOut">
              <a:rPr lang="ko-KR" altLang="en-US" smtClean="0"/>
              <a:pPr/>
              <a:t>2016-08-29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6713-51D5-4203-B02B-614C1A60AD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4" y="3626107"/>
            <a:ext cx="4028909" cy="300394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90" y="6549086"/>
            <a:ext cx="2590800" cy="161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5353" y="406056"/>
            <a:ext cx="833956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RS232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2706" y="406056"/>
            <a:ext cx="1177154" cy="2462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Calibration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7936" y="1428741"/>
            <a:ext cx="561372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RS232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7937" y="1726104"/>
            <a:ext cx="561372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RS485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05353" y="826773"/>
            <a:ext cx="833956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RS485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187" y="1428913"/>
            <a:ext cx="590550" cy="571500"/>
          </a:xfrm>
          <a:prstGeom prst="rect">
            <a:avLst/>
          </a:prstGeom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06" y="1051945"/>
            <a:ext cx="1724025" cy="496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218" y="406056"/>
            <a:ext cx="1725613" cy="6447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451" y="1930371"/>
            <a:ext cx="1129146" cy="7461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36473" y="1428741"/>
            <a:ext cx="526106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UART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1191" y="2676485"/>
            <a:ext cx="2286000" cy="16859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2580" y="4863163"/>
            <a:ext cx="123896" cy="91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4570" y="4846815"/>
            <a:ext cx="369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PP1</a:t>
            </a:r>
            <a:endParaRPr lang="ko-KR" altLang="en-US" sz="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9843" y="5032046"/>
            <a:ext cx="158322" cy="9603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2098" y="5032046"/>
            <a:ext cx="242130" cy="17857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36473" y="1714663"/>
            <a:ext cx="420863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BLE</a:t>
            </a:r>
            <a:endPara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28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77" y="1752664"/>
            <a:ext cx="7102486" cy="411598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981640" y="1038513"/>
            <a:ext cx="7798677" cy="468169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altLang="ko-KR" sz="2400" b="1" dirty="0" smtClean="0"/>
              <a:t>GEN4 1</a:t>
            </a:r>
            <a:r>
              <a:rPr lang="en-US" altLang="ko-KR" sz="2400" b="1" baseline="30000" dirty="0" smtClean="0"/>
              <a:t>st</a:t>
            </a:r>
            <a:r>
              <a:rPr lang="en-US" altLang="ko-KR" sz="2400" b="1" dirty="0" smtClean="0"/>
              <a:t> PP – Development Setup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2229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98" y="324726"/>
            <a:ext cx="1971675" cy="1743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98" y="2446194"/>
            <a:ext cx="2295525" cy="19240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25945" y="3069680"/>
            <a:ext cx="2343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(TOP VIEW)</a:t>
            </a:r>
          </a:p>
          <a:p>
            <a:r>
              <a:rPr lang="en-US" altLang="ko-KR" dirty="0"/>
              <a:t>DIRECTIONS OF THE</a:t>
            </a:r>
          </a:p>
          <a:p>
            <a:r>
              <a:rPr lang="en-US" altLang="ko-KR" dirty="0"/>
              <a:t>DETECTABLE</a:t>
            </a:r>
          </a:p>
          <a:p>
            <a:r>
              <a:rPr lang="en-US" altLang="ko-KR" dirty="0"/>
              <a:t>ANGULAR RATES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25945" y="867472"/>
            <a:ext cx="23435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(TOP VIEW)</a:t>
            </a:r>
          </a:p>
          <a:p>
            <a:r>
              <a:rPr lang="en-US" altLang="ko-KR" dirty="0"/>
              <a:t>DIRECTION OF THE</a:t>
            </a:r>
          </a:p>
          <a:p>
            <a:r>
              <a:rPr lang="en-US" altLang="ko-KR" dirty="0"/>
              <a:t>DETECTABLE</a:t>
            </a:r>
          </a:p>
          <a:p>
            <a:r>
              <a:rPr lang="en-US" altLang="ko-KR" dirty="0"/>
              <a:t>ACCELERATIONS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371" y="780587"/>
            <a:ext cx="1616329" cy="65087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370" y="1462641"/>
            <a:ext cx="1616329" cy="6792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0370" y="2340841"/>
            <a:ext cx="1650277" cy="90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8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64" y="483610"/>
            <a:ext cx="2099225" cy="145835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131" y="1359911"/>
            <a:ext cx="297782" cy="6559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039" y="3646314"/>
            <a:ext cx="534749" cy="320560"/>
          </a:xfrm>
          <a:prstGeom prst="rect">
            <a:avLst/>
          </a:prstGeom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600" y="3719019"/>
            <a:ext cx="1825337" cy="1208164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5421" y="3870157"/>
            <a:ext cx="569367" cy="4744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4019" y="1106198"/>
            <a:ext cx="85581" cy="1125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4019" y="2427978"/>
            <a:ext cx="1001898" cy="7015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2480" y="1303638"/>
            <a:ext cx="406675" cy="5348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993" y="2330260"/>
            <a:ext cx="1785138" cy="70623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521299" y="2343866"/>
            <a:ext cx="618052" cy="6926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994" y="3311097"/>
            <a:ext cx="1868234" cy="61360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11872" y="3311097"/>
            <a:ext cx="1538029" cy="65577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0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C000"/>
          </a:solidFill>
          <a:tailEnd type="oval"/>
        </a:ln>
        <a:effectLst/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33</Words>
  <Application>Microsoft Office PowerPoint</Application>
  <PresentationFormat>화면 슬라이드 쇼(4:3)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GEN4 1st PP – Development Setup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JSLim</dc:creator>
  <cp:lastModifiedBy>im tech</cp:lastModifiedBy>
  <cp:revision>215</cp:revision>
  <cp:lastPrinted>2016-02-13T12:27:44Z</cp:lastPrinted>
  <dcterms:created xsi:type="dcterms:W3CDTF">2012-04-09T08:38:06Z</dcterms:created>
  <dcterms:modified xsi:type="dcterms:W3CDTF">2016-08-29T07:31:35Z</dcterms:modified>
</cp:coreProperties>
</file>