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2" r:id="rId6"/>
    <p:sldId id="263"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36C48-A0D8-4DF6-B6FC-E8C485C4CA6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CO"/>
        </a:p>
      </dgm:t>
    </dgm:pt>
    <dgm:pt modelId="{56F84D8B-2346-43B4-8C7E-45406A223585}">
      <dgm:prSet phldrT="[Texto]" custT="1"/>
      <dgm:spPr/>
      <dgm:t>
        <a:bodyPr/>
        <a:lstStyle/>
        <a:p>
          <a:r>
            <a:rPr lang="es-CO" sz="2400" dirty="0" err="1"/>
            <a:t>Bronze</a:t>
          </a:r>
          <a:endParaRPr lang="es-CO" sz="2400" dirty="0"/>
        </a:p>
      </dgm:t>
    </dgm:pt>
    <dgm:pt modelId="{9C1E7F26-0932-41E7-AE4D-A27F6AF3581C}" type="parTrans" cxnId="{6528BA36-D144-456A-83B0-FB96484EFE69}">
      <dgm:prSet/>
      <dgm:spPr/>
      <dgm:t>
        <a:bodyPr/>
        <a:lstStyle/>
        <a:p>
          <a:endParaRPr lang="es-CO"/>
        </a:p>
      </dgm:t>
    </dgm:pt>
    <dgm:pt modelId="{F082B4E4-0AD1-456F-BAF3-751F3CC64AE5}" type="sibTrans" cxnId="{6528BA36-D144-456A-83B0-FB96484EFE69}">
      <dgm:prSet/>
      <dgm:spPr/>
      <dgm:t>
        <a:bodyPr/>
        <a:lstStyle/>
        <a:p>
          <a:endParaRPr lang="es-CO"/>
        </a:p>
      </dgm:t>
    </dgm:pt>
    <dgm:pt modelId="{282BCC1B-B571-4A3E-9E5B-42997626B567}">
      <dgm:prSet phldrT="[Texto]"/>
      <dgm:spPr/>
      <dgm:t>
        <a:bodyPr/>
        <a:lstStyle/>
        <a:p>
          <a:r>
            <a:rPr lang="es-CO" b="1" dirty="0"/>
            <a:t>Campos simulados</a:t>
          </a:r>
        </a:p>
      </dgm:t>
    </dgm:pt>
    <dgm:pt modelId="{B7EB5391-BF03-49DB-84FC-A507F83B2495}" type="parTrans" cxnId="{E1B56F67-DE2C-48FD-8F78-D61FE45565AC}">
      <dgm:prSet/>
      <dgm:spPr/>
      <dgm:t>
        <a:bodyPr/>
        <a:lstStyle/>
        <a:p>
          <a:endParaRPr lang="es-CO"/>
        </a:p>
      </dgm:t>
    </dgm:pt>
    <dgm:pt modelId="{A68FD67B-3E0D-4234-9F58-337FA5AECA69}" type="sibTrans" cxnId="{E1B56F67-DE2C-48FD-8F78-D61FE45565AC}">
      <dgm:prSet/>
      <dgm:spPr/>
      <dgm:t>
        <a:bodyPr/>
        <a:lstStyle/>
        <a:p>
          <a:endParaRPr lang="es-CO"/>
        </a:p>
      </dgm:t>
    </dgm:pt>
    <dgm:pt modelId="{778A57B2-AF9B-4199-899E-1AF93C832705}">
      <dgm:prSet phldrT="[Texto]" custT="1"/>
      <dgm:spPr/>
      <dgm:t>
        <a:bodyPr/>
        <a:lstStyle/>
        <a:p>
          <a:r>
            <a:rPr lang="es-CO" sz="2400" dirty="0"/>
            <a:t>Silver</a:t>
          </a:r>
          <a:endParaRPr lang="es-CO" sz="1800" dirty="0"/>
        </a:p>
      </dgm:t>
    </dgm:pt>
    <dgm:pt modelId="{5BC12EBD-08E6-4342-A3C6-FA8D0C1BD5E0}" type="parTrans" cxnId="{15D61690-51AC-48FE-8537-9E4B179F98EC}">
      <dgm:prSet/>
      <dgm:spPr/>
      <dgm:t>
        <a:bodyPr/>
        <a:lstStyle/>
        <a:p>
          <a:endParaRPr lang="es-CO"/>
        </a:p>
      </dgm:t>
    </dgm:pt>
    <dgm:pt modelId="{EF556AA6-8909-4939-9B65-C3464A9C3C1C}" type="sibTrans" cxnId="{15D61690-51AC-48FE-8537-9E4B179F98EC}">
      <dgm:prSet/>
      <dgm:spPr/>
      <dgm:t>
        <a:bodyPr/>
        <a:lstStyle/>
        <a:p>
          <a:endParaRPr lang="es-CO"/>
        </a:p>
      </dgm:t>
    </dgm:pt>
    <dgm:pt modelId="{D5D66965-E752-4966-A435-846E79171CE0}">
      <dgm:prSet phldrT="[Texto]"/>
      <dgm:spPr/>
      <dgm:t>
        <a:bodyPr/>
        <a:lstStyle/>
        <a:p>
          <a:r>
            <a:rPr lang="es-CO" dirty="0" err="1"/>
            <a:t>price</a:t>
          </a:r>
          <a:r>
            <a:rPr lang="es-CO" dirty="0"/>
            <a:t> </a:t>
          </a:r>
        </a:p>
      </dgm:t>
    </dgm:pt>
    <dgm:pt modelId="{2FDA062E-2E15-4F31-917B-7E7385B5BF76}" type="parTrans" cxnId="{992E486D-F40D-4078-8184-01DA702A7DCF}">
      <dgm:prSet/>
      <dgm:spPr/>
      <dgm:t>
        <a:bodyPr/>
        <a:lstStyle/>
        <a:p>
          <a:endParaRPr lang="es-CO"/>
        </a:p>
      </dgm:t>
    </dgm:pt>
    <dgm:pt modelId="{200DC9CF-CF17-4FEC-A660-CB5A3347FF96}" type="sibTrans" cxnId="{992E486D-F40D-4078-8184-01DA702A7DCF}">
      <dgm:prSet/>
      <dgm:spPr/>
      <dgm:t>
        <a:bodyPr/>
        <a:lstStyle/>
        <a:p>
          <a:endParaRPr lang="es-CO"/>
        </a:p>
      </dgm:t>
    </dgm:pt>
    <dgm:pt modelId="{61EDCE88-308B-43B9-9E41-149BF9BF83F7}">
      <dgm:prSet phldrT="[Texto]" custT="1"/>
      <dgm:spPr/>
      <dgm:t>
        <a:bodyPr/>
        <a:lstStyle/>
        <a:p>
          <a:r>
            <a:rPr lang="es-CO" sz="2400" dirty="0"/>
            <a:t>Gold</a:t>
          </a:r>
          <a:endParaRPr lang="es-CO" sz="1800" dirty="0"/>
        </a:p>
      </dgm:t>
    </dgm:pt>
    <dgm:pt modelId="{6CBA5CB1-66EB-4C39-92FB-36B2A1E0B682}" type="parTrans" cxnId="{7300F8C5-2E72-4631-807B-EE73980DDEDA}">
      <dgm:prSet/>
      <dgm:spPr/>
      <dgm:t>
        <a:bodyPr/>
        <a:lstStyle/>
        <a:p>
          <a:endParaRPr lang="es-CO"/>
        </a:p>
      </dgm:t>
    </dgm:pt>
    <dgm:pt modelId="{0C489409-A275-4F4A-BB14-13BA1DF4814B}" type="sibTrans" cxnId="{7300F8C5-2E72-4631-807B-EE73980DDEDA}">
      <dgm:prSet/>
      <dgm:spPr/>
      <dgm:t>
        <a:bodyPr/>
        <a:lstStyle/>
        <a:p>
          <a:endParaRPr lang="es-CO"/>
        </a:p>
      </dgm:t>
    </dgm:pt>
    <dgm:pt modelId="{9B92A28C-C966-42D8-83E9-3742C1BB338B}">
      <dgm:prSet phldrT="[Texto]"/>
      <dgm:spPr/>
      <dgm:t>
        <a:bodyPr/>
        <a:lstStyle/>
        <a:p>
          <a:r>
            <a:rPr lang="es-CO" b="1" dirty="0"/>
            <a:t>Creación de la tabla </a:t>
          </a:r>
          <a:r>
            <a:rPr lang="es-CO" b="1" dirty="0" err="1"/>
            <a:t>UNALWater</a:t>
          </a:r>
          <a:endParaRPr lang="es-CO" b="1" dirty="0"/>
        </a:p>
      </dgm:t>
    </dgm:pt>
    <dgm:pt modelId="{40582A3A-DE52-45FF-8610-4286A6944619}" type="parTrans" cxnId="{064D593B-5D20-468F-8C78-C85FECFB1A09}">
      <dgm:prSet/>
      <dgm:spPr/>
      <dgm:t>
        <a:bodyPr/>
        <a:lstStyle/>
        <a:p>
          <a:endParaRPr lang="es-CO"/>
        </a:p>
      </dgm:t>
    </dgm:pt>
    <dgm:pt modelId="{B7864ACD-A8D0-4F3A-988B-65DE12000E87}" type="sibTrans" cxnId="{064D593B-5D20-468F-8C78-C85FECFB1A09}">
      <dgm:prSet/>
      <dgm:spPr/>
      <dgm:t>
        <a:bodyPr/>
        <a:lstStyle/>
        <a:p>
          <a:endParaRPr lang="es-CO"/>
        </a:p>
      </dgm:t>
    </dgm:pt>
    <dgm:pt modelId="{D2A1C2FF-3BD0-42BB-BC1D-FACC9E9DA304}">
      <dgm:prSet/>
      <dgm:spPr/>
      <dgm:t>
        <a:bodyPr/>
        <a:lstStyle/>
        <a:p>
          <a:r>
            <a:rPr lang="es-CO" dirty="0"/>
            <a:t> </a:t>
          </a:r>
          <a:r>
            <a:rPr lang="es-CO" dirty="0" err="1"/>
            <a:t>longitude</a:t>
          </a:r>
          <a:r>
            <a:rPr lang="es-CO" dirty="0"/>
            <a:t> </a:t>
          </a:r>
        </a:p>
      </dgm:t>
    </dgm:pt>
    <dgm:pt modelId="{EEFA7826-1F89-49F6-BE34-1E887D7203ED}" type="parTrans" cxnId="{59245834-747A-4113-ABF8-A973EF969D36}">
      <dgm:prSet/>
      <dgm:spPr/>
      <dgm:t>
        <a:bodyPr/>
        <a:lstStyle/>
        <a:p>
          <a:endParaRPr lang="es-CO"/>
        </a:p>
      </dgm:t>
    </dgm:pt>
    <dgm:pt modelId="{B2263281-FAA0-46F6-8620-64AFB0BDD627}" type="sibTrans" cxnId="{59245834-747A-4113-ABF8-A973EF969D36}">
      <dgm:prSet/>
      <dgm:spPr/>
      <dgm:t>
        <a:bodyPr/>
        <a:lstStyle/>
        <a:p>
          <a:endParaRPr lang="es-CO"/>
        </a:p>
      </dgm:t>
    </dgm:pt>
    <dgm:pt modelId="{6881F8C5-2E24-4E14-8EE7-95D121869D31}">
      <dgm:prSet/>
      <dgm:spPr/>
      <dgm:t>
        <a:bodyPr/>
        <a:lstStyle/>
        <a:p>
          <a:r>
            <a:rPr lang="es-CO" dirty="0"/>
            <a:t> date </a:t>
          </a:r>
        </a:p>
      </dgm:t>
    </dgm:pt>
    <dgm:pt modelId="{3E5B90E8-590C-44CB-AE5C-21EC9F03BCF6}" type="parTrans" cxnId="{526F0D55-DE53-4A3C-B794-CE9A54E285FB}">
      <dgm:prSet/>
      <dgm:spPr/>
      <dgm:t>
        <a:bodyPr/>
        <a:lstStyle/>
        <a:p>
          <a:endParaRPr lang="es-CO"/>
        </a:p>
      </dgm:t>
    </dgm:pt>
    <dgm:pt modelId="{1134282A-DD04-48A8-8B42-49B4BFA29289}" type="sibTrans" cxnId="{526F0D55-DE53-4A3C-B794-CE9A54E285FB}">
      <dgm:prSet/>
      <dgm:spPr/>
      <dgm:t>
        <a:bodyPr/>
        <a:lstStyle/>
        <a:p>
          <a:endParaRPr lang="es-CO"/>
        </a:p>
      </dgm:t>
    </dgm:pt>
    <dgm:pt modelId="{D3E0536B-8CEC-4082-BDE4-40121E7D453D}">
      <dgm:prSet/>
      <dgm:spPr/>
      <dgm:t>
        <a:bodyPr/>
        <a:lstStyle/>
        <a:p>
          <a:r>
            <a:rPr lang="es-CO" dirty="0"/>
            <a:t> </a:t>
          </a:r>
          <a:r>
            <a:rPr lang="es-CO" dirty="0" err="1"/>
            <a:t>customer_id</a:t>
          </a:r>
          <a:r>
            <a:rPr lang="es-CO" dirty="0"/>
            <a:t> </a:t>
          </a:r>
        </a:p>
      </dgm:t>
    </dgm:pt>
    <dgm:pt modelId="{624689DE-2F20-4993-9933-CBBD981E956E}" type="parTrans" cxnId="{14761E38-ECE2-4941-81C0-C7CD118C4E7B}">
      <dgm:prSet/>
      <dgm:spPr/>
      <dgm:t>
        <a:bodyPr/>
        <a:lstStyle/>
        <a:p>
          <a:endParaRPr lang="es-CO"/>
        </a:p>
      </dgm:t>
    </dgm:pt>
    <dgm:pt modelId="{114A6C3D-A9DF-4D0F-9990-CF9F8D91167C}" type="sibTrans" cxnId="{14761E38-ECE2-4941-81C0-C7CD118C4E7B}">
      <dgm:prSet/>
      <dgm:spPr/>
      <dgm:t>
        <a:bodyPr/>
        <a:lstStyle/>
        <a:p>
          <a:endParaRPr lang="es-CO"/>
        </a:p>
      </dgm:t>
    </dgm:pt>
    <dgm:pt modelId="{4549871A-137F-49E7-BBBD-F3FDD15E0513}">
      <dgm:prSet/>
      <dgm:spPr/>
      <dgm:t>
        <a:bodyPr/>
        <a:lstStyle/>
        <a:p>
          <a:r>
            <a:rPr lang="es-CO" dirty="0"/>
            <a:t> </a:t>
          </a:r>
          <a:r>
            <a:rPr lang="es-CO" dirty="0" err="1"/>
            <a:t>employee_id</a:t>
          </a:r>
          <a:r>
            <a:rPr lang="es-CO" dirty="0"/>
            <a:t> </a:t>
          </a:r>
        </a:p>
      </dgm:t>
    </dgm:pt>
    <dgm:pt modelId="{5B9AB31A-5336-43AD-AB7A-5815EC5BA033}" type="parTrans" cxnId="{098429E4-AC08-4C88-934B-657B865590C8}">
      <dgm:prSet/>
      <dgm:spPr/>
      <dgm:t>
        <a:bodyPr/>
        <a:lstStyle/>
        <a:p>
          <a:endParaRPr lang="es-CO"/>
        </a:p>
      </dgm:t>
    </dgm:pt>
    <dgm:pt modelId="{6F4D46C4-2CFF-4E3B-8AFE-E05C396787E0}" type="sibTrans" cxnId="{098429E4-AC08-4C88-934B-657B865590C8}">
      <dgm:prSet/>
      <dgm:spPr/>
      <dgm:t>
        <a:bodyPr/>
        <a:lstStyle/>
        <a:p>
          <a:endParaRPr lang="es-CO"/>
        </a:p>
      </dgm:t>
    </dgm:pt>
    <dgm:pt modelId="{5DEADFAF-6163-46B7-8C34-1DBFEDB6854A}">
      <dgm:prSet/>
      <dgm:spPr/>
      <dgm:t>
        <a:bodyPr/>
        <a:lstStyle/>
        <a:p>
          <a:r>
            <a:rPr lang="es-CO" dirty="0"/>
            <a:t> </a:t>
          </a:r>
          <a:r>
            <a:rPr lang="es-CO" dirty="0" err="1"/>
            <a:t>quantity_products</a:t>
          </a:r>
          <a:endParaRPr lang="es-CO" dirty="0"/>
        </a:p>
      </dgm:t>
    </dgm:pt>
    <dgm:pt modelId="{72BFDAFD-142F-4C78-A419-EB768CB41156}" type="parTrans" cxnId="{C9F2D4CE-067B-4F71-8C2D-5D8252A145EA}">
      <dgm:prSet/>
      <dgm:spPr/>
      <dgm:t>
        <a:bodyPr/>
        <a:lstStyle/>
        <a:p>
          <a:endParaRPr lang="es-CO"/>
        </a:p>
      </dgm:t>
    </dgm:pt>
    <dgm:pt modelId="{63D2040E-A642-4A70-85D4-AC643466596C}" type="sibTrans" cxnId="{C9F2D4CE-067B-4F71-8C2D-5D8252A145EA}">
      <dgm:prSet/>
      <dgm:spPr/>
      <dgm:t>
        <a:bodyPr/>
        <a:lstStyle/>
        <a:p>
          <a:endParaRPr lang="es-CO"/>
        </a:p>
      </dgm:t>
    </dgm:pt>
    <dgm:pt modelId="{C22D6439-8C7F-4E8C-9FCA-B3BBDE811383}">
      <dgm:prSet/>
      <dgm:spPr/>
      <dgm:t>
        <a:bodyPr/>
        <a:lstStyle/>
        <a:p>
          <a:r>
            <a:rPr lang="es-CO" dirty="0"/>
            <a:t> </a:t>
          </a:r>
          <a:r>
            <a:rPr lang="es-CO" dirty="0" err="1"/>
            <a:t>order_id</a:t>
          </a:r>
          <a:endParaRPr lang="es-CO" dirty="0"/>
        </a:p>
      </dgm:t>
    </dgm:pt>
    <dgm:pt modelId="{A9DDEA98-8220-44AE-B328-1F376DF08D92}" type="parTrans" cxnId="{53E7F538-9633-4FB8-8762-2F0E22819160}">
      <dgm:prSet/>
      <dgm:spPr/>
      <dgm:t>
        <a:bodyPr/>
        <a:lstStyle/>
        <a:p>
          <a:endParaRPr lang="es-CO"/>
        </a:p>
      </dgm:t>
    </dgm:pt>
    <dgm:pt modelId="{9FF35107-A9A5-42AC-A8C4-3D0E8809237E}" type="sibTrans" cxnId="{53E7F538-9633-4FB8-8762-2F0E22819160}">
      <dgm:prSet/>
      <dgm:spPr/>
      <dgm:t>
        <a:bodyPr/>
        <a:lstStyle/>
        <a:p>
          <a:endParaRPr lang="es-CO"/>
        </a:p>
      </dgm:t>
    </dgm:pt>
    <dgm:pt modelId="{469CD0D8-3136-49FB-A5CF-2AE3339AAE8B}">
      <dgm:prSet/>
      <dgm:spPr/>
      <dgm:t>
        <a:bodyPr/>
        <a:lstStyle/>
        <a:p>
          <a:r>
            <a:rPr lang="es-CO" dirty="0"/>
            <a:t> </a:t>
          </a:r>
          <a:r>
            <a:rPr lang="es-CO" dirty="0" err="1"/>
            <a:t>commune_code</a:t>
          </a:r>
          <a:r>
            <a:rPr lang="es-CO" dirty="0"/>
            <a:t> </a:t>
          </a:r>
        </a:p>
      </dgm:t>
    </dgm:pt>
    <dgm:pt modelId="{BF3BD655-2DBD-4F38-B5A8-4B8EFC2CADFC}" type="parTrans" cxnId="{0E12E4D0-9B12-4292-8E83-BD278A7E15C5}">
      <dgm:prSet/>
      <dgm:spPr/>
      <dgm:t>
        <a:bodyPr/>
        <a:lstStyle/>
        <a:p>
          <a:endParaRPr lang="es-CO"/>
        </a:p>
      </dgm:t>
    </dgm:pt>
    <dgm:pt modelId="{74DDC969-6E3A-4DE7-AED7-12B0CE416075}" type="sibTrans" cxnId="{0E12E4D0-9B12-4292-8E83-BD278A7E15C5}">
      <dgm:prSet/>
      <dgm:spPr/>
      <dgm:t>
        <a:bodyPr/>
        <a:lstStyle/>
        <a:p>
          <a:endParaRPr lang="es-CO"/>
        </a:p>
      </dgm:t>
    </dgm:pt>
    <dgm:pt modelId="{6536C5A2-D3FB-405E-A340-6F7474BA15E1}">
      <dgm:prSet/>
      <dgm:spPr/>
      <dgm:t>
        <a:bodyPr/>
        <a:lstStyle/>
        <a:p>
          <a:r>
            <a:rPr lang="es-CO" dirty="0"/>
            <a:t> </a:t>
          </a:r>
          <a:r>
            <a:rPr lang="es-CO" dirty="0" err="1"/>
            <a:t>commune_name</a:t>
          </a:r>
          <a:r>
            <a:rPr lang="es-CO" dirty="0"/>
            <a:t> </a:t>
          </a:r>
        </a:p>
      </dgm:t>
    </dgm:pt>
    <dgm:pt modelId="{CFCB1D2F-0373-449F-B334-A8F178367923}" type="parTrans" cxnId="{84EC815F-99A2-4D7E-B717-B49880CAEB7D}">
      <dgm:prSet/>
      <dgm:spPr/>
      <dgm:t>
        <a:bodyPr/>
        <a:lstStyle/>
        <a:p>
          <a:endParaRPr lang="es-CO"/>
        </a:p>
      </dgm:t>
    </dgm:pt>
    <dgm:pt modelId="{B2361F4B-7505-4972-92A5-D87EEA38691C}" type="sibTrans" cxnId="{84EC815F-99A2-4D7E-B717-B49880CAEB7D}">
      <dgm:prSet/>
      <dgm:spPr/>
      <dgm:t>
        <a:bodyPr/>
        <a:lstStyle/>
        <a:p>
          <a:endParaRPr lang="es-CO"/>
        </a:p>
      </dgm:t>
    </dgm:pt>
    <dgm:pt modelId="{AC0AF576-B83C-46B8-BA66-55F12516132E}">
      <dgm:prSet/>
      <dgm:spPr/>
      <dgm:t>
        <a:bodyPr/>
        <a:lstStyle/>
        <a:p>
          <a:r>
            <a:rPr lang="es-CO" dirty="0"/>
            <a:t> </a:t>
          </a:r>
          <a:r>
            <a:rPr lang="es-CO" dirty="0" err="1"/>
            <a:t>customer_name</a:t>
          </a:r>
          <a:r>
            <a:rPr lang="es-CO" dirty="0"/>
            <a:t> </a:t>
          </a:r>
        </a:p>
      </dgm:t>
    </dgm:pt>
    <dgm:pt modelId="{5B1E4757-6AC7-46F4-93DA-6240F9F243F1}" type="parTrans" cxnId="{521012F8-9839-4172-A658-C44E290F0AD3}">
      <dgm:prSet/>
      <dgm:spPr/>
      <dgm:t>
        <a:bodyPr/>
        <a:lstStyle/>
        <a:p>
          <a:endParaRPr lang="es-CO"/>
        </a:p>
      </dgm:t>
    </dgm:pt>
    <dgm:pt modelId="{1A4DE9F9-ACB0-4145-BFCB-C36D978E64B0}" type="sibTrans" cxnId="{521012F8-9839-4172-A658-C44E290F0AD3}">
      <dgm:prSet/>
      <dgm:spPr/>
      <dgm:t>
        <a:bodyPr/>
        <a:lstStyle/>
        <a:p>
          <a:endParaRPr lang="es-CO"/>
        </a:p>
      </dgm:t>
    </dgm:pt>
    <dgm:pt modelId="{58F983C4-4D94-4951-89E1-3B78837F8E8F}">
      <dgm:prSet/>
      <dgm:spPr/>
      <dgm:t>
        <a:bodyPr/>
        <a:lstStyle/>
        <a:p>
          <a:r>
            <a:rPr lang="es-CO" dirty="0"/>
            <a:t> </a:t>
          </a:r>
          <a:r>
            <a:rPr lang="es-CO" dirty="0" err="1"/>
            <a:t>employee_name</a:t>
          </a:r>
          <a:r>
            <a:rPr lang="es-CO" dirty="0"/>
            <a:t> </a:t>
          </a:r>
        </a:p>
      </dgm:t>
    </dgm:pt>
    <dgm:pt modelId="{52F5CC2C-5084-46FE-AA96-C08F54794112}" type="parTrans" cxnId="{42C341B7-A84A-4A9E-B60A-128063BEB703}">
      <dgm:prSet/>
      <dgm:spPr/>
      <dgm:t>
        <a:bodyPr/>
        <a:lstStyle/>
        <a:p>
          <a:endParaRPr lang="es-CO"/>
        </a:p>
      </dgm:t>
    </dgm:pt>
    <dgm:pt modelId="{887F2D2C-67FA-4D2B-AD46-A397B23D2163}" type="sibTrans" cxnId="{42C341B7-A84A-4A9E-B60A-128063BEB703}">
      <dgm:prSet/>
      <dgm:spPr/>
      <dgm:t>
        <a:bodyPr/>
        <a:lstStyle/>
        <a:p>
          <a:endParaRPr lang="es-CO"/>
        </a:p>
      </dgm:t>
    </dgm:pt>
    <dgm:pt modelId="{4AD11BD2-F1AE-4D86-B1A9-C79775A2F185}">
      <dgm:prSet/>
      <dgm:spPr/>
      <dgm:t>
        <a:bodyPr/>
        <a:lstStyle/>
        <a:p>
          <a:r>
            <a:rPr lang="es-CO" dirty="0"/>
            <a:t> </a:t>
          </a:r>
          <a:r>
            <a:rPr lang="es-CO" dirty="0" err="1"/>
            <a:t>employee_commission</a:t>
          </a:r>
          <a:endParaRPr lang="es-CO" dirty="0"/>
        </a:p>
      </dgm:t>
    </dgm:pt>
    <dgm:pt modelId="{D6B57F0D-DE52-498A-9DF0-66E5A6AEB6AC}" type="parTrans" cxnId="{249BF9AF-EE34-4BE7-B086-1549392F6ADA}">
      <dgm:prSet/>
      <dgm:spPr/>
      <dgm:t>
        <a:bodyPr/>
        <a:lstStyle/>
        <a:p>
          <a:endParaRPr lang="es-CO"/>
        </a:p>
      </dgm:t>
    </dgm:pt>
    <dgm:pt modelId="{746167FC-28B4-440C-8A0C-81ADBBB23C10}" type="sibTrans" cxnId="{249BF9AF-EE34-4BE7-B086-1549392F6ADA}">
      <dgm:prSet/>
      <dgm:spPr/>
      <dgm:t>
        <a:bodyPr/>
        <a:lstStyle/>
        <a:p>
          <a:endParaRPr lang="es-CO"/>
        </a:p>
      </dgm:t>
    </dgm:pt>
    <dgm:pt modelId="{5C2C26ED-C56B-4F89-AA59-99AD2675BB47}">
      <dgm:prSet/>
      <dgm:spPr/>
      <dgm:t>
        <a:bodyPr/>
        <a:lstStyle/>
        <a:p>
          <a:r>
            <a:rPr lang="es-CO" dirty="0"/>
            <a:t>sales </a:t>
          </a:r>
        </a:p>
      </dgm:t>
    </dgm:pt>
    <dgm:pt modelId="{D4D940BF-FC64-445F-A240-BD21161499B4}" type="parTrans" cxnId="{7B011E8C-8A51-4140-9301-2155237FD396}">
      <dgm:prSet/>
      <dgm:spPr/>
      <dgm:t>
        <a:bodyPr/>
        <a:lstStyle/>
        <a:p>
          <a:endParaRPr lang="es-CO"/>
        </a:p>
      </dgm:t>
    </dgm:pt>
    <dgm:pt modelId="{97291CED-E429-4268-AA05-822223342481}" type="sibTrans" cxnId="{7B011E8C-8A51-4140-9301-2155237FD396}">
      <dgm:prSet/>
      <dgm:spPr/>
      <dgm:t>
        <a:bodyPr/>
        <a:lstStyle/>
        <a:p>
          <a:endParaRPr lang="es-CO"/>
        </a:p>
      </dgm:t>
    </dgm:pt>
    <dgm:pt modelId="{0485C2E7-327F-46B4-A54C-8B6199C7E6FB}">
      <dgm:prSet/>
      <dgm:spPr/>
      <dgm:t>
        <a:bodyPr/>
        <a:lstStyle/>
        <a:p>
          <a:r>
            <a:rPr lang="es-CO" dirty="0" err="1"/>
            <a:t>commission_value</a:t>
          </a:r>
          <a:r>
            <a:rPr lang="es-CO" dirty="0"/>
            <a:t> </a:t>
          </a:r>
        </a:p>
      </dgm:t>
    </dgm:pt>
    <dgm:pt modelId="{1A337FB9-94D0-42A6-BE6B-47F8A41E32A1}" type="parTrans" cxnId="{4C124FC8-C51B-4C0E-81EF-2ECA98C6A07B}">
      <dgm:prSet/>
      <dgm:spPr/>
      <dgm:t>
        <a:bodyPr/>
        <a:lstStyle/>
        <a:p>
          <a:endParaRPr lang="es-CO"/>
        </a:p>
      </dgm:t>
    </dgm:pt>
    <dgm:pt modelId="{7256E9A7-D473-4BD6-94A0-26E373351F3F}" type="sibTrans" cxnId="{4C124FC8-C51B-4C0E-81EF-2ECA98C6A07B}">
      <dgm:prSet/>
      <dgm:spPr/>
      <dgm:t>
        <a:bodyPr/>
        <a:lstStyle/>
        <a:p>
          <a:endParaRPr lang="es-CO"/>
        </a:p>
      </dgm:t>
    </dgm:pt>
    <dgm:pt modelId="{8005076B-1CF1-4754-BADA-11DBC4C1A0DE}">
      <dgm:prSet/>
      <dgm:spPr/>
      <dgm:t>
        <a:bodyPr/>
        <a:lstStyle/>
        <a:p>
          <a:r>
            <a:rPr lang="es-CO" dirty="0" err="1"/>
            <a:t>year</a:t>
          </a:r>
          <a:endParaRPr lang="es-CO" dirty="0"/>
        </a:p>
      </dgm:t>
    </dgm:pt>
    <dgm:pt modelId="{64B7C65A-FDE1-43E0-84DE-1C22CB09BF25}" type="parTrans" cxnId="{3A3F6D6F-B9AA-4C5D-BED5-6FA33E6A48E8}">
      <dgm:prSet/>
      <dgm:spPr/>
      <dgm:t>
        <a:bodyPr/>
        <a:lstStyle/>
        <a:p>
          <a:endParaRPr lang="es-CO"/>
        </a:p>
      </dgm:t>
    </dgm:pt>
    <dgm:pt modelId="{7B2A8DB0-9109-4E60-8739-EC7EB2FDA70C}" type="sibTrans" cxnId="{3A3F6D6F-B9AA-4C5D-BED5-6FA33E6A48E8}">
      <dgm:prSet/>
      <dgm:spPr/>
      <dgm:t>
        <a:bodyPr/>
        <a:lstStyle/>
        <a:p>
          <a:endParaRPr lang="es-CO"/>
        </a:p>
      </dgm:t>
    </dgm:pt>
    <dgm:pt modelId="{59EC262B-AB42-4DD5-A729-66F35077C422}">
      <dgm:prSet/>
      <dgm:spPr/>
      <dgm:t>
        <a:bodyPr/>
        <a:lstStyle/>
        <a:p>
          <a:r>
            <a:rPr lang="es-CO" dirty="0" err="1"/>
            <a:t>month</a:t>
          </a:r>
          <a:r>
            <a:rPr lang="es-CO" dirty="0"/>
            <a:t> </a:t>
          </a:r>
        </a:p>
      </dgm:t>
    </dgm:pt>
    <dgm:pt modelId="{DE729B00-497F-404F-9E39-4B05D251F057}" type="parTrans" cxnId="{6D9F545C-3AF9-43F3-B920-90055C3DD114}">
      <dgm:prSet/>
      <dgm:spPr/>
      <dgm:t>
        <a:bodyPr/>
        <a:lstStyle/>
        <a:p>
          <a:endParaRPr lang="es-CO"/>
        </a:p>
      </dgm:t>
    </dgm:pt>
    <dgm:pt modelId="{49B5761D-EB61-479A-AAFF-37A5AF7A9CBF}" type="sibTrans" cxnId="{6D9F545C-3AF9-43F3-B920-90055C3DD114}">
      <dgm:prSet/>
      <dgm:spPr/>
      <dgm:t>
        <a:bodyPr/>
        <a:lstStyle/>
        <a:p>
          <a:endParaRPr lang="es-CO"/>
        </a:p>
      </dgm:t>
    </dgm:pt>
    <dgm:pt modelId="{883AC5F1-7090-459C-94C2-B423F77A8258}">
      <dgm:prSet/>
      <dgm:spPr/>
      <dgm:t>
        <a:bodyPr/>
        <a:lstStyle/>
        <a:p>
          <a:r>
            <a:rPr lang="es-CO" dirty="0" err="1"/>
            <a:t>day_month</a:t>
          </a:r>
          <a:r>
            <a:rPr lang="es-CO" dirty="0"/>
            <a:t> </a:t>
          </a:r>
        </a:p>
      </dgm:t>
    </dgm:pt>
    <dgm:pt modelId="{A67B047E-A264-4596-842F-6FDDECAF0B81}" type="parTrans" cxnId="{C0935A25-6245-46AC-A45C-CA9E293A98DD}">
      <dgm:prSet/>
      <dgm:spPr/>
      <dgm:t>
        <a:bodyPr/>
        <a:lstStyle/>
        <a:p>
          <a:endParaRPr lang="es-CO"/>
        </a:p>
      </dgm:t>
    </dgm:pt>
    <dgm:pt modelId="{3EC75E41-C013-4A9D-9D5A-2E0835262741}" type="sibTrans" cxnId="{C0935A25-6245-46AC-A45C-CA9E293A98DD}">
      <dgm:prSet/>
      <dgm:spPr/>
      <dgm:t>
        <a:bodyPr/>
        <a:lstStyle/>
        <a:p>
          <a:endParaRPr lang="es-CO"/>
        </a:p>
      </dgm:t>
    </dgm:pt>
    <dgm:pt modelId="{363F7021-8EAE-4BB9-B14F-A9608E3121B4}">
      <dgm:prSet/>
      <dgm:spPr/>
      <dgm:t>
        <a:bodyPr/>
        <a:lstStyle/>
        <a:p>
          <a:r>
            <a:rPr lang="es-CO" dirty="0" err="1"/>
            <a:t>day_week</a:t>
          </a:r>
          <a:endParaRPr lang="es-CO" dirty="0"/>
        </a:p>
      </dgm:t>
    </dgm:pt>
    <dgm:pt modelId="{946D6F68-B367-4DC4-9254-89F6A80B6E3B}" type="parTrans" cxnId="{F88F4C37-3BCB-45C8-BBE1-98931B24F7FB}">
      <dgm:prSet/>
      <dgm:spPr/>
      <dgm:t>
        <a:bodyPr/>
        <a:lstStyle/>
        <a:p>
          <a:endParaRPr lang="es-CO"/>
        </a:p>
      </dgm:t>
    </dgm:pt>
    <dgm:pt modelId="{0D1B034A-694E-4FFB-9A6A-1B1090D0BE9D}" type="sibTrans" cxnId="{F88F4C37-3BCB-45C8-BBE1-98931B24F7FB}">
      <dgm:prSet/>
      <dgm:spPr/>
      <dgm:t>
        <a:bodyPr/>
        <a:lstStyle/>
        <a:p>
          <a:endParaRPr lang="es-CO"/>
        </a:p>
      </dgm:t>
    </dgm:pt>
    <dgm:pt modelId="{CEEA6FB3-F93B-404C-A536-8EA0D8F38BD1}">
      <dgm:prSet/>
      <dgm:spPr/>
      <dgm:t>
        <a:bodyPr/>
        <a:lstStyle/>
        <a:p>
          <a:r>
            <a:rPr lang="es-CO" dirty="0" err="1"/>
            <a:t>hour</a:t>
          </a:r>
          <a:endParaRPr lang="es-CO" dirty="0"/>
        </a:p>
      </dgm:t>
    </dgm:pt>
    <dgm:pt modelId="{2B8FE684-698B-47BC-B01C-C095E538601C}" type="parTrans" cxnId="{5DD95D36-F78A-4726-8248-DBA2E2DDB19B}">
      <dgm:prSet/>
      <dgm:spPr/>
      <dgm:t>
        <a:bodyPr/>
        <a:lstStyle/>
        <a:p>
          <a:endParaRPr lang="es-CO"/>
        </a:p>
      </dgm:t>
    </dgm:pt>
    <dgm:pt modelId="{E6C0E784-7245-4EB8-8F3E-0A24FC94FBD4}" type="sibTrans" cxnId="{5DD95D36-F78A-4726-8248-DBA2E2DDB19B}">
      <dgm:prSet/>
      <dgm:spPr/>
      <dgm:t>
        <a:bodyPr/>
        <a:lstStyle/>
        <a:p>
          <a:endParaRPr lang="es-CO"/>
        </a:p>
      </dgm:t>
    </dgm:pt>
    <dgm:pt modelId="{6AF34DD4-325C-4140-822F-66E2A665CDA2}">
      <dgm:prSet/>
      <dgm:spPr/>
      <dgm:t>
        <a:bodyPr/>
        <a:lstStyle/>
        <a:p>
          <a:r>
            <a:rPr lang="es-CO" dirty="0"/>
            <a:t>minute </a:t>
          </a:r>
        </a:p>
      </dgm:t>
    </dgm:pt>
    <dgm:pt modelId="{232A375B-0C97-4E50-95A6-B0F5DA13D4F6}" type="parTrans" cxnId="{97291BBF-5DBD-4020-9EBD-F613EB74D46A}">
      <dgm:prSet/>
      <dgm:spPr/>
      <dgm:t>
        <a:bodyPr/>
        <a:lstStyle/>
        <a:p>
          <a:endParaRPr lang="es-CO"/>
        </a:p>
      </dgm:t>
    </dgm:pt>
    <dgm:pt modelId="{D59E7118-6D14-4720-84E6-752DDC95868E}" type="sibTrans" cxnId="{97291BBF-5DBD-4020-9EBD-F613EB74D46A}">
      <dgm:prSet/>
      <dgm:spPr/>
      <dgm:t>
        <a:bodyPr/>
        <a:lstStyle/>
        <a:p>
          <a:endParaRPr lang="es-CO"/>
        </a:p>
      </dgm:t>
    </dgm:pt>
    <dgm:pt modelId="{1DF7A68D-8F71-492D-8C4D-9AFE725DD0D8}">
      <dgm:prSet/>
      <dgm:spPr/>
      <dgm:t>
        <a:bodyPr/>
        <a:lstStyle/>
        <a:p>
          <a:r>
            <a:rPr lang="es-CO" dirty="0" err="1"/>
            <a:t>second</a:t>
          </a:r>
          <a:r>
            <a:rPr lang="es-CO" dirty="0"/>
            <a:t> </a:t>
          </a:r>
        </a:p>
      </dgm:t>
    </dgm:pt>
    <dgm:pt modelId="{1F8DA355-D777-431D-B42A-214CF330FA6B}" type="parTrans" cxnId="{B7031977-661D-4FFD-86A7-64D1FBC0AB72}">
      <dgm:prSet/>
      <dgm:spPr/>
      <dgm:t>
        <a:bodyPr/>
        <a:lstStyle/>
        <a:p>
          <a:endParaRPr lang="es-CO"/>
        </a:p>
      </dgm:t>
    </dgm:pt>
    <dgm:pt modelId="{C3894443-5278-4085-B138-4869FC48C9E4}" type="sibTrans" cxnId="{B7031977-661D-4FFD-86A7-64D1FBC0AB72}">
      <dgm:prSet/>
      <dgm:spPr/>
      <dgm:t>
        <a:bodyPr/>
        <a:lstStyle/>
        <a:p>
          <a:endParaRPr lang="es-CO"/>
        </a:p>
      </dgm:t>
    </dgm:pt>
    <dgm:pt modelId="{A41DA1BB-F6ED-493B-BC8B-FEFC44B1698D}">
      <dgm:prSet phldrT="[Texto]"/>
      <dgm:spPr/>
      <dgm:t>
        <a:bodyPr/>
        <a:lstStyle/>
        <a:p>
          <a:r>
            <a:rPr lang="es-CO" b="1" dirty="0"/>
            <a:t>Campos adicionados</a:t>
          </a:r>
        </a:p>
      </dgm:t>
    </dgm:pt>
    <dgm:pt modelId="{B539671E-4750-4316-8FAE-BB1D31E9F4AB}" type="parTrans" cxnId="{28AF4DA7-D2AA-4959-BE3F-3C8F793F7E7C}">
      <dgm:prSet/>
      <dgm:spPr/>
      <dgm:t>
        <a:bodyPr/>
        <a:lstStyle/>
        <a:p>
          <a:endParaRPr lang="es-CO"/>
        </a:p>
      </dgm:t>
    </dgm:pt>
    <dgm:pt modelId="{21C92F1B-7782-4EC3-B62F-5762E8680C3C}" type="sibTrans" cxnId="{28AF4DA7-D2AA-4959-BE3F-3C8F793F7E7C}">
      <dgm:prSet/>
      <dgm:spPr/>
      <dgm:t>
        <a:bodyPr/>
        <a:lstStyle/>
        <a:p>
          <a:endParaRPr lang="es-CO"/>
        </a:p>
      </dgm:t>
    </dgm:pt>
    <dgm:pt modelId="{FB540A1C-9CDF-4695-BCA2-CF7E671218F7}">
      <dgm:prSet phldrT="[Texto]"/>
      <dgm:spPr/>
      <dgm:t>
        <a:bodyPr/>
        <a:lstStyle/>
        <a:p>
          <a:r>
            <a:rPr lang="es-CO" dirty="0"/>
            <a:t> </a:t>
          </a:r>
          <a:r>
            <a:rPr lang="es-CO" dirty="0" err="1"/>
            <a:t>altitude</a:t>
          </a:r>
          <a:r>
            <a:rPr lang="es-CO" dirty="0"/>
            <a:t> </a:t>
          </a:r>
        </a:p>
      </dgm:t>
    </dgm:pt>
    <dgm:pt modelId="{0F816B43-ECBF-46AE-9AE5-D0F2EB036560}" type="parTrans" cxnId="{2B08232E-09CB-4CCC-B125-23581A860B5C}">
      <dgm:prSet/>
      <dgm:spPr/>
      <dgm:t>
        <a:bodyPr/>
        <a:lstStyle/>
        <a:p>
          <a:endParaRPr lang="es-CO"/>
        </a:p>
      </dgm:t>
    </dgm:pt>
    <dgm:pt modelId="{ECDC9D51-172F-4518-B64D-52A74FA56BAC}" type="sibTrans" cxnId="{2B08232E-09CB-4CCC-B125-23581A860B5C}">
      <dgm:prSet/>
      <dgm:spPr/>
      <dgm:t>
        <a:bodyPr/>
        <a:lstStyle/>
        <a:p>
          <a:endParaRPr lang="es-CO"/>
        </a:p>
      </dgm:t>
    </dgm:pt>
    <dgm:pt modelId="{1EDA4672-3D6F-4603-824D-1C9E49399A3B}">
      <dgm:prSet phldrT="[Texto]"/>
      <dgm:spPr/>
      <dgm:t>
        <a:bodyPr/>
        <a:lstStyle/>
        <a:p>
          <a:r>
            <a:rPr lang="es-CO" dirty="0"/>
            <a:t>Particionada por date</a:t>
          </a:r>
        </a:p>
      </dgm:t>
    </dgm:pt>
    <dgm:pt modelId="{40CC7B3A-19CA-437B-9F3B-CAC17CE8805E}" type="parTrans" cxnId="{BDF6B15C-2073-4F68-B35E-C9B9E40F49B5}">
      <dgm:prSet/>
      <dgm:spPr/>
      <dgm:t>
        <a:bodyPr/>
        <a:lstStyle/>
        <a:p>
          <a:endParaRPr lang="es-CO"/>
        </a:p>
      </dgm:t>
    </dgm:pt>
    <dgm:pt modelId="{6C8E0F6D-D9CC-40CC-9AFC-54969628DFA5}" type="sibTrans" cxnId="{BDF6B15C-2073-4F68-B35E-C9B9E40F49B5}">
      <dgm:prSet/>
      <dgm:spPr/>
      <dgm:t>
        <a:bodyPr/>
        <a:lstStyle/>
        <a:p>
          <a:endParaRPr lang="es-CO"/>
        </a:p>
      </dgm:t>
    </dgm:pt>
    <dgm:pt modelId="{DF9F0E08-662D-482B-A9E8-12D1D8B2A10F}">
      <dgm:prSet phldrT="[Texto]"/>
      <dgm:spPr/>
      <dgm:t>
        <a:bodyPr/>
        <a:lstStyle/>
        <a:p>
          <a:r>
            <a:rPr lang="es-CO" dirty="0"/>
            <a:t>Contiene todos los campos de las ramas anteriores</a:t>
          </a:r>
        </a:p>
      </dgm:t>
    </dgm:pt>
    <dgm:pt modelId="{9503128C-E4F8-40D9-B5E2-2275ECB37916}" type="parTrans" cxnId="{68942275-896A-4072-89C7-6711C044E206}">
      <dgm:prSet/>
      <dgm:spPr/>
      <dgm:t>
        <a:bodyPr/>
        <a:lstStyle/>
        <a:p>
          <a:endParaRPr lang="es-CO"/>
        </a:p>
      </dgm:t>
    </dgm:pt>
    <dgm:pt modelId="{1C55BB33-9310-42CA-83ED-02D6E44AF142}" type="sibTrans" cxnId="{68942275-896A-4072-89C7-6711C044E206}">
      <dgm:prSet/>
      <dgm:spPr/>
      <dgm:t>
        <a:bodyPr/>
        <a:lstStyle/>
        <a:p>
          <a:endParaRPr lang="es-CO"/>
        </a:p>
      </dgm:t>
    </dgm:pt>
    <dgm:pt modelId="{5FC14ADC-7A94-435A-ACE3-E1B438282CA8}">
      <dgm:prSet phldrT="[Texto]"/>
      <dgm:spPr/>
      <dgm:t>
        <a:bodyPr/>
        <a:lstStyle/>
        <a:p>
          <a:endParaRPr lang="es-CO" b="1" dirty="0"/>
        </a:p>
      </dgm:t>
    </dgm:pt>
    <dgm:pt modelId="{4DDB2E12-5205-425D-A4C9-3ADB669AA7BA}" type="parTrans" cxnId="{5C53B40F-2030-4A0D-A5D5-21E320B37DBC}">
      <dgm:prSet/>
      <dgm:spPr/>
      <dgm:t>
        <a:bodyPr/>
        <a:lstStyle/>
        <a:p>
          <a:endParaRPr lang="en-US"/>
        </a:p>
      </dgm:t>
    </dgm:pt>
    <dgm:pt modelId="{85E15BD9-0653-4680-8CED-81921ED1E696}" type="sibTrans" cxnId="{5C53B40F-2030-4A0D-A5D5-21E320B37DBC}">
      <dgm:prSet/>
      <dgm:spPr/>
      <dgm:t>
        <a:bodyPr/>
        <a:lstStyle/>
        <a:p>
          <a:endParaRPr lang="en-US"/>
        </a:p>
      </dgm:t>
    </dgm:pt>
    <dgm:pt modelId="{27759848-F6F5-4CFB-A748-4B54E84B2470}" type="pres">
      <dgm:prSet presAssocID="{5A036C48-A0D8-4DF6-B6FC-E8C485C4CA62}" presName="linearFlow" presStyleCnt="0">
        <dgm:presLayoutVars>
          <dgm:dir/>
          <dgm:animLvl val="lvl"/>
          <dgm:resizeHandles val="exact"/>
        </dgm:presLayoutVars>
      </dgm:prSet>
      <dgm:spPr/>
    </dgm:pt>
    <dgm:pt modelId="{A543A590-D27D-487B-BA38-F7A2B382DB20}" type="pres">
      <dgm:prSet presAssocID="{56F84D8B-2346-43B4-8C7E-45406A223585}" presName="composite" presStyleCnt="0"/>
      <dgm:spPr/>
    </dgm:pt>
    <dgm:pt modelId="{5A7BEED0-E683-4BD8-B11F-36137BB12874}" type="pres">
      <dgm:prSet presAssocID="{56F84D8B-2346-43B4-8C7E-45406A223585}" presName="parTx" presStyleLbl="node1" presStyleIdx="0" presStyleCnt="3">
        <dgm:presLayoutVars>
          <dgm:chMax val="0"/>
          <dgm:chPref val="0"/>
          <dgm:bulletEnabled val="1"/>
        </dgm:presLayoutVars>
      </dgm:prSet>
      <dgm:spPr/>
    </dgm:pt>
    <dgm:pt modelId="{03DA3DF1-8649-40C6-9029-B1E7D0198B89}" type="pres">
      <dgm:prSet presAssocID="{56F84D8B-2346-43B4-8C7E-45406A223585}" presName="parSh" presStyleLbl="node1" presStyleIdx="0" presStyleCnt="3"/>
      <dgm:spPr/>
    </dgm:pt>
    <dgm:pt modelId="{CEE719D1-4C37-4FD4-8612-33A3F5C772D1}" type="pres">
      <dgm:prSet presAssocID="{56F84D8B-2346-43B4-8C7E-45406A223585}" presName="desTx" presStyleLbl="fgAcc1" presStyleIdx="0" presStyleCnt="3">
        <dgm:presLayoutVars>
          <dgm:bulletEnabled val="1"/>
        </dgm:presLayoutVars>
      </dgm:prSet>
      <dgm:spPr/>
    </dgm:pt>
    <dgm:pt modelId="{1D29EF74-0D64-44AD-8514-9F7565876ACE}" type="pres">
      <dgm:prSet presAssocID="{F082B4E4-0AD1-456F-BAF3-751F3CC64AE5}" presName="sibTrans" presStyleLbl="sibTrans2D1" presStyleIdx="0" presStyleCnt="2"/>
      <dgm:spPr/>
    </dgm:pt>
    <dgm:pt modelId="{95586761-BC25-4BA3-919F-DEFDBD2CC035}" type="pres">
      <dgm:prSet presAssocID="{F082B4E4-0AD1-456F-BAF3-751F3CC64AE5}" presName="connTx" presStyleLbl="sibTrans2D1" presStyleIdx="0" presStyleCnt="2"/>
      <dgm:spPr/>
    </dgm:pt>
    <dgm:pt modelId="{669608CF-79F4-4C6C-B221-271A8C6EDBF7}" type="pres">
      <dgm:prSet presAssocID="{778A57B2-AF9B-4199-899E-1AF93C832705}" presName="composite" presStyleCnt="0"/>
      <dgm:spPr/>
    </dgm:pt>
    <dgm:pt modelId="{C3FB789D-BDF9-4146-B1C4-FD7AB4A2EB4C}" type="pres">
      <dgm:prSet presAssocID="{778A57B2-AF9B-4199-899E-1AF93C832705}" presName="parTx" presStyleLbl="node1" presStyleIdx="0" presStyleCnt="3">
        <dgm:presLayoutVars>
          <dgm:chMax val="0"/>
          <dgm:chPref val="0"/>
          <dgm:bulletEnabled val="1"/>
        </dgm:presLayoutVars>
      </dgm:prSet>
      <dgm:spPr/>
    </dgm:pt>
    <dgm:pt modelId="{C4D66635-8E82-4362-9B9B-C99E301E74BB}" type="pres">
      <dgm:prSet presAssocID="{778A57B2-AF9B-4199-899E-1AF93C832705}" presName="parSh" presStyleLbl="node1" presStyleIdx="1" presStyleCnt="3"/>
      <dgm:spPr/>
    </dgm:pt>
    <dgm:pt modelId="{3FFE4A08-8D80-42B9-8F20-3BCC1705AC24}" type="pres">
      <dgm:prSet presAssocID="{778A57B2-AF9B-4199-899E-1AF93C832705}" presName="desTx" presStyleLbl="fgAcc1" presStyleIdx="1" presStyleCnt="3">
        <dgm:presLayoutVars>
          <dgm:bulletEnabled val="1"/>
        </dgm:presLayoutVars>
      </dgm:prSet>
      <dgm:spPr/>
    </dgm:pt>
    <dgm:pt modelId="{9A20B652-6410-42C5-9480-B1608DEBC86E}" type="pres">
      <dgm:prSet presAssocID="{EF556AA6-8909-4939-9B65-C3464A9C3C1C}" presName="sibTrans" presStyleLbl="sibTrans2D1" presStyleIdx="1" presStyleCnt="2"/>
      <dgm:spPr/>
    </dgm:pt>
    <dgm:pt modelId="{C7E2A606-D8E3-462D-9ED2-70AC2E199837}" type="pres">
      <dgm:prSet presAssocID="{EF556AA6-8909-4939-9B65-C3464A9C3C1C}" presName="connTx" presStyleLbl="sibTrans2D1" presStyleIdx="1" presStyleCnt="2"/>
      <dgm:spPr/>
    </dgm:pt>
    <dgm:pt modelId="{08AC5CE8-3D74-407C-8FBB-628588EEE70D}" type="pres">
      <dgm:prSet presAssocID="{61EDCE88-308B-43B9-9E41-149BF9BF83F7}" presName="composite" presStyleCnt="0"/>
      <dgm:spPr/>
    </dgm:pt>
    <dgm:pt modelId="{21AB855F-D710-4319-87F4-99D73D36FB12}" type="pres">
      <dgm:prSet presAssocID="{61EDCE88-308B-43B9-9E41-149BF9BF83F7}" presName="parTx" presStyleLbl="node1" presStyleIdx="1" presStyleCnt="3">
        <dgm:presLayoutVars>
          <dgm:chMax val="0"/>
          <dgm:chPref val="0"/>
          <dgm:bulletEnabled val="1"/>
        </dgm:presLayoutVars>
      </dgm:prSet>
      <dgm:spPr/>
    </dgm:pt>
    <dgm:pt modelId="{66EF2456-B0B9-40E9-8C37-4C6818969EF4}" type="pres">
      <dgm:prSet presAssocID="{61EDCE88-308B-43B9-9E41-149BF9BF83F7}" presName="parSh" presStyleLbl="node1" presStyleIdx="2" presStyleCnt="3"/>
      <dgm:spPr/>
    </dgm:pt>
    <dgm:pt modelId="{7C7E2C6A-DF67-43FB-B0E9-0F5258821559}" type="pres">
      <dgm:prSet presAssocID="{61EDCE88-308B-43B9-9E41-149BF9BF83F7}" presName="desTx" presStyleLbl="fgAcc1" presStyleIdx="2" presStyleCnt="3">
        <dgm:presLayoutVars>
          <dgm:bulletEnabled val="1"/>
        </dgm:presLayoutVars>
      </dgm:prSet>
      <dgm:spPr/>
    </dgm:pt>
  </dgm:ptLst>
  <dgm:cxnLst>
    <dgm:cxn modelId="{33308904-A838-4F09-8B08-44F8923CFC12}" type="presOf" srcId="{6AF34DD4-325C-4140-822F-66E2A665CDA2}" destId="{3FFE4A08-8D80-42B9-8F20-3BCC1705AC24}" srcOrd="0" destOrd="9" presId="urn:microsoft.com/office/officeart/2005/8/layout/process3"/>
    <dgm:cxn modelId="{93083A0F-64CD-4535-8B14-10EBEE970736}" type="presOf" srcId="{5A036C48-A0D8-4DF6-B6FC-E8C485C4CA62}" destId="{27759848-F6F5-4CFB-A748-4B54E84B2470}" srcOrd="0" destOrd="0" presId="urn:microsoft.com/office/officeart/2005/8/layout/process3"/>
    <dgm:cxn modelId="{5C53B40F-2030-4A0D-A5D5-21E320B37DBC}" srcId="{61EDCE88-308B-43B9-9E41-149BF9BF83F7}" destId="{5FC14ADC-7A94-435A-ACE3-E1B438282CA8}" srcOrd="1" destOrd="0" parTransId="{4DDB2E12-5205-425D-A4C9-3ADB669AA7BA}" sibTransId="{85E15BD9-0653-4680-8CED-81921ED1E696}"/>
    <dgm:cxn modelId="{559D4720-576E-405A-AF72-8CC18E52B481}" type="presOf" srcId="{6536C5A2-D3FB-405E-A340-6F7474BA15E1}" destId="{CEE719D1-4C37-4FD4-8612-33A3F5C772D1}" srcOrd="0" destOrd="9" presId="urn:microsoft.com/office/officeart/2005/8/layout/process3"/>
    <dgm:cxn modelId="{52240223-072B-4D15-B741-8326EA1C0B2E}" type="presOf" srcId="{363F7021-8EAE-4BB9-B14F-A9608E3121B4}" destId="{3FFE4A08-8D80-42B9-8F20-3BCC1705AC24}" srcOrd="0" destOrd="7" presId="urn:microsoft.com/office/officeart/2005/8/layout/process3"/>
    <dgm:cxn modelId="{C0935A25-6245-46AC-A45C-CA9E293A98DD}" srcId="{778A57B2-AF9B-4199-899E-1AF93C832705}" destId="{883AC5F1-7090-459C-94C2-B423F77A8258}" srcOrd="6" destOrd="0" parTransId="{A67B047E-A264-4596-842F-6FDDECAF0B81}" sibTransId="{3EC75E41-C013-4A9D-9D5A-2E0835262741}"/>
    <dgm:cxn modelId="{E11B4C27-FAC8-496A-97E0-9107FB6AC9DE}" type="presOf" srcId="{778A57B2-AF9B-4199-899E-1AF93C832705}" destId="{C4D66635-8E82-4362-9B9B-C99E301E74BB}" srcOrd="1" destOrd="0" presId="urn:microsoft.com/office/officeart/2005/8/layout/process3"/>
    <dgm:cxn modelId="{101FB62D-5BEB-4FD1-881E-BACCC8BB4913}" type="presOf" srcId="{8005076B-1CF1-4754-BADA-11DBC4C1A0DE}" destId="{3FFE4A08-8D80-42B9-8F20-3BCC1705AC24}" srcOrd="0" destOrd="4" presId="urn:microsoft.com/office/officeart/2005/8/layout/process3"/>
    <dgm:cxn modelId="{CC13BA2D-A599-440B-90E1-64AC9CD6DF75}" type="presOf" srcId="{4549871A-137F-49E7-BBBD-F3FDD15E0513}" destId="{CEE719D1-4C37-4FD4-8612-33A3F5C772D1}" srcOrd="0" destOrd="5" presId="urn:microsoft.com/office/officeart/2005/8/layout/process3"/>
    <dgm:cxn modelId="{2B08232E-09CB-4CCC-B125-23581A860B5C}" srcId="{56F84D8B-2346-43B4-8C7E-45406A223585}" destId="{FB540A1C-9CDF-4695-BCA2-CF7E671218F7}" srcOrd="1" destOrd="0" parTransId="{0F816B43-ECBF-46AE-9AE5-D0F2EB036560}" sibTransId="{ECDC9D51-172F-4518-B64D-52A74FA56BAC}"/>
    <dgm:cxn modelId="{1637B631-AC09-4915-B23E-E41C41D15C48}" type="presOf" srcId="{59EC262B-AB42-4DD5-A729-66F35077C422}" destId="{3FFE4A08-8D80-42B9-8F20-3BCC1705AC24}" srcOrd="0" destOrd="5" presId="urn:microsoft.com/office/officeart/2005/8/layout/process3"/>
    <dgm:cxn modelId="{12234632-3CA8-49E2-95A6-7F0095C79538}" type="presOf" srcId="{1DF7A68D-8F71-492D-8C4D-9AFE725DD0D8}" destId="{3FFE4A08-8D80-42B9-8F20-3BCC1705AC24}" srcOrd="0" destOrd="10" presId="urn:microsoft.com/office/officeart/2005/8/layout/process3"/>
    <dgm:cxn modelId="{59245834-747A-4113-ABF8-A973EF969D36}" srcId="{56F84D8B-2346-43B4-8C7E-45406A223585}" destId="{D2A1C2FF-3BD0-42BB-BC1D-FACC9E9DA304}" srcOrd="2" destOrd="0" parTransId="{EEFA7826-1F89-49F6-BE34-1E887D7203ED}" sibTransId="{B2263281-FAA0-46F6-8620-64AFB0BDD627}"/>
    <dgm:cxn modelId="{5DD95D36-F78A-4726-8248-DBA2E2DDB19B}" srcId="{778A57B2-AF9B-4199-899E-1AF93C832705}" destId="{CEEA6FB3-F93B-404C-A536-8EA0D8F38BD1}" srcOrd="8" destOrd="0" parTransId="{2B8FE684-698B-47BC-B01C-C095E538601C}" sibTransId="{E6C0E784-7245-4EB8-8F3E-0A24FC94FBD4}"/>
    <dgm:cxn modelId="{6528BA36-D144-456A-83B0-FB96484EFE69}" srcId="{5A036C48-A0D8-4DF6-B6FC-E8C485C4CA62}" destId="{56F84D8B-2346-43B4-8C7E-45406A223585}" srcOrd="0" destOrd="0" parTransId="{9C1E7F26-0932-41E7-AE4D-A27F6AF3581C}" sibTransId="{F082B4E4-0AD1-456F-BAF3-751F3CC64AE5}"/>
    <dgm:cxn modelId="{F88F4C37-3BCB-45C8-BBE1-98931B24F7FB}" srcId="{778A57B2-AF9B-4199-899E-1AF93C832705}" destId="{363F7021-8EAE-4BB9-B14F-A9608E3121B4}" srcOrd="7" destOrd="0" parTransId="{946D6F68-B367-4DC4-9254-89F6A80B6E3B}" sibTransId="{0D1B034A-694E-4FFB-9A6A-1B1090D0BE9D}"/>
    <dgm:cxn modelId="{14761E38-ECE2-4941-81C0-C7CD118C4E7B}" srcId="{56F84D8B-2346-43B4-8C7E-45406A223585}" destId="{D3E0536B-8CEC-4082-BDE4-40121E7D453D}" srcOrd="4" destOrd="0" parTransId="{624689DE-2F20-4993-9933-CBBD981E956E}" sibTransId="{114A6C3D-A9DF-4D0F-9990-CF9F8D91167C}"/>
    <dgm:cxn modelId="{6F68BD38-95D1-4DD5-85F5-6A885D55C647}" type="presOf" srcId="{D3E0536B-8CEC-4082-BDE4-40121E7D453D}" destId="{CEE719D1-4C37-4FD4-8612-33A3F5C772D1}" srcOrd="0" destOrd="4" presId="urn:microsoft.com/office/officeart/2005/8/layout/process3"/>
    <dgm:cxn modelId="{53E7F538-9633-4FB8-8762-2F0E22819160}" srcId="{56F84D8B-2346-43B4-8C7E-45406A223585}" destId="{C22D6439-8C7F-4E8C-9FCA-B3BBDE811383}" srcOrd="7" destOrd="0" parTransId="{A9DDEA98-8220-44AE-B328-1F376DF08D92}" sibTransId="{9FF35107-A9A5-42AC-A8C4-3D0E8809237E}"/>
    <dgm:cxn modelId="{064D593B-5D20-468F-8C78-C85FECFB1A09}" srcId="{61EDCE88-308B-43B9-9E41-149BF9BF83F7}" destId="{9B92A28C-C966-42D8-83E9-3742C1BB338B}" srcOrd="0" destOrd="0" parTransId="{40582A3A-DE52-45FF-8610-4286A6944619}" sibTransId="{B7864ACD-A8D0-4F3A-988B-65DE12000E87}"/>
    <dgm:cxn modelId="{3581835B-6226-4D60-AE6C-4AFA31B869F1}" type="presOf" srcId="{1EDA4672-3D6F-4603-824D-1C9E49399A3B}" destId="{7C7E2C6A-DF67-43FB-B0E9-0F5258821559}" srcOrd="0" destOrd="2" presId="urn:microsoft.com/office/officeart/2005/8/layout/process3"/>
    <dgm:cxn modelId="{6D9F545C-3AF9-43F3-B920-90055C3DD114}" srcId="{778A57B2-AF9B-4199-899E-1AF93C832705}" destId="{59EC262B-AB42-4DD5-A729-66F35077C422}" srcOrd="5" destOrd="0" parTransId="{DE729B00-497F-404F-9E39-4B05D251F057}" sibTransId="{49B5761D-EB61-479A-AAFF-37A5AF7A9CBF}"/>
    <dgm:cxn modelId="{BDF6B15C-2073-4F68-B35E-C9B9E40F49B5}" srcId="{61EDCE88-308B-43B9-9E41-149BF9BF83F7}" destId="{1EDA4672-3D6F-4603-824D-1C9E49399A3B}" srcOrd="2" destOrd="0" parTransId="{40CC7B3A-19CA-437B-9F3B-CAC17CE8805E}" sibTransId="{6C8E0F6D-D9CC-40CC-9AFC-54969628DFA5}"/>
    <dgm:cxn modelId="{84EC815F-99A2-4D7E-B717-B49880CAEB7D}" srcId="{56F84D8B-2346-43B4-8C7E-45406A223585}" destId="{6536C5A2-D3FB-405E-A340-6F7474BA15E1}" srcOrd="9" destOrd="0" parTransId="{CFCB1D2F-0373-449F-B334-A8F178367923}" sibTransId="{B2361F4B-7505-4972-92A5-D87EEA38691C}"/>
    <dgm:cxn modelId="{330B5344-2ABD-42B8-B25E-CA7BF9C8EC47}" type="presOf" srcId="{5C2C26ED-C56B-4F89-AA59-99AD2675BB47}" destId="{3FFE4A08-8D80-42B9-8F20-3BCC1705AC24}" srcOrd="0" destOrd="2" presId="urn:microsoft.com/office/officeart/2005/8/layout/process3"/>
    <dgm:cxn modelId="{B00A9165-24CB-4C94-93E4-F5794406A911}" type="presOf" srcId="{5DEADFAF-6163-46B7-8C34-1DBFEDB6854A}" destId="{CEE719D1-4C37-4FD4-8612-33A3F5C772D1}" srcOrd="0" destOrd="6" presId="urn:microsoft.com/office/officeart/2005/8/layout/process3"/>
    <dgm:cxn modelId="{C5F89066-3285-4B27-AAD0-6EEA064C0D30}" type="presOf" srcId="{EF556AA6-8909-4939-9B65-C3464A9C3C1C}" destId="{C7E2A606-D8E3-462D-9ED2-70AC2E199837}" srcOrd="1" destOrd="0" presId="urn:microsoft.com/office/officeart/2005/8/layout/process3"/>
    <dgm:cxn modelId="{42F8A266-0CD0-4FD6-B29D-2794C2930DEF}" type="presOf" srcId="{6881F8C5-2E24-4E14-8EE7-95D121869D31}" destId="{CEE719D1-4C37-4FD4-8612-33A3F5C772D1}" srcOrd="0" destOrd="3" presId="urn:microsoft.com/office/officeart/2005/8/layout/process3"/>
    <dgm:cxn modelId="{E1B56F67-DE2C-48FD-8F78-D61FE45565AC}" srcId="{56F84D8B-2346-43B4-8C7E-45406A223585}" destId="{282BCC1B-B571-4A3E-9E5B-42997626B567}" srcOrd="0" destOrd="0" parTransId="{B7EB5391-BF03-49DB-84FC-A507F83B2495}" sibTransId="{A68FD67B-3E0D-4234-9F58-337FA5AECA69}"/>
    <dgm:cxn modelId="{A3CDB569-3481-4BF8-9F5F-96BD5B0C7519}" type="presOf" srcId="{D2A1C2FF-3BD0-42BB-BC1D-FACC9E9DA304}" destId="{CEE719D1-4C37-4FD4-8612-33A3F5C772D1}" srcOrd="0" destOrd="2" presId="urn:microsoft.com/office/officeart/2005/8/layout/process3"/>
    <dgm:cxn modelId="{992E486D-F40D-4078-8184-01DA702A7DCF}" srcId="{778A57B2-AF9B-4199-899E-1AF93C832705}" destId="{D5D66965-E752-4966-A435-846E79171CE0}" srcOrd="1" destOrd="0" parTransId="{2FDA062E-2E15-4F31-917B-7E7385B5BF76}" sibTransId="{200DC9CF-CF17-4FEC-A660-CB5A3347FF96}"/>
    <dgm:cxn modelId="{3A3F6D6F-B9AA-4C5D-BED5-6FA33E6A48E8}" srcId="{778A57B2-AF9B-4199-899E-1AF93C832705}" destId="{8005076B-1CF1-4754-BADA-11DBC4C1A0DE}" srcOrd="4" destOrd="0" parTransId="{64B7C65A-FDE1-43E0-84DE-1C22CB09BF25}" sibTransId="{7B2A8DB0-9109-4E60-8739-EC7EB2FDA70C}"/>
    <dgm:cxn modelId="{83403E71-F273-4082-BC45-E42012CD93B3}" type="presOf" srcId="{56F84D8B-2346-43B4-8C7E-45406A223585}" destId="{5A7BEED0-E683-4BD8-B11F-36137BB12874}" srcOrd="0" destOrd="0" presId="urn:microsoft.com/office/officeart/2005/8/layout/process3"/>
    <dgm:cxn modelId="{121BC973-7A78-4D24-9088-FE7FEFD4E47F}" type="presOf" srcId="{4AD11BD2-F1AE-4D86-B1A9-C79775A2F185}" destId="{CEE719D1-4C37-4FD4-8612-33A3F5C772D1}" srcOrd="0" destOrd="12" presId="urn:microsoft.com/office/officeart/2005/8/layout/process3"/>
    <dgm:cxn modelId="{526F0D55-DE53-4A3C-B794-CE9A54E285FB}" srcId="{56F84D8B-2346-43B4-8C7E-45406A223585}" destId="{6881F8C5-2E24-4E14-8EE7-95D121869D31}" srcOrd="3" destOrd="0" parTransId="{3E5B90E8-590C-44CB-AE5C-21EC9F03BCF6}" sibTransId="{1134282A-DD04-48A8-8B42-49B4BFA29289}"/>
    <dgm:cxn modelId="{68942275-896A-4072-89C7-6711C044E206}" srcId="{61EDCE88-308B-43B9-9E41-149BF9BF83F7}" destId="{DF9F0E08-662D-482B-A9E8-12D1D8B2A10F}" srcOrd="3" destOrd="0" parTransId="{9503128C-E4F8-40D9-B5E2-2275ECB37916}" sibTransId="{1C55BB33-9310-42CA-83ED-02D6E44AF142}"/>
    <dgm:cxn modelId="{B7031977-661D-4FFD-86A7-64D1FBC0AB72}" srcId="{778A57B2-AF9B-4199-899E-1AF93C832705}" destId="{1DF7A68D-8F71-492D-8C4D-9AFE725DD0D8}" srcOrd="10" destOrd="0" parTransId="{1F8DA355-D777-431D-B42A-214CF330FA6B}" sibTransId="{C3894443-5278-4085-B138-4869FC48C9E4}"/>
    <dgm:cxn modelId="{39DE5759-3EB0-472A-A94C-1CCE4D49D4B9}" type="presOf" srcId="{778A57B2-AF9B-4199-899E-1AF93C832705}" destId="{C3FB789D-BDF9-4146-B1C4-FD7AB4A2EB4C}" srcOrd="0" destOrd="0" presId="urn:microsoft.com/office/officeart/2005/8/layout/process3"/>
    <dgm:cxn modelId="{12A9DC7D-48C7-4A46-8C5E-EFEF47EA77D1}" type="presOf" srcId="{CEEA6FB3-F93B-404C-A536-8EA0D8F38BD1}" destId="{3FFE4A08-8D80-42B9-8F20-3BCC1705AC24}" srcOrd="0" destOrd="8" presId="urn:microsoft.com/office/officeart/2005/8/layout/process3"/>
    <dgm:cxn modelId="{F2D49189-2BD4-4FF4-8F9F-EE40D99340F8}" type="presOf" srcId="{EF556AA6-8909-4939-9B65-C3464A9C3C1C}" destId="{9A20B652-6410-42C5-9480-B1608DEBC86E}" srcOrd="0" destOrd="0" presId="urn:microsoft.com/office/officeart/2005/8/layout/process3"/>
    <dgm:cxn modelId="{489F088A-A04E-4D46-9860-DAEFD5FC6817}" type="presOf" srcId="{D5D66965-E752-4966-A435-846E79171CE0}" destId="{3FFE4A08-8D80-42B9-8F20-3BCC1705AC24}" srcOrd="0" destOrd="1" presId="urn:microsoft.com/office/officeart/2005/8/layout/process3"/>
    <dgm:cxn modelId="{6A3C7D8B-B5E6-4534-B78F-D97B2E1E6606}" type="presOf" srcId="{282BCC1B-B571-4A3E-9E5B-42997626B567}" destId="{CEE719D1-4C37-4FD4-8612-33A3F5C772D1}" srcOrd="0" destOrd="0" presId="urn:microsoft.com/office/officeart/2005/8/layout/process3"/>
    <dgm:cxn modelId="{7B011E8C-8A51-4140-9301-2155237FD396}" srcId="{778A57B2-AF9B-4199-899E-1AF93C832705}" destId="{5C2C26ED-C56B-4F89-AA59-99AD2675BB47}" srcOrd="2" destOrd="0" parTransId="{D4D940BF-FC64-445F-A240-BD21161499B4}" sibTransId="{97291CED-E429-4268-AA05-822223342481}"/>
    <dgm:cxn modelId="{DF6EEC8F-AB95-47EB-9B2D-6A14F9B87F45}" type="presOf" srcId="{FB540A1C-9CDF-4695-BCA2-CF7E671218F7}" destId="{CEE719D1-4C37-4FD4-8612-33A3F5C772D1}" srcOrd="0" destOrd="1" presId="urn:microsoft.com/office/officeart/2005/8/layout/process3"/>
    <dgm:cxn modelId="{15D61690-51AC-48FE-8537-9E4B179F98EC}" srcId="{5A036C48-A0D8-4DF6-B6FC-E8C485C4CA62}" destId="{778A57B2-AF9B-4199-899E-1AF93C832705}" srcOrd="1" destOrd="0" parTransId="{5BC12EBD-08E6-4342-A3C6-FA8D0C1BD5E0}" sibTransId="{EF556AA6-8909-4939-9B65-C3464A9C3C1C}"/>
    <dgm:cxn modelId="{13D0CE93-96CB-4762-9179-24E4BA56CC08}" type="presOf" srcId="{61EDCE88-308B-43B9-9E41-149BF9BF83F7}" destId="{21AB855F-D710-4319-87F4-99D73D36FB12}" srcOrd="0" destOrd="0" presId="urn:microsoft.com/office/officeart/2005/8/layout/process3"/>
    <dgm:cxn modelId="{0A3D4198-1415-40F2-B102-DF2AA393758A}" type="presOf" srcId="{5FC14ADC-7A94-435A-ACE3-E1B438282CA8}" destId="{7C7E2C6A-DF67-43FB-B0E9-0F5258821559}" srcOrd="0" destOrd="1" presId="urn:microsoft.com/office/officeart/2005/8/layout/process3"/>
    <dgm:cxn modelId="{28AF4DA7-D2AA-4959-BE3F-3C8F793F7E7C}" srcId="{778A57B2-AF9B-4199-899E-1AF93C832705}" destId="{A41DA1BB-F6ED-493B-BC8B-FEFC44B1698D}" srcOrd="0" destOrd="0" parTransId="{B539671E-4750-4316-8FAE-BB1D31E9F4AB}" sibTransId="{21C92F1B-7782-4EC3-B62F-5762E8680C3C}"/>
    <dgm:cxn modelId="{249BF9AF-EE34-4BE7-B086-1549392F6ADA}" srcId="{56F84D8B-2346-43B4-8C7E-45406A223585}" destId="{4AD11BD2-F1AE-4D86-B1A9-C79775A2F185}" srcOrd="12" destOrd="0" parTransId="{D6B57F0D-DE52-498A-9DF0-66E5A6AEB6AC}" sibTransId="{746167FC-28B4-440C-8A0C-81ADBBB23C10}"/>
    <dgm:cxn modelId="{5FE182B0-3A59-4C05-883C-EE28EFEDBAB8}" type="presOf" srcId="{61EDCE88-308B-43B9-9E41-149BF9BF83F7}" destId="{66EF2456-B0B9-40E9-8C37-4C6818969EF4}" srcOrd="1" destOrd="0" presId="urn:microsoft.com/office/officeart/2005/8/layout/process3"/>
    <dgm:cxn modelId="{868D70B3-DF68-40C1-9752-F1BCA501A996}" type="presOf" srcId="{58F983C4-4D94-4951-89E1-3B78837F8E8F}" destId="{CEE719D1-4C37-4FD4-8612-33A3F5C772D1}" srcOrd="0" destOrd="11" presId="urn:microsoft.com/office/officeart/2005/8/layout/process3"/>
    <dgm:cxn modelId="{42C341B7-A84A-4A9E-B60A-128063BEB703}" srcId="{56F84D8B-2346-43B4-8C7E-45406A223585}" destId="{58F983C4-4D94-4951-89E1-3B78837F8E8F}" srcOrd="11" destOrd="0" parTransId="{52F5CC2C-5084-46FE-AA96-C08F54794112}" sibTransId="{887F2D2C-67FA-4D2B-AD46-A397B23D2163}"/>
    <dgm:cxn modelId="{A18B32B9-0186-4548-B2E7-9F1C403A1D01}" type="presOf" srcId="{DF9F0E08-662D-482B-A9E8-12D1D8B2A10F}" destId="{7C7E2C6A-DF67-43FB-B0E9-0F5258821559}" srcOrd="0" destOrd="3" presId="urn:microsoft.com/office/officeart/2005/8/layout/process3"/>
    <dgm:cxn modelId="{97291BBF-5DBD-4020-9EBD-F613EB74D46A}" srcId="{778A57B2-AF9B-4199-899E-1AF93C832705}" destId="{6AF34DD4-325C-4140-822F-66E2A665CDA2}" srcOrd="9" destOrd="0" parTransId="{232A375B-0C97-4E50-95A6-B0F5DA13D4F6}" sibTransId="{D59E7118-6D14-4720-84E6-752DDC95868E}"/>
    <dgm:cxn modelId="{650B69C3-2377-4529-8137-6BB3740719F6}" type="presOf" srcId="{883AC5F1-7090-459C-94C2-B423F77A8258}" destId="{3FFE4A08-8D80-42B9-8F20-3BCC1705AC24}" srcOrd="0" destOrd="6" presId="urn:microsoft.com/office/officeart/2005/8/layout/process3"/>
    <dgm:cxn modelId="{7300F8C5-2E72-4631-807B-EE73980DDEDA}" srcId="{5A036C48-A0D8-4DF6-B6FC-E8C485C4CA62}" destId="{61EDCE88-308B-43B9-9E41-149BF9BF83F7}" srcOrd="2" destOrd="0" parTransId="{6CBA5CB1-66EB-4C39-92FB-36B2A1E0B682}" sibTransId="{0C489409-A275-4F4A-BB14-13BA1DF4814B}"/>
    <dgm:cxn modelId="{4C124FC8-C51B-4C0E-81EF-2ECA98C6A07B}" srcId="{778A57B2-AF9B-4199-899E-1AF93C832705}" destId="{0485C2E7-327F-46B4-A54C-8B6199C7E6FB}" srcOrd="3" destOrd="0" parTransId="{1A337FB9-94D0-42A6-BE6B-47F8A41E32A1}" sibTransId="{7256E9A7-D473-4BD6-94A0-26E373351F3F}"/>
    <dgm:cxn modelId="{C9F2D4CE-067B-4F71-8C2D-5D8252A145EA}" srcId="{56F84D8B-2346-43B4-8C7E-45406A223585}" destId="{5DEADFAF-6163-46B7-8C34-1DBFEDB6854A}" srcOrd="6" destOrd="0" parTransId="{72BFDAFD-142F-4C78-A419-EB768CB41156}" sibTransId="{63D2040E-A642-4A70-85D4-AC643466596C}"/>
    <dgm:cxn modelId="{8B70D6CE-260E-430E-B130-EF33718F8247}" type="presOf" srcId="{9B92A28C-C966-42D8-83E9-3742C1BB338B}" destId="{7C7E2C6A-DF67-43FB-B0E9-0F5258821559}" srcOrd="0" destOrd="0" presId="urn:microsoft.com/office/officeart/2005/8/layout/process3"/>
    <dgm:cxn modelId="{9C5030CF-18D8-4562-BCA3-743A44FE787E}" type="presOf" srcId="{469CD0D8-3136-49FB-A5CF-2AE3339AAE8B}" destId="{CEE719D1-4C37-4FD4-8612-33A3F5C772D1}" srcOrd="0" destOrd="8" presId="urn:microsoft.com/office/officeart/2005/8/layout/process3"/>
    <dgm:cxn modelId="{0E12E4D0-9B12-4292-8E83-BD278A7E15C5}" srcId="{56F84D8B-2346-43B4-8C7E-45406A223585}" destId="{469CD0D8-3136-49FB-A5CF-2AE3339AAE8B}" srcOrd="8" destOrd="0" parTransId="{BF3BD655-2DBD-4F38-B5A8-4B8EFC2CADFC}" sibTransId="{74DDC969-6E3A-4DE7-AED7-12B0CE416075}"/>
    <dgm:cxn modelId="{8BFE2CD3-309C-45C5-8DAB-599E219ED4A4}" type="presOf" srcId="{0485C2E7-327F-46B4-A54C-8B6199C7E6FB}" destId="{3FFE4A08-8D80-42B9-8F20-3BCC1705AC24}" srcOrd="0" destOrd="3" presId="urn:microsoft.com/office/officeart/2005/8/layout/process3"/>
    <dgm:cxn modelId="{0F065AD3-8729-456D-B37D-FA26AFAC8114}" type="presOf" srcId="{F082B4E4-0AD1-456F-BAF3-751F3CC64AE5}" destId="{95586761-BC25-4BA3-919F-DEFDBD2CC035}" srcOrd="1" destOrd="0" presId="urn:microsoft.com/office/officeart/2005/8/layout/process3"/>
    <dgm:cxn modelId="{B475BBD8-6CF3-4D52-8CCE-90D06C33EAD4}" type="presOf" srcId="{F082B4E4-0AD1-456F-BAF3-751F3CC64AE5}" destId="{1D29EF74-0D64-44AD-8514-9F7565876ACE}" srcOrd="0" destOrd="0" presId="urn:microsoft.com/office/officeart/2005/8/layout/process3"/>
    <dgm:cxn modelId="{86E312D9-CF3E-41CE-9826-74C81BD98E6C}" type="presOf" srcId="{C22D6439-8C7F-4E8C-9FCA-B3BBDE811383}" destId="{CEE719D1-4C37-4FD4-8612-33A3F5C772D1}" srcOrd="0" destOrd="7" presId="urn:microsoft.com/office/officeart/2005/8/layout/process3"/>
    <dgm:cxn modelId="{BA176AE3-FA6C-4643-9D25-BDDB8971881B}" type="presOf" srcId="{A41DA1BB-F6ED-493B-BC8B-FEFC44B1698D}" destId="{3FFE4A08-8D80-42B9-8F20-3BCC1705AC24}" srcOrd="0" destOrd="0" presId="urn:microsoft.com/office/officeart/2005/8/layout/process3"/>
    <dgm:cxn modelId="{098429E4-AC08-4C88-934B-657B865590C8}" srcId="{56F84D8B-2346-43B4-8C7E-45406A223585}" destId="{4549871A-137F-49E7-BBBD-F3FDD15E0513}" srcOrd="5" destOrd="0" parTransId="{5B9AB31A-5336-43AD-AB7A-5815EC5BA033}" sibTransId="{6F4D46C4-2CFF-4E3B-8AFE-E05C396787E0}"/>
    <dgm:cxn modelId="{9CD69FED-7397-4CBA-9387-A6AE90F12036}" type="presOf" srcId="{56F84D8B-2346-43B4-8C7E-45406A223585}" destId="{03DA3DF1-8649-40C6-9029-B1E7D0198B89}" srcOrd="1" destOrd="0" presId="urn:microsoft.com/office/officeart/2005/8/layout/process3"/>
    <dgm:cxn modelId="{521012F8-9839-4172-A658-C44E290F0AD3}" srcId="{56F84D8B-2346-43B4-8C7E-45406A223585}" destId="{AC0AF576-B83C-46B8-BA66-55F12516132E}" srcOrd="10" destOrd="0" parTransId="{5B1E4757-6AC7-46F4-93DA-6240F9F243F1}" sibTransId="{1A4DE9F9-ACB0-4145-BFCB-C36D978E64B0}"/>
    <dgm:cxn modelId="{0E572DFD-8C08-4604-BDF8-DA08C9242A68}" type="presOf" srcId="{AC0AF576-B83C-46B8-BA66-55F12516132E}" destId="{CEE719D1-4C37-4FD4-8612-33A3F5C772D1}" srcOrd="0" destOrd="10" presId="urn:microsoft.com/office/officeart/2005/8/layout/process3"/>
    <dgm:cxn modelId="{64CF8266-3627-4D71-9D15-F7EDE10A1053}" type="presParOf" srcId="{27759848-F6F5-4CFB-A748-4B54E84B2470}" destId="{A543A590-D27D-487B-BA38-F7A2B382DB20}" srcOrd="0" destOrd="0" presId="urn:microsoft.com/office/officeart/2005/8/layout/process3"/>
    <dgm:cxn modelId="{9B4FD60D-B193-4AF1-9A22-F14A2A22E0CB}" type="presParOf" srcId="{A543A590-D27D-487B-BA38-F7A2B382DB20}" destId="{5A7BEED0-E683-4BD8-B11F-36137BB12874}" srcOrd="0" destOrd="0" presId="urn:microsoft.com/office/officeart/2005/8/layout/process3"/>
    <dgm:cxn modelId="{95F1C338-5159-4417-97E8-297254AFCEAD}" type="presParOf" srcId="{A543A590-D27D-487B-BA38-F7A2B382DB20}" destId="{03DA3DF1-8649-40C6-9029-B1E7D0198B89}" srcOrd="1" destOrd="0" presId="urn:microsoft.com/office/officeart/2005/8/layout/process3"/>
    <dgm:cxn modelId="{9E604504-CCF9-444C-A596-F39E56BF2ABB}" type="presParOf" srcId="{A543A590-D27D-487B-BA38-F7A2B382DB20}" destId="{CEE719D1-4C37-4FD4-8612-33A3F5C772D1}" srcOrd="2" destOrd="0" presId="urn:microsoft.com/office/officeart/2005/8/layout/process3"/>
    <dgm:cxn modelId="{5B0392B0-8D9E-45BA-9DC5-42777DC0497E}" type="presParOf" srcId="{27759848-F6F5-4CFB-A748-4B54E84B2470}" destId="{1D29EF74-0D64-44AD-8514-9F7565876ACE}" srcOrd="1" destOrd="0" presId="urn:microsoft.com/office/officeart/2005/8/layout/process3"/>
    <dgm:cxn modelId="{F919C067-1C9D-4718-9779-D9652AB40C61}" type="presParOf" srcId="{1D29EF74-0D64-44AD-8514-9F7565876ACE}" destId="{95586761-BC25-4BA3-919F-DEFDBD2CC035}" srcOrd="0" destOrd="0" presId="urn:microsoft.com/office/officeart/2005/8/layout/process3"/>
    <dgm:cxn modelId="{E59FD542-17EF-4C59-B6BB-6FF6B491FD63}" type="presParOf" srcId="{27759848-F6F5-4CFB-A748-4B54E84B2470}" destId="{669608CF-79F4-4C6C-B221-271A8C6EDBF7}" srcOrd="2" destOrd="0" presId="urn:microsoft.com/office/officeart/2005/8/layout/process3"/>
    <dgm:cxn modelId="{025F6884-499F-490E-8825-0783212DCA3D}" type="presParOf" srcId="{669608CF-79F4-4C6C-B221-271A8C6EDBF7}" destId="{C3FB789D-BDF9-4146-B1C4-FD7AB4A2EB4C}" srcOrd="0" destOrd="0" presId="urn:microsoft.com/office/officeart/2005/8/layout/process3"/>
    <dgm:cxn modelId="{E03EA5AC-6BB5-46CB-B822-12DC7209C0E3}" type="presParOf" srcId="{669608CF-79F4-4C6C-B221-271A8C6EDBF7}" destId="{C4D66635-8E82-4362-9B9B-C99E301E74BB}" srcOrd="1" destOrd="0" presId="urn:microsoft.com/office/officeart/2005/8/layout/process3"/>
    <dgm:cxn modelId="{D0BA1911-DC11-494D-A9FE-33FE758940B8}" type="presParOf" srcId="{669608CF-79F4-4C6C-B221-271A8C6EDBF7}" destId="{3FFE4A08-8D80-42B9-8F20-3BCC1705AC24}" srcOrd="2" destOrd="0" presId="urn:microsoft.com/office/officeart/2005/8/layout/process3"/>
    <dgm:cxn modelId="{F0517CD7-7E94-4B61-9232-E06B58CAAD71}" type="presParOf" srcId="{27759848-F6F5-4CFB-A748-4B54E84B2470}" destId="{9A20B652-6410-42C5-9480-B1608DEBC86E}" srcOrd="3" destOrd="0" presId="urn:microsoft.com/office/officeart/2005/8/layout/process3"/>
    <dgm:cxn modelId="{6F9CE793-19FF-40FC-A93C-00590AB412DF}" type="presParOf" srcId="{9A20B652-6410-42C5-9480-B1608DEBC86E}" destId="{C7E2A606-D8E3-462D-9ED2-70AC2E199837}" srcOrd="0" destOrd="0" presId="urn:microsoft.com/office/officeart/2005/8/layout/process3"/>
    <dgm:cxn modelId="{738D9B0D-15E5-4C2B-8C31-1B418F22ACA7}" type="presParOf" srcId="{27759848-F6F5-4CFB-A748-4B54E84B2470}" destId="{08AC5CE8-3D74-407C-8FBB-628588EEE70D}" srcOrd="4" destOrd="0" presId="urn:microsoft.com/office/officeart/2005/8/layout/process3"/>
    <dgm:cxn modelId="{8DD7DF9F-2EF4-4B2F-8951-B6AF70C33DA5}" type="presParOf" srcId="{08AC5CE8-3D74-407C-8FBB-628588EEE70D}" destId="{21AB855F-D710-4319-87F4-99D73D36FB12}" srcOrd="0" destOrd="0" presId="urn:microsoft.com/office/officeart/2005/8/layout/process3"/>
    <dgm:cxn modelId="{895BBA58-76DE-4E66-9CF6-627FE2F0CBD7}" type="presParOf" srcId="{08AC5CE8-3D74-407C-8FBB-628588EEE70D}" destId="{66EF2456-B0B9-40E9-8C37-4C6818969EF4}" srcOrd="1" destOrd="0" presId="urn:microsoft.com/office/officeart/2005/8/layout/process3"/>
    <dgm:cxn modelId="{447ADD38-B44B-4CC9-92E1-45D0A3485047}" type="presParOf" srcId="{08AC5CE8-3D74-407C-8FBB-628588EEE70D}" destId="{7C7E2C6A-DF67-43FB-B0E9-0F5258821559}"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A3DF1-8649-40C6-9029-B1E7D0198B89}">
      <dsp:nvSpPr>
        <dsp:cNvPr id="0" name=""/>
        <dsp:cNvSpPr/>
      </dsp:nvSpPr>
      <dsp:spPr>
        <a:xfrm>
          <a:off x="6222" y="805689"/>
          <a:ext cx="2829139" cy="921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s-CO" sz="2400" kern="1200" dirty="0" err="1"/>
            <a:t>Bronze</a:t>
          </a:r>
          <a:endParaRPr lang="es-CO" sz="2400" kern="1200" dirty="0"/>
        </a:p>
      </dsp:txBody>
      <dsp:txXfrm>
        <a:off x="6222" y="805689"/>
        <a:ext cx="2829139" cy="614221"/>
      </dsp:txXfrm>
    </dsp:sp>
    <dsp:sp modelId="{CEE719D1-4C37-4FD4-8612-33A3F5C772D1}">
      <dsp:nvSpPr>
        <dsp:cNvPr id="0" name=""/>
        <dsp:cNvSpPr/>
      </dsp:nvSpPr>
      <dsp:spPr>
        <a:xfrm>
          <a:off x="585684" y="1419910"/>
          <a:ext cx="2829139" cy="427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b="1" kern="1200" dirty="0"/>
            <a:t>Campos simulados</a:t>
          </a:r>
        </a:p>
        <a:p>
          <a:pPr marL="171450" lvl="1" indent="-171450" algn="l" defTabSz="800100">
            <a:lnSpc>
              <a:spcPct val="90000"/>
            </a:lnSpc>
            <a:spcBef>
              <a:spcPct val="0"/>
            </a:spcBef>
            <a:spcAft>
              <a:spcPct val="15000"/>
            </a:spcAft>
            <a:buChar char="•"/>
          </a:pPr>
          <a:r>
            <a:rPr lang="es-CO" sz="1800" kern="1200" dirty="0"/>
            <a:t> </a:t>
          </a:r>
          <a:r>
            <a:rPr lang="es-CO" sz="1800" kern="1200" dirty="0" err="1"/>
            <a:t>altitude</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longitude</a:t>
          </a:r>
          <a:r>
            <a:rPr lang="es-CO" sz="1800" kern="1200" dirty="0"/>
            <a:t> </a:t>
          </a:r>
        </a:p>
        <a:p>
          <a:pPr marL="171450" lvl="1" indent="-171450" algn="l" defTabSz="800100">
            <a:lnSpc>
              <a:spcPct val="90000"/>
            </a:lnSpc>
            <a:spcBef>
              <a:spcPct val="0"/>
            </a:spcBef>
            <a:spcAft>
              <a:spcPct val="15000"/>
            </a:spcAft>
            <a:buChar char="•"/>
          </a:pPr>
          <a:r>
            <a:rPr lang="es-CO" sz="1800" kern="1200" dirty="0"/>
            <a:t> date </a:t>
          </a:r>
        </a:p>
        <a:p>
          <a:pPr marL="171450" lvl="1" indent="-171450" algn="l" defTabSz="800100">
            <a:lnSpc>
              <a:spcPct val="90000"/>
            </a:lnSpc>
            <a:spcBef>
              <a:spcPct val="0"/>
            </a:spcBef>
            <a:spcAft>
              <a:spcPct val="15000"/>
            </a:spcAft>
            <a:buChar char="•"/>
          </a:pPr>
          <a:r>
            <a:rPr lang="es-CO" sz="1800" kern="1200" dirty="0"/>
            <a:t> </a:t>
          </a:r>
          <a:r>
            <a:rPr lang="es-CO" sz="1800" kern="1200" dirty="0" err="1"/>
            <a:t>customer_id</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employee_id</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quantity_products</a:t>
          </a:r>
          <a:endParaRPr lang="es-CO" sz="1800" kern="1200" dirty="0"/>
        </a:p>
        <a:p>
          <a:pPr marL="171450" lvl="1" indent="-171450" algn="l" defTabSz="800100">
            <a:lnSpc>
              <a:spcPct val="90000"/>
            </a:lnSpc>
            <a:spcBef>
              <a:spcPct val="0"/>
            </a:spcBef>
            <a:spcAft>
              <a:spcPct val="15000"/>
            </a:spcAft>
            <a:buChar char="•"/>
          </a:pPr>
          <a:r>
            <a:rPr lang="es-CO" sz="1800" kern="1200" dirty="0"/>
            <a:t> </a:t>
          </a:r>
          <a:r>
            <a:rPr lang="es-CO" sz="1800" kern="1200" dirty="0" err="1"/>
            <a:t>order_id</a:t>
          </a:r>
          <a:endParaRPr lang="es-CO" sz="1800" kern="1200" dirty="0"/>
        </a:p>
        <a:p>
          <a:pPr marL="171450" lvl="1" indent="-171450" algn="l" defTabSz="800100">
            <a:lnSpc>
              <a:spcPct val="90000"/>
            </a:lnSpc>
            <a:spcBef>
              <a:spcPct val="0"/>
            </a:spcBef>
            <a:spcAft>
              <a:spcPct val="15000"/>
            </a:spcAft>
            <a:buChar char="•"/>
          </a:pPr>
          <a:r>
            <a:rPr lang="es-CO" sz="1800" kern="1200" dirty="0"/>
            <a:t> </a:t>
          </a:r>
          <a:r>
            <a:rPr lang="es-CO" sz="1800" kern="1200" dirty="0" err="1"/>
            <a:t>commune_code</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commune_name</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customer_name</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employee_name</a:t>
          </a:r>
          <a:r>
            <a:rPr lang="es-CO" sz="1800" kern="1200" dirty="0"/>
            <a:t> </a:t>
          </a:r>
        </a:p>
        <a:p>
          <a:pPr marL="171450" lvl="1" indent="-171450" algn="l" defTabSz="800100">
            <a:lnSpc>
              <a:spcPct val="90000"/>
            </a:lnSpc>
            <a:spcBef>
              <a:spcPct val="0"/>
            </a:spcBef>
            <a:spcAft>
              <a:spcPct val="15000"/>
            </a:spcAft>
            <a:buChar char="•"/>
          </a:pPr>
          <a:r>
            <a:rPr lang="es-CO" sz="1800" kern="1200" dirty="0"/>
            <a:t> </a:t>
          </a:r>
          <a:r>
            <a:rPr lang="es-CO" sz="1800" kern="1200" dirty="0" err="1"/>
            <a:t>employee_commission</a:t>
          </a:r>
          <a:endParaRPr lang="es-CO" sz="1800" kern="1200" dirty="0"/>
        </a:p>
      </dsp:txBody>
      <dsp:txXfrm>
        <a:off x="668547" y="1502773"/>
        <a:ext cx="2663413" cy="4111074"/>
      </dsp:txXfrm>
    </dsp:sp>
    <dsp:sp modelId="{1D29EF74-0D64-44AD-8514-9F7565876ACE}">
      <dsp:nvSpPr>
        <dsp:cNvPr id="0" name=""/>
        <dsp:cNvSpPr/>
      </dsp:nvSpPr>
      <dsp:spPr>
        <a:xfrm>
          <a:off x="3264248" y="760613"/>
          <a:ext cx="909241" cy="704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3264248" y="901488"/>
        <a:ext cx="697929" cy="422623"/>
      </dsp:txXfrm>
    </dsp:sp>
    <dsp:sp modelId="{C4D66635-8E82-4362-9B9B-C99E301E74BB}">
      <dsp:nvSpPr>
        <dsp:cNvPr id="0" name=""/>
        <dsp:cNvSpPr/>
      </dsp:nvSpPr>
      <dsp:spPr>
        <a:xfrm>
          <a:off x="4550910" y="805689"/>
          <a:ext cx="2829139" cy="921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s-CO" sz="2400" kern="1200" dirty="0"/>
            <a:t>Silver</a:t>
          </a:r>
          <a:endParaRPr lang="es-CO" sz="1800" kern="1200" dirty="0"/>
        </a:p>
      </dsp:txBody>
      <dsp:txXfrm>
        <a:off x="4550910" y="805689"/>
        <a:ext cx="2829139" cy="614221"/>
      </dsp:txXfrm>
    </dsp:sp>
    <dsp:sp modelId="{3FFE4A08-8D80-42B9-8F20-3BCC1705AC24}">
      <dsp:nvSpPr>
        <dsp:cNvPr id="0" name=""/>
        <dsp:cNvSpPr/>
      </dsp:nvSpPr>
      <dsp:spPr>
        <a:xfrm>
          <a:off x="5130372" y="1419910"/>
          <a:ext cx="2829139" cy="427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b="1" kern="1200" dirty="0"/>
            <a:t>Campos adicionados</a:t>
          </a:r>
        </a:p>
        <a:p>
          <a:pPr marL="171450" lvl="1" indent="-171450" algn="l" defTabSz="800100">
            <a:lnSpc>
              <a:spcPct val="90000"/>
            </a:lnSpc>
            <a:spcBef>
              <a:spcPct val="0"/>
            </a:spcBef>
            <a:spcAft>
              <a:spcPct val="15000"/>
            </a:spcAft>
            <a:buChar char="•"/>
          </a:pPr>
          <a:r>
            <a:rPr lang="es-CO" sz="1800" kern="1200" dirty="0" err="1"/>
            <a:t>price</a:t>
          </a:r>
          <a:r>
            <a:rPr lang="es-CO" sz="1800" kern="1200" dirty="0"/>
            <a:t> </a:t>
          </a:r>
        </a:p>
        <a:p>
          <a:pPr marL="171450" lvl="1" indent="-171450" algn="l" defTabSz="800100">
            <a:lnSpc>
              <a:spcPct val="90000"/>
            </a:lnSpc>
            <a:spcBef>
              <a:spcPct val="0"/>
            </a:spcBef>
            <a:spcAft>
              <a:spcPct val="15000"/>
            </a:spcAft>
            <a:buChar char="•"/>
          </a:pPr>
          <a:r>
            <a:rPr lang="es-CO" sz="1800" kern="1200" dirty="0"/>
            <a:t>sales </a:t>
          </a:r>
        </a:p>
        <a:p>
          <a:pPr marL="171450" lvl="1" indent="-171450" algn="l" defTabSz="800100">
            <a:lnSpc>
              <a:spcPct val="90000"/>
            </a:lnSpc>
            <a:spcBef>
              <a:spcPct val="0"/>
            </a:spcBef>
            <a:spcAft>
              <a:spcPct val="15000"/>
            </a:spcAft>
            <a:buChar char="•"/>
          </a:pPr>
          <a:r>
            <a:rPr lang="es-CO" sz="1800" kern="1200" dirty="0" err="1"/>
            <a:t>commission_value</a:t>
          </a:r>
          <a:r>
            <a:rPr lang="es-CO" sz="1800" kern="1200" dirty="0"/>
            <a:t> </a:t>
          </a:r>
        </a:p>
        <a:p>
          <a:pPr marL="171450" lvl="1" indent="-171450" algn="l" defTabSz="800100">
            <a:lnSpc>
              <a:spcPct val="90000"/>
            </a:lnSpc>
            <a:spcBef>
              <a:spcPct val="0"/>
            </a:spcBef>
            <a:spcAft>
              <a:spcPct val="15000"/>
            </a:spcAft>
            <a:buChar char="•"/>
          </a:pPr>
          <a:r>
            <a:rPr lang="es-CO" sz="1800" kern="1200" dirty="0" err="1"/>
            <a:t>year</a:t>
          </a:r>
          <a:endParaRPr lang="es-CO" sz="1800" kern="1200" dirty="0"/>
        </a:p>
        <a:p>
          <a:pPr marL="171450" lvl="1" indent="-171450" algn="l" defTabSz="800100">
            <a:lnSpc>
              <a:spcPct val="90000"/>
            </a:lnSpc>
            <a:spcBef>
              <a:spcPct val="0"/>
            </a:spcBef>
            <a:spcAft>
              <a:spcPct val="15000"/>
            </a:spcAft>
            <a:buChar char="•"/>
          </a:pPr>
          <a:r>
            <a:rPr lang="es-CO" sz="1800" kern="1200" dirty="0" err="1"/>
            <a:t>month</a:t>
          </a:r>
          <a:r>
            <a:rPr lang="es-CO" sz="1800" kern="1200" dirty="0"/>
            <a:t> </a:t>
          </a:r>
        </a:p>
        <a:p>
          <a:pPr marL="171450" lvl="1" indent="-171450" algn="l" defTabSz="800100">
            <a:lnSpc>
              <a:spcPct val="90000"/>
            </a:lnSpc>
            <a:spcBef>
              <a:spcPct val="0"/>
            </a:spcBef>
            <a:spcAft>
              <a:spcPct val="15000"/>
            </a:spcAft>
            <a:buChar char="•"/>
          </a:pPr>
          <a:r>
            <a:rPr lang="es-CO" sz="1800" kern="1200" dirty="0" err="1"/>
            <a:t>day_month</a:t>
          </a:r>
          <a:r>
            <a:rPr lang="es-CO" sz="1800" kern="1200" dirty="0"/>
            <a:t> </a:t>
          </a:r>
        </a:p>
        <a:p>
          <a:pPr marL="171450" lvl="1" indent="-171450" algn="l" defTabSz="800100">
            <a:lnSpc>
              <a:spcPct val="90000"/>
            </a:lnSpc>
            <a:spcBef>
              <a:spcPct val="0"/>
            </a:spcBef>
            <a:spcAft>
              <a:spcPct val="15000"/>
            </a:spcAft>
            <a:buChar char="•"/>
          </a:pPr>
          <a:r>
            <a:rPr lang="es-CO" sz="1800" kern="1200" dirty="0" err="1"/>
            <a:t>day_week</a:t>
          </a:r>
          <a:endParaRPr lang="es-CO" sz="1800" kern="1200" dirty="0"/>
        </a:p>
        <a:p>
          <a:pPr marL="171450" lvl="1" indent="-171450" algn="l" defTabSz="800100">
            <a:lnSpc>
              <a:spcPct val="90000"/>
            </a:lnSpc>
            <a:spcBef>
              <a:spcPct val="0"/>
            </a:spcBef>
            <a:spcAft>
              <a:spcPct val="15000"/>
            </a:spcAft>
            <a:buChar char="•"/>
          </a:pPr>
          <a:r>
            <a:rPr lang="es-CO" sz="1800" kern="1200" dirty="0" err="1"/>
            <a:t>hour</a:t>
          </a:r>
          <a:endParaRPr lang="es-CO" sz="1800" kern="1200" dirty="0"/>
        </a:p>
        <a:p>
          <a:pPr marL="171450" lvl="1" indent="-171450" algn="l" defTabSz="800100">
            <a:lnSpc>
              <a:spcPct val="90000"/>
            </a:lnSpc>
            <a:spcBef>
              <a:spcPct val="0"/>
            </a:spcBef>
            <a:spcAft>
              <a:spcPct val="15000"/>
            </a:spcAft>
            <a:buChar char="•"/>
          </a:pPr>
          <a:r>
            <a:rPr lang="es-CO" sz="1800" kern="1200" dirty="0"/>
            <a:t>minute </a:t>
          </a:r>
        </a:p>
        <a:p>
          <a:pPr marL="171450" lvl="1" indent="-171450" algn="l" defTabSz="800100">
            <a:lnSpc>
              <a:spcPct val="90000"/>
            </a:lnSpc>
            <a:spcBef>
              <a:spcPct val="0"/>
            </a:spcBef>
            <a:spcAft>
              <a:spcPct val="15000"/>
            </a:spcAft>
            <a:buChar char="•"/>
          </a:pPr>
          <a:r>
            <a:rPr lang="es-CO" sz="1800" kern="1200" dirty="0" err="1"/>
            <a:t>second</a:t>
          </a:r>
          <a:r>
            <a:rPr lang="es-CO" sz="1800" kern="1200" dirty="0"/>
            <a:t> </a:t>
          </a:r>
        </a:p>
      </dsp:txBody>
      <dsp:txXfrm>
        <a:off x="5213235" y="1502773"/>
        <a:ext cx="2663413" cy="4111074"/>
      </dsp:txXfrm>
    </dsp:sp>
    <dsp:sp modelId="{9A20B652-6410-42C5-9480-B1608DEBC86E}">
      <dsp:nvSpPr>
        <dsp:cNvPr id="0" name=""/>
        <dsp:cNvSpPr/>
      </dsp:nvSpPr>
      <dsp:spPr>
        <a:xfrm>
          <a:off x="7808937" y="760613"/>
          <a:ext cx="909241" cy="7043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CO" sz="1400" kern="1200"/>
        </a:p>
      </dsp:txBody>
      <dsp:txXfrm>
        <a:off x="7808937" y="901488"/>
        <a:ext cx="697929" cy="422623"/>
      </dsp:txXfrm>
    </dsp:sp>
    <dsp:sp modelId="{66EF2456-B0B9-40E9-8C37-4C6818969EF4}">
      <dsp:nvSpPr>
        <dsp:cNvPr id="0" name=""/>
        <dsp:cNvSpPr/>
      </dsp:nvSpPr>
      <dsp:spPr>
        <a:xfrm>
          <a:off x="9095599" y="805689"/>
          <a:ext cx="2829139" cy="921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s-CO" sz="2400" kern="1200" dirty="0"/>
            <a:t>Gold</a:t>
          </a:r>
          <a:endParaRPr lang="es-CO" sz="1800" kern="1200" dirty="0"/>
        </a:p>
      </dsp:txBody>
      <dsp:txXfrm>
        <a:off x="9095599" y="805689"/>
        <a:ext cx="2829139" cy="614221"/>
      </dsp:txXfrm>
    </dsp:sp>
    <dsp:sp modelId="{7C7E2C6A-DF67-43FB-B0E9-0F5258821559}">
      <dsp:nvSpPr>
        <dsp:cNvPr id="0" name=""/>
        <dsp:cNvSpPr/>
      </dsp:nvSpPr>
      <dsp:spPr>
        <a:xfrm>
          <a:off x="9675061" y="1419910"/>
          <a:ext cx="2829139" cy="42768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s-CO" sz="1800" b="1" kern="1200" dirty="0"/>
            <a:t>Creación de la tabla </a:t>
          </a:r>
          <a:r>
            <a:rPr lang="es-CO" sz="1800" b="1" kern="1200" dirty="0" err="1"/>
            <a:t>UNALWater</a:t>
          </a:r>
          <a:endParaRPr lang="es-CO" sz="1800" b="1" kern="1200" dirty="0"/>
        </a:p>
        <a:p>
          <a:pPr marL="171450" lvl="1" indent="-171450" algn="l" defTabSz="800100">
            <a:lnSpc>
              <a:spcPct val="90000"/>
            </a:lnSpc>
            <a:spcBef>
              <a:spcPct val="0"/>
            </a:spcBef>
            <a:spcAft>
              <a:spcPct val="15000"/>
            </a:spcAft>
            <a:buChar char="•"/>
          </a:pPr>
          <a:endParaRPr lang="es-CO" sz="1800" b="1" kern="1200" dirty="0"/>
        </a:p>
        <a:p>
          <a:pPr marL="171450" lvl="1" indent="-171450" algn="l" defTabSz="800100">
            <a:lnSpc>
              <a:spcPct val="90000"/>
            </a:lnSpc>
            <a:spcBef>
              <a:spcPct val="0"/>
            </a:spcBef>
            <a:spcAft>
              <a:spcPct val="15000"/>
            </a:spcAft>
            <a:buChar char="•"/>
          </a:pPr>
          <a:r>
            <a:rPr lang="es-CO" sz="1800" kern="1200" dirty="0"/>
            <a:t>Particionada por date</a:t>
          </a:r>
        </a:p>
        <a:p>
          <a:pPr marL="171450" lvl="1" indent="-171450" algn="l" defTabSz="800100">
            <a:lnSpc>
              <a:spcPct val="90000"/>
            </a:lnSpc>
            <a:spcBef>
              <a:spcPct val="0"/>
            </a:spcBef>
            <a:spcAft>
              <a:spcPct val="15000"/>
            </a:spcAft>
            <a:buChar char="•"/>
          </a:pPr>
          <a:r>
            <a:rPr lang="es-CO" sz="1800" kern="1200" dirty="0"/>
            <a:t>Contiene todos los campos de las ramas anteriores</a:t>
          </a:r>
        </a:p>
      </dsp:txBody>
      <dsp:txXfrm>
        <a:off x="9757924" y="1502773"/>
        <a:ext cx="2663413" cy="41110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5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6368831" y="652581"/>
            <a:ext cx="7477601" cy="1916430"/>
          </a:xfrm>
          <a:prstGeom prst="rect">
            <a:avLst/>
          </a:prstGeom>
          <a:noFill/>
          <a:ln/>
        </p:spPr>
        <p:txBody>
          <a:bodyPr wrap="square" rtlCol="0" anchor="t"/>
          <a:lstStyle/>
          <a:p>
            <a:pPr marL="0" indent="0">
              <a:lnSpc>
                <a:spcPts val="7545"/>
              </a:lnSpc>
              <a:buNone/>
            </a:pPr>
            <a:r>
              <a:rPr lang="en-US" sz="6036" b="1" dirty="0">
                <a:solidFill>
                  <a:srgbClr val="000000"/>
                </a:solidFill>
                <a:latin typeface="p22-mackinac-pro" pitchFamily="34" charset="0"/>
                <a:ea typeface="p22-mackinac-pro" pitchFamily="34" charset="-122"/>
                <a:cs typeface="p22-mackinac-pro" pitchFamily="34" charset="-120"/>
              </a:rPr>
              <a:t>Solución Big Data para UNALWater</a:t>
            </a:r>
            <a:endParaRPr lang="en-US" sz="6036" dirty="0"/>
          </a:p>
        </p:txBody>
      </p:sp>
      <p:sp>
        <p:nvSpPr>
          <p:cNvPr id="6" name="Text 2"/>
          <p:cNvSpPr/>
          <p:nvPr/>
        </p:nvSpPr>
        <p:spPr>
          <a:xfrm>
            <a:off x="6368831" y="2850776"/>
            <a:ext cx="7477601" cy="2466859"/>
          </a:xfrm>
          <a:prstGeom prst="rect">
            <a:avLst/>
          </a:prstGeom>
          <a:noFill/>
          <a:ln/>
        </p:spPr>
        <p:txBody>
          <a:bodyPr wrap="square" rtlCol="0" anchor="t"/>
          <a:lstStyle/>
          <a:p>
            <a:pPr marL="0" indent="0" algn="just">
              <a:lnSpc>
                <a:spcPts val="2624"/>
              </a:lnSpc>
              <a:buNone/>
            </a:pPr>
            <a:r>
              <a:rPr lang="en-US" sz="2800" dirty="0">
                <a:solidFill>
                  <a:srgbClr val="272525"/>
                </a:solidFill>
                <a:latin typeface="Eudoxus Sans" pitchFamily="34" charset="0"/>
                <a:ea typeface="Eudoxus Sans" pitchFamily="34" charset="-122"/>
                <a:cs typeface="Eudoxus Sans" pitchFamily="34" charset="-120"/>
              </a:rPr>
              <a:t>Este proyecto tiene como objetivo implementar una solución de Big Data para UNALWater, con el fin de </a:t>
            </a:r>
            <a:r>
              <a:rPr lang="es-ES" sz="2800" dirty="0">
                <a:solidFill>
                  <a:srgbClr val="272525"/>
                </a:solidFill>
                <a:latin typeface="Eudoxus Sans" pitchFamily="34" charset="0"/>
                <a:ea typeface="Eudoxus Sans" pitchFamily="34" charset="-122"/>
                <a:cs typeface="Eudoxus Sans" pitchFamily="34" charset="-120"/>
              </a:rPr>
              <a:t>identificar las comunas de Medellín con mayores ventas para optimizar sus </a:t>
            </a:r>
          </a:p>
          <a:p>
            <a:pPr marL="0" indent="0" algn="just">
              <a:lnSpc>
                <a:spcPts val="2624"/>
              </a:lnSpc>
              <a:buNone/>
            </a:pPr>
            <a:r>
              <a:rPr lang="es-ES" sz="2800" dirty="0">
                <a:solidFill>
                  <a:srgbClr val="272525"/>
                </a:solidFill>
                <a:latin typeface="Eudoxus Sans" pitchFamily="34" charset="0"/>
                <a:ea typeface="Eudoxus Sans" pitchFamily="34" charset="-122"/>
                <a:cs typeface="Eudoxus Sans" pitchFamily="34" charset="-120"/>
              </a:rPr>
              <a:t>estrategias de marketing, y</a:t>
            </a:r>
            <a:r>
              <a:rPr lang="es-ES" sz="2800" dirty="0"/>
              <a:t> mejorar la productividad de la empresa mediante el análisis de métricas clave</a:t>
            </a:r>
            <a:r>
              <a:rPr lang="es-ES" sz="2800" dirty="0">
                <a:solidFill>
                  <a:srgbClr val="272525"/>
                </a:solidFill>
                <a:latin typeface="Eudoxus Sans" pitchFamily="34" charset="0"/>
                <a:ea typeface="Eudoxus Sans" pitchFamily="34" charset="-122"/>
                <a:cs typeface="Eudoxus Sans" pitchFamily="34" charset="-120"/>
              </a:rPr>
              <a:t>.</a:t>
            </a:r>
            <a:endParaRPr lang="en-US" sz="2800" dirty="0"/>
          </a:p>
        </p:txBody>
      </p:sp>
      <p:sp>
        <p:nvSpPr>
          <p:cNvPr id="7" name="Shape 3"/>
          <p:cNvSpPr/>
          <p:nvPr/>
        </p:nvSpPr>
        <p:spPr>
          <a:xfrm>
            <a:off x="6319599" y="5686663"/>
            <a:ext cx="355402" cy="355402"/>
          </a:xfrm>
          <a:prstGeom prst="roundRect">
            <a:avLst>
              <a:gd name="adj" fmla="val 25726039"/>
            </a:avLst>
          </a:prstGeom>
          <a:solidFill>
            <a:srgbClr val="BA7099"/>
          </a:solidFill>
          <a:ln w="7620">
            <a:solidFill>
              <a:srgbClr val="FFFFFF"/>
            </a:solidFill>
            <a:prstDash val="solid"/>
          </a:ln>
        </p:spPr>
        <p:txBody>
          <a:bodyPr/>
          <a:lstStyle/>
          <a:p>
            <a:endParaRPr lang="es-CO"/>
          </a:p>
        </p:txBody>
      </p:sp>
      <p:sp>
        <p:nvSpPr>
          <p:cNvPr id="8" name="Text 4"/>
          <p:cNvSpPr/>
          <p:nvPr/>
        </p:nvSpPr>
        <p:spPr>
          <a:xfrm>
            <a:off x="6424732" y="5815608"/>
            <a:ext cx="145018" cy="97512"/>
          </a:xfrm>
          <a:prstGeom prst="rect">
            <a:avLst/>
          </a:prstGeom>
          <a:noFill/>
          <a:ln/>
        </p:spPr>
        <p:txBody>
          <a:bodyPr wrap="none" rtlCol="0" anchor="t"/>
          <a:lstStyle/>
          <a:p>
            <a:pPr marL="0" indent="0" algn="ctr">
              <a:lnSpc>
                <a:spcPts val="768"/>
              </a:lnSpc>
              <a:buNone/>
            </a:pPr>
            <a:r>
              <a:rPr lang="en-US" sz="768" dirty="0">
                <a:solidFill>
                  <a:srgbClr val="3C3838"/>
                </a:solidFill>
                <a:latin typeface="Eudoxus Sans" pitchFamily="34" charset="0"/>
                <a:ea typeface="Eudoxus Sans" pitchFamily="34" charset="-122"/>
                <a:cs typeface="Eudoxus Sans" pitchFamily="34" charset="-120"/>
              </a:rPr>
              <a:t>GA</a:t>
            </a:r>
            <a:endParaRPr lang="en-US" sz="768" dirty="0"/>
          </a:p>
        </p:txBody>
      </p:sp>
      <p:sp>
        <p:nvSpPr>
          <p:cNvPr id="9" name="Text 5"/>
          <p:cNvSpPr/>
          <p:nvPr/>
        </p:nvSpPr>
        <p:spPr>
          <a:xfrm>
            <a:off x="6786086" y="5669994"/>
            <a:ext cx="2071092"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Eudoxus Sans" pitchFamily="34" charset="0"/>
                <a:ea typeface="Eudoxus Sans" pitchFamily="34" charset="-122"/>
                <a:cs typeface="Eudoxus Sans" pitchFamily="34" charset="-120"/>
              </a:rPr>
              <a:t>Samuel Murillo Ospina</a:t>
            </a:r>
          </a:p>
          <a:p>
            <a:pPr marL="0" indent="0" algn="l">
              <a:lnSpc>
                <a:spcPts val="3062"/>
              </a:lnSpc>
              <a:buNone/>
            </a:pPr>
            <a:r>
              <a:rPr lang="en-US" sz="2187" b="1" dirty="0">
                <a:solidFill>
                  <a:srgbClr val="272525"/>
                </a:solidFill>
                <a:latin typeface="Eudoxus Sans" pitchFamily="34" charset="0"/>
                <a:ea typeface="Eudoxus Sans" pitchFamily="34" charset="-122"/>
              </a:rPr>
              <a:t>Sofia </a:t>
            </a:r>
            <a:r>
              <a:rPr lang="en-US" sz="2187" b="1" dirty="0" err="1">
                <a:solidFill>
                  <a:srgbClr val="272525"/>
                </a:solidFill>
                <a:latin typeface="Eudoxus Sans" pitchFamily="34" charset="0"/>
                <a:ea typeface="Eudoxus Sans" pitchFamily="34" charset="-122"/>
              </a:rPr>
              <a:t>Giraldo</a:t>
            </a:r>
            <a:r>
              <a:rPr lang="en-US" sz="2187" b="1" dirty="0">
                <a:solidFill>
                  <a:srgbClr val="272525"/>
                </a:solidFill>
                <a:latin typeface="Eudoxus Sans" pitchFamily="34" charset="0"/>
                <a:ea typeface="Eudoxus Sans" pitchFamily="34" charset="-122"/>
              </a:rPr>
              <a:t> </a:t>
            </a:r>
            <a:r>
              <a:rPr lang="en-US" sz="2187" b="1" dirty="0" err="1">
                <a:solidFill>
                  <a:srgbClr val="272525"/>
                </a:solidFill>
                <a:latin typeface="Eudoxus Sans" pitchFamily="34" charset="0"/>
                <a:ea typeface="Eudoxus Sans" pitchFamily="34" charset="-122"/>
              </a:rPr>
              <a:t>Castaño</a:t>
            </a:r>
            <a:endParaRPr lang="en-US" sz="2187" b="1" dirty="0">
              <a:solidFill>
                <a:srgbClr val="272525"/>
              </a:solidFill>
              <a:latin typeface="Eudoxus Sans" pitchFamily="34" charset="0"/>
              <a:ea typeface="Eudoxus Sans" pitchFamily="34" charset="-122"/>
            </a:endParaRPr>
          </a:p>
          <a:p>
            <a:pPr marL="0" indent="0" algn="l">
              <a:lnSpc>
                <a:spcPts val="3062"/>
              </a:lnSpc>
              <a:buNone/>
            </a:pPr>
            <a:r>
              <a:rPr lang="en-US" sz="2187" b="1" dirty="0" err="1">
                <a:solidFill>
                  <a:srgbClr val="272525"/>
                </a:solidFill>
                <a:latin typeface="Eudoxus Sans" pitchFamily="34" charset="0"/>
                <a:ea typeface="Eudoxus Sans" pitchFamily="34" charset="-122"/>
              </a:rPr>
              <a:t>Girleza</a:t>
            </a:r>
            <a:r>
              <a:rPr lang="en-US" sz="2187" b="1" dirty="0">
                <a:solidFill>
                  <a:srgbClr val="272525"/>
                </a:solidFill>
                <a:latin typeface="Eudoxus Sans" pitchFamily="34" charset="0"/>
                <a:ea typeface="Eudoxus Sans" pitchFamily="34" charset="-122"/>
              </a:rPr>
              <a:t> </a:t>
            </a:r>
            <a:r>
              <a:rPr lang="en-US" sz="2187" b="1" dirty="0" err="1">
                <a:solidFill>
                  <a:srgbClr val="272525"/>
                </a:solidFill>
                <a:latin typeface="Eudoxus Sans" pitchFamily="34" charset="0"/>
                <a:ea typeface="Eudoxus Sans" pitchFamily="34" charset="-122"/>
              </a:rPr>
              <a:t>Alvares</a:t>
            </a:r>
            <a:r>
              <a:rPr lang="en-US" sz="2187" b="1" dirty="0">
                <a:solidFill>
                  <a:srgbClr val="272525"/>
                </a:solidFill>
                <a:latin typeface="Eudoxus Sans" pitchFamily="34" charset="0"/>
                <a:ea typeface="Eudoxus Sans" pitchFamily="34" charset="-122"/>
              </a:rPr>
              <a:t> </a:t>
            </a:r>
            <a:r>
              <a:rPr lang="en-US" sz="2187" b="1" dirty="0" err="1">
                <a:solidFill>
                  <a:srgbClr val="272525"/>
                </a:solidFill>
                <a:latin typeface="Eudoxus Sans" pitchFamily="34" charset="0"/>
                <a:ea typeface="Eudoxus Sans" pitchFamily="34" charset="-122"/>
              </a:rPr>
              <a:t>Gonzáles</a:t>
            </a:r>
            <a:endParaRPr lang="en-US" sz="2187" dirty="0"/>
          </a:p>
        </p:txBody>
      </p:sp>
      <p:pic>
        <p:nvPicPr>
          <p:cNvPr id="1026" name="Picture 2" descr="Ilusión De Dibujos Animados De Un Personaje De Mascota De Botellas De  Plástico De Agua Ondeando Para Saludar Ilustración del Vector - Ilustración  de divertido, mineral: 194027776">
            <a:extLst>
              <a:ext uri="{FF2B5EF4-FFF2-40B4-BE49-F238E27FC236}">
                <a16:creationId xmlns:a16="http://schemas.microsoft.com/office/drawing/2014/main" id="{41E3B6FB-E0EF-0B14-9E5A-86C6221BC0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498"/>
          <a:stretch/>
        </p:blipFill>
        <p:spPr bwMode="auto">
          <a:xfrm>
            <a:off x="273189" y="414026"/>
            <a:ext cx="5773222" cy="7153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4326" y="-216991"/>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1808202" y="539693"/>
            <a:ext cx="7805976"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Entendimiento del Problema</a:t>
            </a:r>
            <a:endParaRPr lang="en-US" sz="4374" dirty="0"/>
          </a:p>
        </p:txBody>
      </p:sp>
      <p:sp>
        <p:nvSpPr>
          <p:cNvPr id="6" name="Text 2"/>
          <p:cNvSpPr/>
          <p:nvPr/>
        </p:nvSpPr>
        <p:spPr>
          <a:xfrm>
            <a:off x="1808202" y="1569057"/>
            <a:ext cx="10554414" cy="1625964"/>
          </a:xfrm>
          <a:prstGeom prst="rect">
            <a:avLst/>
          </a:prstGeom>
          <a:noFill/>
          <a:ln/>
        </p:spPr>
        <p:txBody>
          <a:bodyPr wrap="square" rtlCol="0" anchor="t"/>
          <a:lstStyle/>
          <a:p>
            <a:pPr marL="0" indent="0" algn="just">
              <a:lnSpc>
                <a:spcPts val="2624"/>
              </a:lnSpc>
              <a:buNone/>
            </a:pPr>
            <a:r>
              <a:rPr lang="es-CO" sz="2400" dirty="0"/>
              <a:t>El objetivo principal es comprender las necesidades de </a:t>
            </a:r>
            <a:r>
              <a:rPr lang="es-CO" sz="2400" dirty="0" err="1"/>
              <a:t>UNALWater</a:t>
            </a:r>
            <a:r>
              <a:rPr lang="es-CO" sz="2400" dirty="0"/>
              <a:t>, que busca implementar un área especializada en Big Data. Se analizarán datos simulados para identificar las comunas de Medellín con mayores ventas de botellas de agua, con el fin de mejorar la productividad mediante el análisis de métricas clave.</a:t>
            </a:r>
            <a:endParaRPr lang="en-US" sz="2400" dirty="0"/>
          </a:p>
        </p:txBody>
      </p:sp>
      <p:sp>
        <p:nvSpPr>
          <p:cNvPr id="7" name="Shape 3"/>
          <p:cNvSpPr/>
          <p:nvPr/>
        </p:nvSpPr>
        <p:spPr>
          <a:xfrm>
            <a:off x="1808202" y="3678356"/>
            <a:ext cx="5166122" cy="4045918"/>
          </a:xfrm>
          <a:prstGeom prst="roundRect">
            <a:avLst>
              <a:gd name="adj" fmla="val 5155"/>
            </a:avLst>
          </a:prstGeom>
          <a:solidFill>
            <a:srgbClr val="CCEEFF"/>
          </a:solidFill>
          <a:ln w="7620">
            <a:solidFill>
              <a:srgbClr val="B2D4E5"/>
            </a:solidFill>
            <a:prstDash val="solid"/>
          </a:ln>
        </p:spPr>
        <p:txBody>
          <a:bodyPr/>
          <a:lstStyle/>
          <a:p>
            <a:endParaRPr lang="es-CO" sz="2800" dirty="0"/>
          </a:p>
        </p:txBody>
      </p:sp>
      <p:sp>
        <p:nvSpPr>
          <p:cNvPr id="8" name="Text 4"/>
          <p:cNvSpPr/>
          <p:nvPr/>
        </p:nvSpPr>
        <p:spPr>
          <a:xfrm>
            <a:off x="2099340" y="3946358"/>
            <a:ext cx="2777490" cy="347186"/>
          </a:xfrm>
          <a:prstGeom prst="rect">
            <a:avLst/>
          </a:prstGeom>
          <a:noFill/>
          <a:ln/>
        </p:spPr>
        <p:txBody>
          <a:bodyPr wrap="none" rtlCol="0" anchor="t"/>
          <a:lstStyle/>
          <a:p>
            <a:pPr marL="0" indent="0">
              <a:lnSpc>
                <a:spcPts val="2734"/>
              </a:lnSpc>
              <a:buNone/>
            </a:pPr>
            <a:r>
              <a:rPr lang="en-US" sz="2400" b="1" dirty="0">
                <a:solidFill>
                  <a:srgbClr val="272525"/>
                </a:solidFill>
                <a:latin typeface="p22-mackinac-pro" pitchFamily="34" charset="0"/>
                <a:ea typeface="p22-mackinac-pro" pitchFamily="34" charset="-122"/>
                <a:cs typeface="p22-mackinac-pro" pitchFamily="34" charset="-120"/>
              </a:rPr>
              <a:t>Análisis de Datos</a:t>
            </a:r>
            <a:endParaRPr lang="en-US" sz="2400" dirty="0"/>
          </a:p>
        </p:txBody>
      </p:sp>
      <p:sp>
        <p:nvSpPr>
          <p:cNvPr id="9" name="Text 5"/>
          <p:cNvSpPr/>
          <p:nvPr/>
        </p:nvSpPr>
        <p:spPr>
          <a:xfrm>
            <a:off x="2037992" y="4556790"/>
            <a:ext cx="4706541" cy="2747652"/>
          </a:xfrm>
          <a:prstGeom prst="rect">
            <a:avLst/>
          </a:prstGeom>
          <a:noFill/>
          <a:ln/>
        </p:spPr>
        <p:txBody>
          <a:bodyPr wrap="square" rtlCol="0" anchor="t"/>
          <a:lstStyle/>
          <a:p>
            <a:pPr marL="0" indent="0" algn="just">
              <a:lnSpc>
                <a:spcPts val="2624"/>
              </a:lnSpc>
              <a:buNone/>
            </a:pPr>
            <a:r>
              <a:rPr lang="en-US" sz="2000" dirty="0">
                <a:solidFill>
                  <a:srgbClr val="272525"/>
                </a:solidFill>
                <a:latin typeface="Eudoxus Sans" pitchFamily="34" charset="0"/>
                <a:ea typeface="Eudoxus Sans" pitchFamily="34" charset="-122"/>
                <a:cs typeface="Eudoxus Sans" pitchFamily="34" charset="-120"/>
              </a:rPr>
              <a:t>Se utilizarán datos simulados para identificar las comunas de Medellín con mayores </a:t>
            </a:r>
            <a:r>
              <a:rPr lang="en-US" sz="2000" dirty="0" err="1">
                <a:solidFill>
                  <a:srgbClr val="272525"/>
                </a:solidFill>
                <a:latin typeface="Eudoxus Sans" pitchFamily="34" charset="0"/>
                <a:ea typeface="Eudoxus Sans" pitchFamily="34" charset="-122"/>
                <a:cs typeface="Eudoxus Sans" pitchFamily="34" charset="-120"/>
              </a:rPr>
              <a:t>ventas</a:t>
            </a:r>
            <a:r>
              <a:rPr lang="en-US" sz="2000" dirty="0">
                <a:solidFill>
                  <a:srgbClr val="272525"/>
                </a:solidFill>
                <a:latin typeface="Eudoxus Sans" pitchFamily="34" charset="0"/>
                <a:ea typeface="Eudoxus Sans" pitchFamily="34" charset="-122"/>
                <a:cs typeface="Eudoxus Sans" pitchFamily="34" charset="-120"/>
              </a:rPr>
              <a:t>.  Nos </a:t>
            </a:r>
            <a:r>
              <a:rPr lang="en-US" sz="2000" dirty="0" err="1">
                <a:solidFill>
                  <a:srgbClr val="272525"/>
                </a:solidFill>
                <a:latin typeface="Eudoxus Sans" pitchFamily="34" charset="0"/>
                <a:ea typeface="Eudoxus Sans" pitchFamily="34" charset="-122"/>
                <a:cs typeface="Eudoxus Sans" pitchFamily="34" charset="-120"/>
              </a:rPr>
              <a:t>entregaron</a:t>
            </a:r>
            <a:r>
              <a:rPr lang="en-US" sz="2000" dirty="0">
                <a:solidFill>
                  <a:srgbClr val="272525"/>
                </a:solidFill>
                <a:latin typeface="Eudoxus Sans" pitchFamily="34" charset="0"/>
                <a:ea typeface="Eudoxus Sans" pitchFamily="34" charset="-122"/>
                <a:cs typeface="Eudoxus Sans" pitchFamily="34" charset="-120"/>
              </a:rPr>
              <a:t> 4 </a:t>
            </a:r>
            <a:r>
              <a:rPr lang="en-US" sz="2000" dirty="0" err="1">
                <a:solidFill>
                  <a:srgbClr val="272525"/>
                </a:solidFill>
                <a:latin typeface="Eudoxus Sans" pitchFamily="34" charset="0"/>
                <a:ea typeface="Eudoxus Sans" pitchFamily="34" charset="-122"/>
                <a:cs typeface="Eudoxus Sans" pitchFamily="34" charset="-120"/>
              </a:rPr>
              <a:t>fuentes</a:t>
            </a:r>
            <a:r>
              <a:rPr lang="en-US" sz="2000" dirty="0">
                <a:solidFill>
                  <a:srgbClr val="272525"/>
                </a:solidFill>
                <a:latin typeface="Eudoxus Sans" pitchFamily="34" charset="0"/>
                <a:ea typeface="Eudoxus Sans" pitchFamily="34" charset="-122"/>
                <a:cs typeface="Eudoxus Sans" pitchFamily="34" charset="-120"/>
              </a:rPr>
              <a:t> de </a:t>
            </a:r>
            <a:r>
              <a:rPr lang="en-US" sz="2000" dirty="0" err="1">
                <a:solidFill>
                  <a:srgbClr val="272525"/>
                </a:solidFill>
                <a:latin typeface="Eudoxus Sans" pitchFamily="34" charset="0"/>
                <a:ea typeface="Eudoxus Sans" pitchFamily="34" charset="-122"/>
                <a:cs typeface="Eudoxus Sans" pitchFamily="34" charset="-120"/>
              </a:rPr>
              <a:t>datos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vendedores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clientes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archivo</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geoespacial</a:t>
            </a:r>
            <a:r>
              <a:rPr lang="en-US" sz="2000" dirty="0">
                <a:solidFill>
                  <a:srgbClr val="272525"/>
                </a:solidFill>
                <a:latin typeface="Eudoxus Sans" pitchFamily="34" charset="0"/>
                <a:ea typeface="Eudoxus Sans" pitchFamily="34" charset="-122"/>
                <a:cs typeface="Eudoxus Sans" pitchFamily="34" charset="-120"/>
              </a:rPr>
              <a:t> de Medellín con sus </a:t>
            </a:r>
            <a:r>
              <a:rPr lang="en-US" sz="2000" dirty="0" err="1">
                <a:solidFill>
                  <a:srgbClr val="272525"/>
                </a:solidFill>
                <a:latin typeface="Eudoxus Sans" pitchFamily="34" charset="0"/>
                <a:ea typeface="Eudoxus Sans" pitchFamily="34" charset="-122"/>
                <a:cs typeface="Eudoxus Sans" pitchFamily="34" charset="-120"/>
              </a:rPr>
              <a:t>comunas</a:t>
            </a:r>
            <a:r>
              <a:rPr lang="en-US" sz="2000" dirty="0">
                <a:solidFill>
                  <a:srgbClr val="272525"/>
                </a:solidFill>
                <a:latin typeface="Eudoxus Sans" pitchFamily="34" charset="0"/>
                <a:ea typeface="Eudoxus Sans" pitchFamily="34" charset="-122"/>
                <a:cs typeface="Eudoxus Sans" pitchFamily="34" charset="-120"/>
              </a:rPr>
              <a:t> y corregimientos y de </a:t>
            </a:r>
            <a:r>
              <a:rPr lang="en-US" sz="2000" dirty="0" err="1">
                <a:solidFill>
                  <a:srgbClr val="272525"/>
                </a:solidFill>
                <a:latin typeface="Eudoxus Sans" pitchFamily="34" charset="0"/>
                <a:ea typeface="Eudoxus Sans" pitchFamily="34" charset="-122"/>
                <a:cs typeface="Eudoxus Sans" pitchFamily="34" charset="-120"/>
              </a:rPr>
              <a:t>archivo</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geoespacial</a:t>
            </a:r>
            <a:r>
              <a:rPr lang="en-US" sz="2000" dirty="0">
                <a:solidFill>
                  <a:srgbClr val="272525"/>
                </a:solidFill>
                <a:latin typeface="Eudoxus Sans" pitchFamily="34" charset="0"/>
                <a:ea typeface="Eudoxus Sans" pitchFamily="34" charset="-122"/>
                <a:cs typeface="Eudoxus Sans" pitchFamily="34" charset="-120"/>
              </a:rPr>
              <a:t> de Antioquia solo con Medellín.</a:t>
            </a:r>
            <a:endParaRPr lang="en-US" sz="2000" dirty="0"/>
          </a:p>
        </p:txBody>
      </p:sp>
      <p:sp>
        <p:nvSpPr>
          <p:cNvPr id="10" name="Shape 6"/>
          <p:cNvSpPr/>
          <p:nvPr/>
        </p:nvSpPr>
        <p:spPr>
          <a:xfrm>
            <a:off x="7546601" y="3721915"/>
            <a:ext cx="5166122" cy="4002359"/>
          </a:xfrm>
          <a:prstGeom prst="roundRect">
            <a:avLst>
              <a:gd name="adj" fmla="val 5155"/>
            </a:avLst>
          </a:prstGeom>
          <a:solidFill>
            <a:srgbClr val="CCEEFF"/>
          </a:solidFill>
          <a:ln w="7620">
            <a:solidFill>
              <a:srgbClr val="B2D4E5"/>
            </a:solidFill>
            <a:prstDash val="solid"/>
          </a:ln>
        </p:spPr>
        <p:txBody>
          <a:bodyPr/>
          <a:lstStyle/>
          <a:p>
            <a:endParaRPr lang="es-CO"/>
          </a:p>
        </p:txBody>
      </p:sp>
      <p:sp>
        <p:nvSpPr>
          <p:cNvPr id="11" name="Text 7"/>
          <p:cNvSpPr/>
          <p:nvPr/>
        </p:nvSpPr>
        <p:spPr>
          <a:xfrm>
            <a:off x="7776391" y="3897809"/>
            <a:ext cx="3177778" cy="347186"/>
          </a:xfrm>
          <a:prstGeom prst="rect">
            <a:avLst/>
          </a:prstGeom>
          <a:noFill/>
          <a:ln/>
        </p:spPr>
        <p:txBody>
          <a:bodyPr wrap="none" rtlCol="0" anchor="t"/>
          <a:lstStyle/>
          <a:p>
            <a:pPr marL="0" indent="0">
              <a:lnSpc>
                <a:spcPts val="2734"/>
              </a:lnSpc>
              <a:buNone/>
            </a:pPr>
            <a:r>
              <a:rPr lang="en-US" sz="2187" b="1" dirty="0">
                <a:solidFill>
                  <a:srgbClr val="272525"/>
                </a:solidFill>
                <a:latin typeface="p22-mackinac-pro" pitchFamily="34" charset="0"/>
                <a:ea typeface="p22-mackinac-pro" pitchFamily="34" charset="-122"/>
                <a:cs typeface="p22-mackinac-pro" pitchFamily="34" charset="-120"/>
              </a:rPr>
              <a:t>Arquitectura Medallion</a:t>
            </a:r>
            <a:endParaRPr lang="en-US" sz="2187" dirty="0"/>
          </a:p>
        </p:txBody>
      </p:sp>
      <p:sp>
        <p:nvSpPr>
          <p:cNvPr id="12" name="Text 8"/>
          <p:cNvSpPr/>
          <p:nvPr/>
        </p:nvSpPr>
        <p:spPr>
          <a:xfrm>
            <a:off x="7776391" y="4556789"/>
            <a:ext cx="4706541" cy="1682645"/>
          </a:xfrm>
          <a:prstGeom prst="rect">
            <a:avLst/>
          </a:prstGeom>
          <a:noFill/>
          <a:ln/>
        </p:spPr>
        <p:txBody>
          <a:bodyPr wrap="square" rtlCol="0" anchor="t"/>
          <a:lstStyle/>
          <a:p>
            <a:pPr marL="0" indent="0" algn="just">
              <a:lnSpc>
                <a:spcPts val="2624"/>
              </a:lnSpc>
              <a:buNone/>
            </a:pPr>
            <a:r>
              <a:rPr lang="en-US" sz="2000" dirty="0">
                <a:solidFill>
                  <a:srgbClr val="272525"/>
                </a:solidFill>
                <a:latin typeface="Eudoxus Sans" pitchFamily="34" charset="0"/>
                <a:ea typeface="Eudoxus Sans" pitchFamily="34" charset="-122"/>
                <a:cs typeface="Eudoxus Sans" pitchFamily="34" charset="-120"/>
              </a:rPr>
              <a:t>Se implementará la Arquitectura Medallion para el almacenamiento y análisis de datos, </a:t>
            </a:r>
            <a:r>
              <a:rPr lang="en-US" sz="2000" dirty="0" err="1">
                <a:solidFill>
                  <a:srgbClr val="272525"/>
                </a:solidFill>
                <a:latin typeface="Eudoxus Sans" pitchFamily="34" charset="0"/>
                <a:ea typeface="Eudoxus Sans" pitchFamily="34" charset="-122"/>
                <a:cs typeface="Eudoxus Sans" pitchFamily="34" charset="-120"/>
              </a:rPr>
              <a:t>en</a:t>
            </a:r>
            <a:r>
              <a:rPr lang="en-US" sz="2000" dirty="0">
                <a:solidFill>
                  <a:srgbClr val="272525"/>
                </a:solidFill>
                <a:latin typeface="Eudoxus Sans" pitchFamily="34" charset="0"/>
                <a:ea typeface="Eudoxus Sans" pitchFamily="34" charset="-122"/>
                <a:cs typeface="Eudoxus Sans" pitchFamily="34" charset="-120"/>
              </a:rPr>
              <a:t> las  zonas Bronze, Silver y Gold.</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37993" y="1383030"/>
            <a:ext cx="6038612"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Planificación y Diseño</a:t>
            </a:r>
            <a:endParaRPr lang="en-US" sz="4374" dirty="0"/>
          </a:p>
        </p:txBody>
      </p:sp>
      <p:sp>
        <p:nvSpPr>
          <p:cNvPr id="5" name="Text 2"/>
          <p:cNvSpPr/>
          <p:nvPr/>
        </p:nvSpPr>
        <p:spPr>
          <a:xfrm>
            <a:off x="2051804" y="2474261"/>
            <a:ext cx="10737763" cy="1219771"/>
          </a:xfrm>
          <a:prstGeom prst="rect">
            <a:avLst/>
          </a:prstGeom>
          <a:noFill/>
          <a:ln/>
        </p:spPr>
        <p:txBody>
          <a:bodyPr wrap="square" rtlCol="0" anchor="t"/>
          <a:lstStyle/>
          <a:p>
            <a:pPr marL="0" indent="0" algn="just">
              <a:lnSpc>
                <a:spcPts val="2624"/>
              </a:lnSpc>
              <a:buNone/>
            </a:pPr>
            <a:r>
              <a:rPr lang="es-ES" sz="2400" dirty="0">
                <a:solidFill>
                  <a:srgbClr val="272525"/>
                </a:solidFill>
                <a:latin typeface="Eudoxus Sans" pitchFamily="34" charset="0"/>
                <a:ea typeface="Eudoxus Sans" pitchFamily="34" charset="-122"/>
                <a:cs typeface="Eudoxus Sans" pitchFamily="34" charset="-120"/>
              </a:rPr>
              <a:t>Se diseñará una arquitectura de Big Data que incluya tres zonas de almacenamiento de los datos : </a:t>
            </a:r>
            <a:r>
              <a:rPr lang="es-ES" sz="2400" dirty="0" err="1">
                <a:solidFill>
                  <a:srgbClr val="272525"/>
                </a:solidFill>
                <a:latin typeface="Eudoxus Sans" pitchFamily="34" charset="0"/>
                <a:ea typeface="Eudoxus Sans" pitchFamily="34" charset="-122"/>
                <a:cs typeface="Eudoxus Sans" pitchFamily="34" charset="-120"/>
              </a:rPr>
              <a:t>Bronze</a:t>
            </a:r>
            <a:r>
              <a:rPr lang="es-ES" sz="2400" dirty="0">
                <a:solidFill>
                  <a:srgbClr val="272525"/>
                </a:solidFill>
                <a:latin typeface="Eudoxus Sans" pitchFamily="34" charset="0"/>
                <a:ea typeface="Eudoxus Sans" pitchFamily="34" charset="-122"/>
                <a:cs typeface="Eudoxus Sans" pitchFamily="34" charset="-120"/>
              </a:rPr>
              <a:t>, Silver y Gold. Cada zona tendrá un propósito específico en el flujo de datos.</a:t>
            </a:r>
            <a:endParaRPr lang="en-US" sz="2400" dirty="0"/>
          </a:p>
        </p:txBody>
      </p:sp>
      <p:sp>
        <p:nvSpPr>
          <p:cNvPr id="6" name="Text 3"/>
          <p:cNvSpPr/>
          <p:nvPr/>
        </p:nvSpPr>
        <p:spPr>
          <a:xfrm>
            <a:off x="2037993" y="4535567"/>
            <a:ext cx="2777490" cy="347186"/>
          </a:xfrm>
          <a:prstGeom prst="rect">
            <a:avLst/>
          </a:prstGeom>
          <a:noFill/>
          <a:ln/>
        </p:spPr>
        <p:txBody>
          <a:bodyPr wrap="none" rtlCol="0" anchor="t"/>
          <a:lstStyle/>
          <a:p>
            <a:pPr marL="0" indent="0">
              <a:lnSpc>
                <a:spcPts val="2734"/>
              </a:lnSpc>
              <a:buNone/>
            </a:pPr>
            <a:r>
              <a:rPr lang="en-US" sz="2800" b="1" dirty="0">
                <a:solidFill>
                  <a:srgbClr val="000000"/>
                </a:solidFill>
                <a:latin typeface="p22-mackinac-pro" pitchFamily="34" charset="0"/>
                <a:ea typeface="p22-mackinac-pro" pitchFamily="34" charset="-122"/>
                <a:cs typeface="p22-mackinac-pro" pitchFamily="34" charset="-120"/>
              </a:rPr>
              <a:t>Zona Bronze</a:t>
            </a:r>
            <a:endParaRPr lang="en-US" sz="2800" dirty="0"/>
          </a:p>
        </p:txBody>
      </p:sp>
      <p:sp>
        <p:nvSpPr>
          <p:cNvPr id="7" name="Text 4"/>
          <p:cNvSpPr/>
          <p:nvPr/>
        </p:nvSpPr>
        <p:spPr>
          <a:xfrm>
            <a:off x="2037993" y="5104924"/>
            <a:ext cx="3156347" cy="666512"/>
          </a:xfrm>
          <a:prstGeom prst="rect">
            <a:avLst/>
          </a:prstGeom>
          <a:noFill/>
          <a:ln/>
        </p:spPr>
        <p:txBody>
          <a:bodyPr wrap="square" rtlCol="0" anchor="t"/>
          <a:lstStyle/>
          <a:p>
            <a:pPr marL="0" indent="0" algn="just">
              <a:lnSpc>
                <a:spcPts val="2624"/>
              </a:lnSpc>
              <a:buNone/>
            </a:pPr>
            <a:r>
              <a:rPr lang="en-US" sz="2400" dirty="0">
                <a:solidFill>
                  <a:srgbClr val="272525"/>
                </a:solidFill>
                <a:latin typeface="Eudoxus Sans" pitchFamily="34" charset="0"/>
                <a:ea typeface="Eudoxus Sans" pitchFamily="34" charset="-122"/>
                <a:cs typeface="Eudoxus Sans" pitchFamily="34" charset="-120"/>
              </a:rPr>
              <a:t>Almacenamiento de datos sin procesar y simulados.</a:t>
            </a:r>
            <a:endParaRPr lang="en-US" sz="2400" dirty="0"/>
          </a:p>
        </p:txBody>
      </p:sp>
      <p:sp>
        <p:nvSpPr>
          <p:cNvPr id="8" name="Text 5"/>
          <p:cNvSpPr/>
          <p:nvPr/>
        </p:nvSpPr>
        <p:spPr>
          <a:xfrm>
            <a:off x="5743932" y="4535567"/>
            <a:ext cx="2777490" cy="347186"/>
          </a:xfrm>
          <a:prstGeom prst="rect">
            <a:avLst/>
          </a:prstGeom>
          <a:noFill/>
          <a:ln/>
        </p:spPr>
        <p:txBody>
          <a:bodyPr wrap="none" rtlCol="0" anchor="t"/>
          <a:lstStyle/>
          <a:p>
            <a:pPr marL="0" indent="0">
              <a:lnSpc>
                <a:spcPts val="2734"/>
              </a:lnSpc>
              <a:buNone/>
            </a:pPr>
            <a:r>
              <a:rPr lang="en-US" sz="2800" b="1" dirty="0">
                <a:solidFill>
                  <a:srgbClr val="000000"/>
                </a:solidFill>
                <a:latin typeface="p22-mackinac-pro" pitchFamily="34" charset="0"/>
                <a:ea typeface="p22-mackinac-pro" pitchFamily="34" charset="-122"/>
                <a:cs typeface="p22-mackinac-pro" pitchFamily="34" charset="-120"/>
              </a:rPr>
              <a:t>Zona Silver</a:t>
            </a:r>
            <a:endParaRPr lang="en-US" sz="2800" dirty="0"/>
          </a:p>
        </p:txBody>
      </p:sp>
      <p:sp>
        <p:nvSpPr>
          <p:cNvPr id="9" name="Text 6"/>
          <p:cNvSpPr/>
          <p:nvPr/>
        </p:nvSpPr>
        <p:spPr>
          <a:xfrm>
            <a:off x="5743932" y="5104924"/>
            <a:ext cx="3156347" cy="666512"/>
          </a:xfrm>
          <a:prstGeom prst="rect">
            <a:avLst/>
          </a:prstGeom>
          <a:noFill/>
          <a:ln/>
        </p:spPr>
        <p:txBody>
          <a:bodyPr wrap="square" rtlCol="0" anchor="t"/>
          <a:lstStyle/>
          <a:p>
            <a:pPr marL="0" indent="0" algn="just">
              <a:lnSpc>
                <a:spcPts val="2624"/>
              </a:lnSpc>
              <a:buNone/>
            </a:pPr>
            <a:r>
              <a:rPr lang="en-US" sz="2400" dirty="0" err="1">
                <a:solidFill>
                  <a:srgbClr val="272525"/>
                </a:solidFill>
                <a:latin typeface="Eudoxus Sans" pitchFamily="34" charset="0"/>
                <a:ea typeface="Eudoxus Sans" pitchFamily="34" charset="-122"/>
                <a:cs typeface="Eudoxus Sans" pitchFamily="34" charset="-120"/>
              </a:rPr>
              <a:t>Datos</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organizados</a:t>
            </a:r>
            <a:r>
              <a:rPr lang="en-US" sz="2400" dirty="0">
                <a:solidFill>
                  <a:srgbClr val="272525"/>
                </a:solidFill>
                <a:latin typeface="Eudoxus Sans" pitchFamily="34" charset="0"/>
                <a:ea typeface="Eudoxus Sans" pitchFamily="34" charset="-122"/>
                <a:cs typeface="Eudoxus Sans" pitchFamily="34" charset="-120"/>
              </a:rPr>
              <a:t> y </a:t>
            </a:r>
            <a:r>
              <a:rPr lang="en-US" sz="2400" dirty="0" err="1">
                <a:solidFill>
                  <a:srgbClr val="272525"/>
                </a:solidFill>
                <a:latin typeface="Eudoxus Sans" pitchFamily="34" charset="0"/>
                <a:ea typeface="Eudoxus Sans" pitchFamily="34" charset="-122"/>
                <a:cs typeface="Eudoxus Sans" pitchFamily="34" charset="-120"/>
              </a:rPr>
              <a:t>procesados</a:t>
            </a:r>
            <a:r>
              <a:rPr lang="en-US" sz="2400" dirty="0">
                <a:solidFill>
                  <a:srgbClr val="272525"/>
                </a:solidFill>
                <a:latin typeface="Eudoxus Sans" pitchFamily="34" charset="0"/>
                <a:ea typeface="Eudoxus Sans" pitchFamily="34" charset="-122"/>
                <a:cs typeface="Eudoxus Sans" pitchFamily="34" charset="-120"/>
              </a:rPr>
              <a:t>. Se </a:t>
            </a:r>
            <a:r>
              <a:rPr lang="en-US" sz="2400" dirty="0" err="1">
                <a:solidFill>
                  <a:srgbClr val="272525"/>
                </a:solidFill>
                <a:latin typeface="Eudoxus Sans" pitchFamily="34" charset="0"/>
                <a:ea typeface="Eudoxus Sans" pitchFamily="34" charset="-122"/>
                <a:cs typeface="Eudoxus Sans" pitchFamily="34" charset="-120"/>
              </a:rPr>
              <a:t>agregarán</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nuevos</a:t>
            </a:r>
            <a:r>
              <a:rPr lang="en-US" sz="2400" dirty="0">
                <a:solidFill>
                  <a:srgbClr val="272525"/>
                </a:solidFill>
                <a:latin typeface="Eudoxus Sans" pitchFamily="34" charset="0"/>
                <a:ea typeface="Eudoxus Sans" pitchFamily="34" charset="-122"/>
                <a:cs typeface="Eudoxus Sans" pitchFamily="34" charset="-120"/>
              </a:rPr>
              <a:t> campos para responder las </a:t>
            </a:r>
            <a:r>
              <a:rPr lang="en-US" sz="2400" dirty="0" err="1">
                <a:solidFill>
                  <a:srgbClr val="272525"/>
                </a:solidFill>
                <a:latin typeface="Eudoxus Sans" pitchFamily="34" charset="0"/>
                <a:ea typeface="Eudoxus Sans" pitchFamily="34" charset="-122"/>
                <a:cs typeface="Eudoxus Sans" pitchFamily="34" charset="-120"/>
              </a:rPr>
              <a:t>preguntas</a:t>
            </a:r>
            <a:r>
              <a:rPr lang="en-US" sz="2400" dirty="0">
                <a:solidFill>
                  <a:srgbClr val="272525"/>
                </a:solidFill>
                <a:latin typeface="Eudoxus Sans" pitchFamily="34" charset="0"/>
                <a:ea typeface="Eudoxus Sans" pitchFamily="34" charset="-122"/>
                <a:cs typeface="Eudoxus Sans" pitchFamily="34" charset="-120"/>
              </a:rPr>
              <a:t> de </a:t>
            </a:r>
            <a:r>
              <a:rPr lang="en-US" sz="2400" dirty="0" err="1">
                <a:solidFill>
                  <a:srgbClr val="272525"/>
                </a:solidFill>
                <a:latin typeface="Eudoxus Sans" pitchFamily="34" charset="0"/>
                <a:ea typeface="Eudoxus Sans" pitchFamily="34" charset="-122"/>
                <a:cs typeface="Eudoxus Sans" pitchFamily="34" charset="-120"/>
              </a:rPr>
              <a:t>negocio</a:t>
            </a:r>
            <a:r>
              <a:rPr lang="en-US" sz="2400" dirty="0">
                <a:solidFill>
                  <a:srgbClr val="272525"/>
                </a:solidFill>
                <a:latin typeface="Eudoxus Sans" pitchFamily="34" charset="0"/>
                <a:ea typeface="Eudoxus Sans" pitchFamily="34" charset="-122"/>
                <a:cs typeface="Eudoxus Sans" pitchFamily="34" charset="-120"/>
              </a:rPr>
              <a:t>.</a:t>
            </a:r>
            <a:endParaRPr lang="en-US" sz="2400" dirty="0"/>
          </a:p>
        </p:txBody>
      </p:sp>
      <p:sp>
        <p:nvSpPr>
          <p:cNvPr id="10" name="Text 7"/>
          <p:cNvSpPr/>
          <p:nvPr/>
        </p:nvSpPr>
        <p:spPr>
          <a:xfrm>
            <a:off x="9449872" y="4535567"/>
            <a:ext cx="2777490" cy="347186"/>
          </a:xfrm>
          <a:prstGeom prst="rect">
            <a:avLst/>
          </a:prstGeom>
          <a:noFill/>
          <a:ln/>
        </p:spPr>
        <p:txBody>
          <a:bodyPr wrap="none" rtlCol="0" anchor="t"/>
          <a:lstStyle/>
          <a:p>
            <a:pPr marL="0" indent="0">
              <a:lnSpc>
                <a:spcPts val="2734"/>
              </a:lnSpc>
              <a:buNone/>
            </a:pPr>
            <a:r>
              <a:rPr lang="en-US" sz="2800" b="1" dirty="0">
                <a:solidFill>
                  <a:srgbClr val="000000"/>
                </a:solidFill>
                <a:latin typeface="p22-mackinac-pro" pitchFamily="34" charset="0"/>
                <a:ea typeface="p22-mackinac-pro" pitchFamily="34" charset="-122"/>
                <a:cs typeface="p22-mackinac-pro" pitchFamily="34" charset="-120"/>
              </a:rPr>
              <a:t>Zona Gold</a:t>
            </a:r>
            <a:endParaRPr lang="en-US" sz="2800" dirty="0"/>
          </a:p>
        </p:txBody>
      </p:sp>
      <p:sp>
        <p:nvSpPr>
          <p:cNvPr id="11" name="Text 8"/>
          <p:cNvSpPr/>
          <p:nvPr/>
        </p:nvSpPr>
        <p:spPr>
          <a:xfrm>
            <a:off x="9449872" y="5104924"/>
            <a:ext cx="3156347" cy="666512"/>
          </a:xfrm>
          <a:prstGeom prst="rect">
            <a:avLst/>
          </a:prstGeom>
          <a:noFill/>
          <a:ln/>
        </p:spPr>
        <p:txBody>
          <a:bodyPr wrap="square" rtlCol="0" anchor="t"/>
          <a:lstStyle/>
          <a:p>
            <a:pPr marL="0" indent="0" algn="just">
              <a:lnSpc>
                <a:spcPts val="2624"/>
              </a:lnSpc>
              <a:buNone/>
            </a:pPr>
            <a:r>
              <a:rPr lang="en-US" sz="2400" dirty="0">
                <a:solidFill>
                  <a:srgbClr val="272525"/>
                </a:solidFill>
                <a:latin typeface="Eudoxus Sans" pitchFamily="34" charset="0"/>
                <a:ea typeface="Eudoxus Sans" pitchFamily="34" charset="-122"/>
                <a:cs typeface="Eudoxus Sans" pitchFamily="34" charset="-120"/>
              </a:rPr>
              <a:t>Datos optimizados y </a:t>
            </a:r>
            <a:r>
              <a:rPr lang="en-US" sz="2400" dirty="0" err="1">
                <a:solidFill>
                  <a:srgbClr val="272525"/>
                </a:solidFill>
                <a:latin typeface="Eudoxus Sans" pitchFamily="34" charset="0"/>
                <a:ea typeface="Eudoxus Sans" pitchFamily="34" charset="-122"/>
                <a:cs typeface="Eudoxus Sans" pitchFamily="34" charset="-120"/>
              </a:rPr>
              <a:t>listos</a:t>
            </a:r>
            <a:r>
              <a:rPr lang="en-US" sz="2400" dirty="0">
                <a:solidFill>
                  <a:srgbClr val="272525"/>
                </a:solidFill>
                <a:latin typeface="Eudoxus Sans" pitchFamily="34" charset="0"/>
                <a:ea typeface="Eudoxus Sans" pitchFamily="34" charset="-122"/>
                <a:cs typeface="Eudoxus Sans" pitchFamily="34" charset="-120"/>
              </a:rPr>
              <a:t> para análisis </a:t>
            </a:r>
            <a:r>
              <a:rPr lang="en-US" sz="2400" dirty="0" err="1">
                <a:solidFill>
                  <a:srgbClr val="272525"/>
                </a:solidFill>
                <a:latin typeface="Eudoxus Sans" pitchFamily="34" charset="0"/>
                <a:ea typeface="Eudoxus Sans" pitchFamily="34" charset="-122"/>
                <a:cs typeface="Eudoxus Sans" pitchFamily="34" charset="-120"/>
              </a:rPr>
              <a:t>avanzado</a:t>
            </a:r>
            <a:r>
              <a:rPr lang="en-US" sz="2400" dirty="0">
                <a:solidFill>
                  <a:srgbClr val="272525"/>
                </a:solidFill>
                <a:latin typeface="Eudoxus Sans" pitchFamily="34" charset="0"/>
                <a:ea typeface="Eudoxus Sans" pitchFamily="34" charset="-122"/>
                <a:cs typeface="Eudoxus Sans" pitchFamily="34" charset="-120"/>
              </a:rPr>
              <a:t>.  Para mayor </a:t>
            </a:r>
            <a:r>
              <a:rPr lang="en-US" sz="2400" dirty="0" err="1">
                <a:solidFill>
                  <a:srgbClr val="272525"/>
                </a:solidFill>
                <a:latin typeface="Eudoxus Sans" pitchFamily="34" charset="0"/>
                <a:ea typeface="Eudoxus Sans" pitchFamily="34" charset="-122"/>
                <a:cs typeface="Eudoxus Sans" pitchFamily="34" charset="-120"/>
              </a:rPr>
              <a:t>agilidad</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en</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el</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acceso</a:t>
            </a:r>
            <a:r>
              <a:rPr lang="en-US" sz="2400" dirty="0">
                <a:solidFill>
                  <a:srgbClr val="272525"/>
                </a:solidFill>
                <a:latin typeface="Eudoxus Sans" pitchFamily="34" charset="0"/>
                <a:ea typeface="Eudoxus Sans" pitchFamily="34" charset="-122"/>
                <a:cs typeface="Eudoxus Sans" pitchFamily="34" charset="-120"/>
              </a:rPr>
              <a:t> se </a:t>
            </a:r>
            <a:r>
              <a:rPr lang="en-US" sz="2400" dirty="0" err="1">
                <a:solidFill>
                  <a:srgbClr val="272525"/>
                </a:solidFill>
                <a:latin typeface="Eudoxus Sans" pitchFamily="34" charset="0"/>
                <a:ea typeface="Eudoxus Sans" pitchFamily="34" charset="-122"/>
                <a:cs typeface="Eudoxus Sans" pitchFamily="34" charset="-120"/>
              </a:rPr>
              <a:t>particionará</a:t>
            </a:r>
            <a:r>
              <a:rPr lang="en-US" sz="2400" dirty="0">
                <a:solidFill>
                  <a:srgbClr val="272525"/>
                </a:solidFill>
                <a:latin typeface="Eudoxus Sans" pitchFamily="34" charset="0"/>
                <a:ea typeface="Eudoxus Sans" pitchFamily="34" charset="-122"/>
                <a:cs typeface="Eudoxus Sans" pitchFamily="34" charset="-120"/>
              </a:rPr>
              <a:t> por </a:t>
            </a:r>
            <a:r>
              <a:rPr lang="en-US" sz="2400" dirty="0" err="1">
                <a:solidFill>
                  <a:srgbClr val="272525"/>
                </a:solidFill>
                <a:latin typeface="Eudoxus Sans" pitchFamily="34" charset="0"/>
                <a:ea typeface="Eudoxus Sans" pitchFamily="34" charset="-122"/>
                <a:cs typeface="Eudoxus Sans" pitchFamily="34" charset="-120"/>
              </a:rPr>
              <a:t>fecha</a:t>
            </a:r>
            <a:r>
              <a:rPr lang="en-US" sz="2400" dirty="0">
                <a:solidFill>
                  <a:srgbClr val="272525"/>
                </a:solidFill>
                <a:latin typeface="Eudoxus Sans" pitchFamily="34" charset="0"/>
                <a:ea typeface="Eudoxus Sans" pitchFamily="34" charset="-122"/>
                <a:cs typeface="Eudoxus Sans" pitchFamily="34" charset="-120"/>
              </a:rPr>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2016204" y="700266"/>
            <a:ext cx="5554980" cy="694373"/>
          </a:xfrm>
          <a:prstGeom prst="rect">
            <a:avLst/>
          </a:prstGeom>
          <a:noFill/>
          <a:ln/>
        </p:spPr>
        <p:txBody>
          <a:bodyPr wrap="none" rtlCol="0" anchor="t"/>
          <a:lstStyle/>
          <a:p>
            <a:pPr marL="0" indent="0">
              <a:lnSpc>
                <a:spcPts val="5468"/>
              </a:lnSpc>
              <a:buNone/>
            </a:pPr>
            <a:r>
              <a:rPr lang="en-US" sz="4374" b="1" dirty="0" err="1">
                <a:solidFill>
                  <a:srgbClr val="000000"/>
                </a:solidFill>
                <a:latin typeface="p22-mackinac-pro" pitchFamily="34" charset="0"/>
                <a:ea typeface="p22-mackinac-pro" pitchFamily="34" charset="-122"/>
                <a:cs typeface="p22-mackinac-pro" pitchFamily="34" charset="-120"/>
              </a:rPr>
              <a:t>Implementación</a:t>
            </a:r>
            <a:r>
              <a:rPr lang="en-US" sz="4374" b="1" dirty="0">
                <a:solidFill>
                  <a:srgbClr val="000000"/>
                </a:solidFill>
                <a:latin typeface="p22-mackinac-pro" pitchFamily="34" charset="0"/>
                <a:ea typeface="p22-mackinac-pro" pitchFamily="34" charset="-122"/>
                <a:cs typeface="p22-mackinac-pro" pitchFamily="34" charset="-120"/>
              </a:rPr>
              <a:t> y Arquitectura </a:t>
            </a:r>
            <a:endParaRPr lang="en-US" sz="4374" dirty="0"/>
          </a:p>
        </p:txBody>
      </p:sp>
      <p:sp>
        <p:nvSpPr>
          <p:cNvPr id="5" name="Text 2"/>
          <p:cNvSpPr/>
          <p:nvPr/>
        </p:nvSpPr>
        <p:spPr>
          <a:xfrm>
            <a:off x="2037993" y="1761649"/>
            <a:ext cx="10554414" cy="666512"/>
          </a:xfrm>
          <a:prstGeom prst="rect">
            <a:avLst/>
          </a:prstGeom>
          <a:noFill/>
          <a:ln/>
        </p:spPr>
        <p:txBody>
          <a:bodyPr wrap="square" rtlCol="0" anchor="t"/>
          <a:lstStyle/>
          <a:p>
            <a:pPr marL="0" indent="0" algn="just">
              <a:lnSpc>
                <a:spcPts val="2624"/>
              </a:lnSpc>
              <a:buNone/>
            </a:pPr>
            <a:r>
              <a:rPr lang="en-US" sz="2400" dirty="0">
                <a:solidFill>
                  <a:srgbClr val="272525"/>
                </a:solidFill>
                <a:latin typeface="Eudoxus Sans" pitchFamily="34" charset="0"/>
                <a:ea typeface="Eudoxus Sans" pitchFamily="34" charset="-122"/>
                <a:cs typeface="Eudoxus Sans" pitchFamily="34" charset="-120"/>
              </a:rPr>
              <a:t>Se </a:t>
            </a:r>
            <a:r>
              <a:rPr lang="en-US" sz="2400" dirty="0" err="1">
                <a:solidFill>
                  <a:srgbClr val="272525"/>
                </a:solidFill>
                <a:latin typeface="Eudoxus Sans" pitchFamily="34" charset="0"/>
                <a:ea typeface="Eudoxus Sans" pitchFamily="34" charset="-122"/>
                <a:cs typeface="Eudoxus Sans" pitchFamily="34" charset="-120"/>
              </a:rPr>
              <a:t>utilizaron</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estas</a:t>
            </a:r>
            <a:r>
              <a:rPr lang="en-US" sz="2400" dirty="0">
                <a:solidFill>
                  <a:srgbClr val="272525"/>
                </a:solidFill>
                <a:latin typeface="Eudoxus Sans" pitchFamily="34" charset="0"/>
                <a:ea typeface="Eudoxus Sans" pitchFamily="34" charset="-122"/>
                <a:cs typeface="Eudoxus Sans" pitchFamily="34" charset="-120"/>
              </a:rPr>
              <a:t> </a:t>
            </a:r>
            <a:r>
              <a:rPr lang="en-US" sz="2400" dirty="0" err="1">
                <a:solidFill>
                  <a:srgbClr val="272525"/>
                </a:solidFill>
                <a:latin typeface="Eudoxus Sans" pitchFamily="34" charset="0"/>
                <a:ea typeface="Eudoxus Sans" pitchFamily="34" charset="-122"/>
                <a:cs typeface="Eudoxus Sans" pitchFamily="34" charset="-120"/>
              </a:rPr>
              <a:t>herramientas</a:t>
            </a:r>
            <a:r>
              <a:rPr lang="en-US" sz="2400" dirty="0">
                <a:solidFill>
                  <a:srgbClr val="272525"/>
                </a:solidFill>
                <a:latin typeface="Eudoxus Sans" pitchFamily="34" charset="0"/>
                <a:ea typeface="Eudoxus Sans" pitchFamily="34" charset="-122"/>
                <a:cs typeface="Eudoxus Sans" pitchFamily="34" charset="-120"/>
              </a:rPr>
              <a:t> y </a:t>
            </a:r>
            <a:r>
              <a:rPr lang="en-US" sz="2400" dirty="0" err="1">
                <a:solidFill>
                  <a:srgbClr val="272525"/>
                </a:solidFill>
                <a:latin typeface="Eudoxus Sans" pitchFamily="34" charset="0"/>
                <a:ea typeface="Eudoxus Sans" pitchFamily="34" charset="-122"/>
                <a:cs typeface="Eudoxus Sans" pitchFamily="34" charset="-120"/>
              </a:rPr>
              <a:t>tecnologías</a:t>
            </a:r>
            <a:r>
              <a:rPr lang="en-US" sz="2400" dirty="0">
                <a:solidFill>
                  <a:srgbClr val="272525"/>
                </a:solidFill>
                <a:latin typeface="Eudoxus Sans" pitchFamily="34" charset="0"/>
                <a:ea typeface="Eudoxus Sans" pitchFamily="34" charset="-122"/>
                <a:cs typeface="Eudoxus Sans" pitchFamily="34" charset="-120"/>
              </a:rPr>
              <a:t> para los </a:t>
            </a:r>
            <a:r>
              <a:rPr lang="en-US" sz="2400" dirty="0" err="1">
                <a:solidFill>
                  <a:srgbClr val="272525"/>
                </a:solidFill>
                <a:latin typeface="Eudoxus Sans" pitchFamily="34" charset="0"/>
                <a:ea typeface="Eudoxus Sans" pitchFamily="34" charset="-122"/>
                <a:cs typeface="Eudoxus Sans" pitchFamily="34" charset="-120"/>
              </a:rPr>
              <a:t>procesos</a:t>
            </a:r>
            <a:r>
              <a:rPr lang="en-US" sz="2400" dirty="0">
                <a:solidFill>
                  <a:srgbClr val="272525"/>
                </a:solidFill>
                <a:latin typeface="Eudoxus Sans" pitchFamily="34" charset="0"/>
                <a:ea typeface="Eudoxus Sans" pitchFamily="34" charset="-122"/>
                <a:cs typeface="Eudoxus Sans" pitchFamily="34" charset="-120"/>
              </a:rPr>
              <a:t> de simulación, almacenamiento, procesamiento y análisis de datos.</a:t>
            </a:r>
            <a:endParaRPr lang="en-US" sz="2400" dirty="0"/>
          </a:p>
        </p:txBody>
      </p:sp>
      <p:sp>
        <p:nvSpPr>
          <p:cNvPr id="7" name="Text 4"/>
          <p:cNvSpPr/>
          <p:nvPr/>
        </p:nvSpPr>
        <p:spPr>
          <a:xfrm>
            <a:off x="2220278" y="3634383"/>
            <a:ext cx="135374" cy="333256"/>
          </a:xfrm>
          <a:prstGeom prst="rect">
            <a:avLst/>
          </a:prstGeom>
          <a:noFill/>
          <a:ln/>
        </p:spPr>
        <p:txBody>
          <a:bodyPr wrap="none" rtlCol="0" anchor="t"/>
          <a:lstStyle/>
          <a:p>
            <a:pPr marL="0" indent="0" algn="ctr">
              <a:lnSpc>
                <a:spcPts val="2624"/>
              </a:lnSpc>
              <a:buNone/>
            </a:pPr>
            <a:endParaRPr lang="en-US" sz="2624" dirty="0"/>
          </a:p>
        </p:txBody>
      </p:sp>
      <p:sp>
        <p:nvSpPr>
          <p:cNvPr id="11" name="Text 8"/>
          <p:cNvSpPr/>
          <p:nvPr/>
        </p:nvSpPr>
        <p:spPr>
          <a:xfrm>
            <a:off x="7579162" y="3634383"/>
            <a:ext cx="194072" cy="333256"/>
          </a:xfrm>
          <a:prstGeom prst="rect">
            <a:avLst/>
          </a:prstGeom>
          <a:noFill/>
          <a:ln/>
        </p:spPr>
        <p:txBody>
          <a:bodyPr wrap="none" rtlCol="0" anchor="t"/>
          <a:lstStyle/>
          <a:p>
            <a:pPr marL="0" indent="0" algn="ctr">
              <a:lnSpc>
                <a:spcPts val="2624"/>
              </a:lnSpc>
              <a:buNone/>
            </a:pPr>
            <a:endParaRPr lang="en-US" sz="2624" dirty="0"/>
          </a:p>
        </p:txBody>
      </p:sp>
      <p:sp>
        <p:nvSpPr>
          <p:cNvPr id="15" name="Text 12"/>
          <p:cNvSpPr/>
          <p:nvPr/>
        </p:nvSpPr>
        <p:spPr>
          <a:xfrm>
            <a:off x="2188131" y="5586651"/>
            <a:ext cx="199668" cy="333256"/>
          </a:xfrm>
          <a:prstGeom prst="rect">
            <a:avLst/>
          </a:prstGeom>
          <a:noFill/>
          <a:ln/>
        </p:spPr>
        <p:txBody>
          <a:bodyPr wrap="none" rtlCol="0" anchor="t"/>
          <a:lstStyle/>
          <a:p>
            <a:pPr marL="0" indent="0" algn="ctr">
              <a:lnSpc>
                <a:spcPts val="2624"/>
              </a:lnSpc>
              <a:buNone/>
            </a:pPr>
            <a:endParaRPr lang="en-US" sz="2624" dirty="0"/>
          </a:p>
        </p:txBody>
      </p:sp>
      <p:sp>
        <p:nvSpPr>
          <p:cNvPr id="19" name="Text 16"/>
          <p:cNvSpPr/>
          <p:nvPr/>
        </p:nvSpPr>
        <p:spPr>
          <a:xfrm>
            <a:off x="7571184" y="5586651"/>
            <a:ext cx="210026" cy="333256"/>
          </a:xfrm>
          <a:prstGeom prst="rect">
            <a:avLst/>
          </a:prstGeom>
          <a:noFill/>
          <a:ln/>
        </p:spPr>
        <p:txBody>
          <a:bodyPr wrap="none" rtlCol="0" anchor="t"/>
          <a:lstStyle/>
          <a:p>
            <a:pPr marL="0" indent="0" algn="ctr">
              <a:lnSpc>
                <a:spcPts val="2624"/>
              </a:lnSpc>
              <a:buNone/>
            </a:pPr>
            <a:endParaRPr lang="en-US" sz="2624" dirty="0"/>
          </a:p>
        </p:txBody>
      </p:sp>
      <p:pic>
        <p:nvPicPr>
          <p:cNvPr id="24" name="Imagen 23">
            <a:extLst>
              <a:ext uri="{FF2B5EF4-FFF2-40B4-BE49-F238E27FC236}">
                <a16:creationId xmlns:a16="http://schemas.microsoft.com/office/drawing/2014/main" id="{AA4A9C48-38F6-AAF0-E20B-B0E4B428F713}"/>
              </a:ext>
            </a:extLst>
          </p:cNvPr>
          <p:cNvPicPr>
            <a:picLocks noChangeAspect="1"/>
          </p:cNvPicPr>
          <p:nvPr/>
        </p:nvPicPr>
        <p:blipFill>
          <a:blip r:embed="rId4"/>
          <a:stretch>
            <a:fillRect/>
          </a:stretch>
        </p:blipFill>
        <p:spPr>
          <a:xfrm>
            <a:off x="3067188" y="2593091"/>
            <a:ext cx="7587922" cy="5367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4" name="Text 1"/>
          <p:cNvSpPr/>
          <p:nvPr/>
        </p:nvSpPr>
        <p:spPr>
          <a:xfrm>
            <a:off x="1815823" y="239151"/>
            <a:ext cx="6522958"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Procesamiento de Datos</a:t>
            </a:r>
            <a:endParaRPr lang="en-US" sz="4374" dirty="0"/>
          </a:p>
        </p:txBody>
      </p:sp>
      <p:sp>
        <p:nvSpPr>
          <p:cNvPr id="5" name="Text 2"/>
          <p:cNvSpPr/>
          <p:nvPr/>
        </p:nvSpPr>
        <p:spPr>
          <a:xfrm>
            <a:off x="1815823" y="1172675"/>
            <a:ext cx="10554414" cy="666512"/>
          </a:xfrm>
          <a:prstGeom prst="rect">
            <a:avLst/>
          </a:prstGeom>
          <a:noFill/>
          <a:ln/>
        </p:spPr>
        <p:txBody>
          <a:bodyPr wrap="square" rtlCol="0" anchor="t"/>
          <a:lstStyle/>
          <a:p>
            <a:pPr marL="0" indent="0">
              <a:lnSpc>
                <a:spcPts val="2624"/>
              </a:lnSpc>
              <a:buNone/>
            </a:pPr>
            <a:r>
              <a:rPr lang="en-US" sz="2400" dirty="0">
                <a:solidFill>
                  <a:srgbClr val="272525"/>
                </a:solidFill>
                <a:latin typeface="Eudoxus Sans" pitchFamily="34" charset="0"/>
                <a:ea typeface="Eudoxus Sans" pitchFamily="34" charset="-122"/>
                <a:cs typeface="Eudoxus Sans" pitchFamily="34" charset="-120"/>
              </a:rPr>
              <a:t>Se </a:t>
            </a:r>
            <a:r>
              <a:rPr lang="en-US" sz="2400" dirty="0" err="1">
                <a:solidFill>
                  <a:srgbClr val="272525"/>
                </a:solidFill>
                <a:latin typeface="Eudoxus Sans" pitchFamily="34" charset="0"/>
                <a:ea typeface="Eudoxus Sans" pitchFamily="34" charset="-122"/>
                <a:cs typeface="Eudoxus Sans" pitchFamily="34" charset="-120"/>
              </a:rPr>
              <a:t>procesaron</a:t>
            </a:r>
            <a:r>
              <a:rPr lang="en-US" sz="2400" dirty="0">
                <a:solidFill>
                  <a:srgbClr val="272525"/>
                </a:solidFill>
                <a:latin typeface="Eudoxus Sans" pitchFamily="34" charset="0"/>
                <a:ea typeface="Eudoxus Sans" pitchFamily="34" charset="-122"/>
                <a:cs typeface="Eudoxus Sans" pitchFamily="34" charset="-120"/>
              </a:rPr>
              <a:t> los datos en las zonas Bronze, Silver y Gold. Cada zona tiene un objetivo específico en el flujo de datos.</a:t>
            </a:r>
            <a:endParaRPr lang="en-US" sz="2400" dirty="0"/>
          </a:p>
        </p:txBody>
      </p:sp>
      <p:graphicFrame>
        <p:nvGraphicFramePr>
          <p:cNvPr id="18" name="Diagrama 17">
            <a:extLst>
              <a:ext uri="{FF2B5EF4-FFF2-40B4-BE49-F238E27FC236}">
                <a16:creationId xmlns:a16="http://schemas.microsoft.com/office/drawing/2014/main" id="{961FAAF5-CCA8-B49D-8E75-DE31D6D933D5}"/>
              </a:ext>
            </a:extLst>
          </p:cNvPr>
          <p:cNvGraphicFramePr/>
          <p:nvPr>
            <p:extLst>
              <p:ext uri="{D42A27DB-BD31-4B8C-83A1-F6EECF244321}">
                <p14:modId xmlns:p14="http://schemas.microsoft.com/office/powerpoint/2010/main" val="2535099122"/>
              </p:ext>
            </p:extLst>
          </p:nvPr>
        </p:nvGraphicFramePr>
        <p:xfrm>
          <a:off x="1446208" y="1671207"/>
          <a:ext cx="12510423" cy="650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s-CO"/>
          </a:p>
        </p:txBody>
      </p:sp>
      <p:sp>
        <p:nvSpPr>
          <p:cNvPr id="5" name="Text 1"/>
          <p:cNvSpPr/>
          <p:nvPr/>
        </p:nvSpPr>
        <p:spPr>
          <a:xfrm>
            <a:off x="6223346" y="732206"/>
            <a:ext cx="7112794"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Acceso y Análisis de Datos</a:t>
            </a:r>
            <a:endParaRPr lang="en-US" sz="4374" dirty="0"/>
          </a:p>
        </p:txBody>
      </p:sp>
      <p:sp>
        <p:nvSpPr>
          <p:cNvPr id="6" name="Text 2"/>
          <p:cNvSpPr/>
          <p:nvPr/>
        </p:nvSpPr>
        <p:spPr>
          <a:xfrm>
            <a:off x="6108502" y="1975880"/>
            <a:ext cx="7477601" cy="999768"/>
          </a:xfrm>
          <a:prstGeom prst="rect">
            <a:avLst/>
          </a:prstGeom>
          <a:noFill/>
          <a:ln/>
        </p:spPr>
        <p:txBody>
          <a:bodyPr wrap="square" rtlCol="0" anchor="t"/>
          <a:lstStyle/>
          <a:p>
            <a:pPr marL="0" indent="0" algn="just">
              <a:lnSpc>
                <a:spcPts val="2624"/>
              </a:lnSpc>
              <a:buNone/>
            </a:pPr>
            <a:r>
              <a:rPr lang="en-US" sz="2000" dirty="0">
                <a:solidFill>
                  <a:srgbClr val="272525"/>
                </a:solidFill>
                <a:latin typeface="Eudoxus Sans" pitchFamily="34" charset="0"/>
                <a:ea typeface="Eudoxus Sans" pitchFamily="34" charset="-122"/>
                <a:cs typeface="Eudoxus Sans" pitchFamily="34" charset="-120"/>
              </a:rPr>
              <a:t>Se utilizará SQL para consultar los datos desde la base de </a:t>
            </a:r>
            <a:r>
              <a:rPr lang="en-US" sz="2000" dirty="0" err="1">
                <a:solidFill>
                  <a:srgbClr val="272525"/>
                </a:solidFill>
                <a:latin typeface="Eudoxus Sans" pitchFamily="34" charset="0"/>
                <a:ea typeface="Eudoxus Sans" pitchFamily="34" charset="-122"/>
                <a:cs typeface="Eudoxus Sans" pitchFamily="34" charset="-120"/>
              </a:rPr>
              <a:t>datos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UNALWater</a:t>
            </a:r>
            <a:r>
              <a:rPr lang="en-US" sz="2000" dirty="0">
                <a:solidFill>
                  <a:srgbClr val="272525"/>
                </a:solidFill>
                <a:latin typeface="Eudoxus Sans" pitchFamily="34" charset="0"/>
                <a:ea typeface="Eudoxus Sans" pitchFamily="34" charset="-122"/>
                <a:cs typeface="Eudoxus Sans" pitchFamily="34" charset="-120"/>
              </a:rPr>
              <a:t>  almacenada en la zona Gold. </a:t>
            </a:r>
            <a:r>
              <a:rPr lang="en-US" sz="2000" dirty="0" err="1">
                <a:solidFill>
                  <a:srgbClr val="272525"/>
                </a:solidFill>
                <a:latin typeface="Eudoxus Sans" pitchFamily="34" charset="0"/>
                <a:ea typeface="Eudoxus Sans" pitchFamily="34" charset="-122"/>
                <a:cs typeface="Eudoxus Sans" pitchFamily="34" charset="-120"/>
              </a:rPr>
              <a:t>Esto</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permitirá</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analizar</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los</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datos</a:t>
            </a:r>
            <a:r>
              <a:rPr lang="en-US" sz="2000" dirty="0">
                <a:solidFill>
                  <a:srgbClr val="272525"/>
                </a:solidFill>
                <a:latin typeface="Eudoxus Sans" pitchFamily="34" charset="0"/>
                <a:ea typeface="Eudoxus Sans" pitchFamily="34" charset="-122"/>
                <a:cs typeface="Eudoxus Sans" pitchFamily="34" charset="-120"/>
              </a:rPr>
              <a:t> y obtener </a:t>
            </a:r>
            <a:r>
              <a:rPr lang="en-US" sz="2000" dirty="0" err="1">
                <a:solidFill>
                  <a:srgbClr val="272525"/>
                </a:solidFill>
                <a:latin typeface="Eudoxus Sans" pitchFamily="34" charset="0"/>
                <a:ea typeface="Eudoxus Sans" pitchFamily="34" charset="-122"/>
                <a:cs typeface="Eudoxus Sans" pitchFamily="34" charset="-120"/>
              </a:rPr>
              <a:t>información</a:t>
            </a:r>
            <a:r>
              <a:rPr lang="en-US" sz="2000" dirty="0">
                <a:solidFill>
                  <a:srgbClr val="272525"/>
                </a:solidFill>
                <a:latin typeface="Eudoxus Sans" pitchFamily="34" charset="0"/>
                <a:ea typeface="Eudoxus Sans" pitchFamily="34" charset="-122"/>
                <a:cs typeface="Eudoxus Sans" pitchFamily="34" charset="-120"/>
              </a:rPr>
              <a:t> </a:t>
            </a:r>
            <a:r>
              <a:rPr lang="en-US" sz="2000" dirty="0" err="1">
                <a:solidFill>
                  <a:srgbClr val="272525"/>
                </a:solidFill>
                <a:latin typeface="Eudoxus Sans" pitchFamily="34" charset="0"/>
                <a:ea typeface="Eudoxus Sans" pitchFamily="34" charset="-122"/>
                <a:cs typeface="Eudoxus Sans" pitchFamily="34" charset="-120"/>
              </a:rPr>
              <a:t>valiosa</a:t>
            </a:r>
            <a:r>
              <a:rPr lang="en-US" sz="2000" dirty="0">
                <a:solidFill>
                  <a:srgbClr val="272525"/>
                </a:solidFill>
                <a:latin typeface="Eudoxus Sans" pitchFamily="34" charset="0"/>
                <a:ea typeface="Eudoxus Sans" pitchFamily="34" charset="-122"/>
                <a:cs typeface="Eudoxus Sans" pitchFamily="34" charset="-120"/>
              </a:rPr>
              <a:t> para la </a:t>
            </a:r>
            <a:r>
              <a:rPr lang="en-US" sz="2000" dirty="0" err="1">
                <a:solidFill>
                  <a:srgbClr val="272525"/>
                </a:solidFill>
                <a:latin typeface="Eudoxus Sans" pitchFamily="34" charset="0"/>
                <a:ea typeface="Eudoxus Sans" pitchFamily="34" charset="-122"/>
                <a:cs typeface="Eudoxus Sans" pitchFamily="34" charset="-120"/>
              </a:rPr>
              <a:t>toma</a:t>
            </a:r>
            <a:r>
              <a:rPr lang="en-US" sz="2000" dirty="0">
                <a:solidFill>
                  <a:srgbClr val="272525"/>
                </a:solidFill>
                <a:latin typeface="Eudoxus Sans" pitchFamily="34" charset="0"/>
                <a:ea typeface="Eudoxus Sans" pitchFamily="34" charset="-122"/>
                <a:cs typeface="Eudoxus Sans" pitchFamily="34" charset="-120"/>
              </a:rPr>
              <a:t> de </a:t>
            </a:r>
            <a:r>
              <a:rPr lang="en-US" sz="2000" dirty="0" err="1">
                <a:solidFill>
                  <a:srgbClr val="272525"/>
                </a:solidFill>
                <a:latin typeface="Eudoxus Sans" pitchFamily="34" charset="0"/>
                <a:ea typeface="Eudoxus Sans" pitchFamily="34" charset="-122"/>
                <a:cs typeface="Eudoxus Sans" pitchFamily="34" charset="-120"/>
              </a:rPr>
              <a:t>decisiones</a:t>
            </a:r>
            <a:r>
              <a:rPr lang="en-US" sz="2000" dirty="0">
                <a:solidFill>
                  <a:srgbClr val="272525"/>
                </a:solidFill>
                <a:latin typeface="Eudoxus Sans" pitchFamily="34" charset="0"/>
                <a:ea typeface="Eudoxus Sans" pitchFamily="34" charset="-122"/>
                <a:cs typeface="Eudoxus Sans" pitchFamily="34" charset="-120"/>
              </a:rPr>
              <a:t>.</a:t>
            </a:r>
            <a:endParaRPr lang="en-US" sz="2000" dirty="0"/>
          </a:p>
        </p:txBody>
      </p:sp>
      <p:pic>
        <p:nvPicPr>
          <p:cNvPr id="16" name="Imagen 15">
            <a:extLst>
              <a:ext uri="{FF2B5EF4-FFF2-40B4-BE49-F238E27FC236}">
                <a16:creationId xmlns:a16="http://schemas.microsoft.com/office/drawing/2014/main" id="{62AACF06-28B8-5A35-087B-9A9BF523AE5F}"/>
              </a:ext>
            </a:extLst>
          </p:cNvPr>
          <p:cNvPicPr>
            <a:picLocks noChangeAspect="1"/>
          </p:cNvPicPr>
          <p:nvPr/>
        </p:nvPicPr>
        <p:blipFill>
          <a:blip r:embed="rId4"/>
          <a:stretch>
            <a:fillRect/>
          </a:stretch>
        </p:blipFill>
        <p:spPr>
          <a:xfrm>
            <a:off x="5983983" y="3714431"/>
            <a:ext cx="8148833" cy="2656722"/>
          </a:xfrm>
          <a:prstGeom prst="rect">
            <a:avLst/>
          </a:prstGeom>
        </p:spPr>
      </p:pic>
      <p:pic>
        <p:nvPicPr>
          <p:cNvPr id="19" name="Imagen 18">
            <a:extLst>
              <a:ext uri="{FF2B5EF4-FFF2-40B4-BE49-F238E27FC236}">
                <a16:creationId xmlns:a16="http://schemas.microsoft.com/office/drawing/2014/main" id="{124103B5-FBF4-7DD2-F56F-85ACDACDC7D8}"/>
              </a:ext>
            </a:extLst>
          </p:cNvPr>
          <p:cNvPicPr>
            <a:picLocks noChangeAspect="1"/>
          </p:cNvPicPr>
          <p:nvPr/>
        </p:nvPicPr>
        <p:blipFill>
          <a:blip r:embed="rId5"/>
          <a:stretch>
            <a:fillRect/>
          </a:stretch>
        </p:blipFill>
        <p:spPr>
          <a:xfrm>
            <a:off x="281337" y="4566409"/>
            <a:ext cx="4109473" cy="2465684"/>
          </a:xfrm>
          <a:prstGeom prst="rect">
            <a:avLst/>
          </a:prstGeom>
        </p:spPr>
      </p:pic>
      <p:pic>
        <p:nvPicPr>
          <p:cNvPr id="7" name="Picture 6">
            <a:extLst>
              <a:ext uri="{FF2B5EF4-FFF2-40B4-BE49-F238E27FC236}">
                <a16:creationId xmlns:a16="http://schemas.microsoft.com/office/drawing/2014/main" id="{E2BB983E-C4B3-4E54-9873-602A5A22B54D}"/>
              </a:ext>
            </a:extLst>
          </p:cNvPr>
          <p:cNvPicPr>
            <a:picLocks noChangeAspect="1"/>
          </p:cNvPicPr>
          <p:nvPr/>
        </p:nvPicPr>
        <p:blipFill>
          <a:blip r:embed="rId6"/>
          <a:stretch>
            <a:fillRect/>
          </a:stretch>
        </p:blipFill>
        <p:spPr>
          <a:xfrm>
            <a:off x="281336" y="1545883"/>
            <a:ext cx="4109473" cy="28595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452</Words>
  <Application>Microsoft Office PowerPoint</Application>
  <PresentationFormat>Custom</PresentationFormat>
  <Paragraphs>63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samuel murillo</cp:lastModifiedBy>
  <cp:revision>9</cp:revision>
  <dcterms:created xsi:type="dcterms:W3CDTF">2024-06-20T15:09:44Z</dcterms:created>
  <dcterms:modified xsi:type="dcterms:W3CDTF">2024-06-20T23:20:00Z</dcterms:modified>
</cp:coreProperties>
</file>