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2" r:id="rId6"/>
    <p:sldId id="263"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36C48-A0D8-4DF6-B6FC-E8C485C4CA6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CO"/>
        </a:p>
      </dgm:t>
    </dgm:pt>
    <dgm:pt modelId="{56F84D8B-2346-43B4-8C7E-45406A223585}">
      <dgm:prSet phldrT="[Texto]"/>
      <dgm:spPr/>
      <dgm:t>
        <a:bodyPr/>
        <a:lstStyle/>
        <a:p>
          <a:r>
            <a:rPr lang="es-CO" dirty="0" err="1"/>
            <a:t>Bronze</a:t>
          </a:r>
          <a:endParaRPr lang="es-CO" dirty="0"/>
        </a:p>
      </dgm:t>
    </dgm:pt>
    <dgm:pt modelId="{9C1E7F26-0932-41E7-AE4D-A27F6AF3581C}" type="parTrans" cxnId="{6528BA36-D144-456A-83B0-FB96484EFE69}">
      <dgm:prSet/>
      <dgm:spPr/>
      <dgm:t>
        <a:bodyPr/>
        <a:lstStyle/>
        <a:p>
          <a:endParaRPr lang="es-CO"/>
        </a:p>
      </dgm:t>
    </dgm:pt>
    <dgm:pt modelId="{F082B4E4-0AD1-456F-BAF3-751F3CC64AE5}" type="sibTrans" cxnId="{6528BA36-D144-456A-83B0-FB96484EFE69}">
      <dgm:prSet/>
      <dgm:spPr/>
      <dgm:t>
        <a:bodyPr/>
        <a:lstStyle/>
        <a:p>
          <a:endParaRPr lang="es-CO"/>
        </a:p>
      </dgm:t>
    </dgm:pt>
    <dgm:pt modelId="{282BCC1B-B571-4A3E-9E5B-42997626B567}">
      <dgm:prSet phldrT="[Texto]"/>
      <dgm:spPr/>
      <dgm:t>
        <a:bodyPr/>
        <a:lstStyle/>
        <a:p>
          <a:r>
            <a:rPr lang="es-CO" b="1" dirty="0"/>
            <a:t>Campos simulados</a:t>
          </a:r>
        </a:p>
      </dgm:t>
    </dgm:pt>
    <dgm:pt modelId="{B7EB5391-BF03-49DB-84FC-A507F83B2495}" type="parTrans" cxnId="{E1B56F67-DE2C-48FD-8F78-D61FE45565AC}">
      <dgm:prSet/>
      <dgm:spPr/>
      <dgm:t>
        <a:bodyPr/>
        <a:lstStyle/>
        <a:p>
          <a:endParaRPr lang="es-CO"/>
        </a:p>
      </dgm:t>
    </dgm:pt>
    <dgm:pt modelId="{A68FD67B-3E0D-4234-9F58-337FA5AECA69}" type="sibTrans" cxnId="{E1B56F67-DE2C-48FD-8F78-D61FE45565AC}">
      <dgm:prSet/>
      <dgm:spPr/>
      <dgm:t>
        <a:bodyPr/>
        <a:lstStyle/>
        <a:p>
          <a:endParaRPr lang="es-CO"/>
        </a:p>
      </dgm:t>
    </dgm:pt>
    <dgm:pt modelId="{778A57B2-AF9B-4199-899E-1AF93C832705}">
      <dgm:prSet phldrT="[Texto]"/>
      <dgm:spPr/>
      <dgm:t>
        <a:bodyPr/>
        <a:lstStyle/>
        <a:p>
          <a:r>
            <a:rPr lang="es-CO" dirty="0"/>
            <a:t>Silver</a:t>
          </a:r>
        </a:p>
      </dgm:t>
    </dgm:pt>
    <dgm:pt modelId="{5BC12EBD-08E6-4342-A3C6-FA8D0C1BD5E0}" type="parTrans" cxnId="{15D61690-51AC-48FE-8537-9E4B179F98EC}">
      <dgm:prSet/>
      <dgm:spPr/>
      <dgm:t>
        <a:bodyPr/>
        <a:lstStyle/>
        <a:p>
          <a:endParaRPr lang="es-CO"/>
        </a:p>
      </dgm:t>
    </dgm:pt>
    <dgm:pt modelId="{EF556AA6-8909-4939-9B65-C3464A9C3C1C}" type="sibTrans" cxnId="{15D61690-51AC-48FE-8537-9E4B179F98EC}">
      <dgm:prSet/>
      <dgm:spPr/>
      <dgm:t>
        <a:bodyPr/>
        <a:lstStyle/>
        <a:p>
          <a:endParaRPr lang="es-CO"/>
        </a:p>
      </dgm:t>
    </dgm:pt>
    <dgm:pt modelId="{D5D66965-E752-4966-A435-846E79171CE0}">
      <dgm:prSet phldrT="[Texto]"/>
      <dgm:spPr/>
      <dgm:t>
        <a:bodyPr/>
        <a:lstStyle/>
        <a:p>
          <a:r>
            <a:rPr lang="es-CO" dirty="0" err="1"/>
            <a:t>price</a:t>
          </a:r>
          <a:r>
            <a:rPr lang="es-CO" dirty="0"/>
            <a:t>, </a:t>
          </a:r>
        </a:p>
      </dgm:t>
    </dgm:pt>
    <dgm:pt modelId="{2FDA062E-2E15-4F31-917B-7E7385B5BF76}" type="parTrans" cxnId="{992E486D-F40D-4078-8184-01DA702A7DCF}">
      <dgm:prSet/>
      <dgm:spPr/>
      <dgm:t>
        <a:bodyPr/>
        <a:lstStyle/>
        <a:p>
          <a:endParaRPr lang="es-CO"/>
        </a:p>
      </dgm:t>
    </dgm:pt>
    <dgm:pt modelId="{200DC9CF-CF17-4FEC-A660-CB5A3347FF96}" type="sibTrans" cxnId="{992E486D-F40D-4078-8184-01DA702A7DCF}">
      <dgm:prSet/>
      <dgm:spPr/>
      <dgm:t>
        <a:bodyPr/>
        <a:lstStyle/>
        <a:p>
          <a:endParaRPr lang="es-CO"/>
        </a:p>
      </dgm:t>
    </dgm:pt>
    <dgm:pt modelId="{61EDCE88-308B-43B9-9E41-149BF9BF83F7}">
      <dgm:prSet phldrT="[Texto]"/>
      <dgm:spPr/>
      <dgm:t>
        <a:bodyPr/>
        <a:lstStyle/>
        <a:p>
          <a:r>
            <a:rPr lang="es-CO" dirty="0"/>
            <a:t>Gold</a:t>
          </a:r>
        </a:p>
      </dgm:t>
    </dgm:pt>
    <dgm:pt modelId="{6CBA5CB1-66EB-4C39-92FB-36B2A1E0B682}" type="parTrans" cxnId="{7300F8C5-2E72-4631-807B-EE73980DDEDA}">
      <dgm:prSet/>
      <dgm:spPr/>
      <dgm:t>
        <a:bodyPr/>
        <a:lstStyle/>
        <a:p>
          <a:endParaRPr lang="es-CO"/>
        </a:p>
      </dgm:t>
    </dgm:pt>
    <dgm:pt modelId="{0C489409-A275-4F4A-BB14-13BA1DF4814B}" type="sibTrans" cxnId="{7300F8C5-2E72-4631-807B-EE73980DDEDA}">
      <dgm:prSet/>
      <dgm:spPr/>
      <dgm:t>
        <a:bodyPr/>
        <a:lstStyle/>
        <a:p>
          <a:endParaRPr lang="es-CO"/>
        </a:p>
      </dgm:t>
    </dgm:pt>
    <dgm:pt modelId="{9B92A28C-C966-42D8-83E9-3742C1BB338B}">
      <dgm:prSet phldrT="[Texto]"/>
      <dgm:spPr/>
      <dgm:t>
        <a:bodyPr/>
        <a:lstStyle/>
        <a:p>
          <a:r>
            <a:rPr lang="es-CO" b="1" dirty="0"/>
            <a:t>Creación de la tabla </a:t>
          </a:r>
          <a:r>
            <a:rPr lang="es-CO" b="1" dirty="0" err="1"/>
            <a:t>UNALWater</a:t>
          </a:r>
          <a:endParaRPr lang="es-CO" b="1" dirty="0"/>
        </a:p>
      </dgm:t>
    </dgm:pt>
    <dgm:pt modelId="{40582A3A-DE52-45FF-8610-4286A6944619}" type="parTrans" cxnId="{064D593B-5D20-468F-8C78-C85FECFB1A09}">
      <dgm:prSet/>
      <dgm:spPr/>
      <dgm:t>
        <a:bodyPr/>
        <a:lstStyle/>
        <a:p>
          <a:endParaRPr lang="es-CO"/>
        </a:p>
      </dgm:t>
    </dgm:pt>
    <dgm:pt modelId="{B7864ACD-A8D0-4F3A-988B-65DE12000E87}" type="sibTrans" cxnId="{064D593B-5D20-468F-8C78-C85FECFB1A09}">
      <dgm:prSet/>
      <dgm:spPr/>
      <dgm:t>
        <a:bodyPr/>
        <a:lstStyle/>
        <a:p>
          <a:endParaRPr lang="es-CO"/>
        </a:p>
      </dgm:t>
    </dgm:pt>
    <dgm:pt modelId="{D2A1C2FF-3BD0-42BB-BC1D-FACC9E9DA304}">
      <dgm:prSet/>
      <dgm:spPr/>
      <dgm:t>
        <a:bodyPr/>
        <a:lstStyle/>
        <a:p>
          <a:r>
            <a:rPr lang="es-CO" dirty="0"/>
            <a:t> </a:t>
          </a:r>
          <a:r>
            <a:rPr lang="es-CO" dirty="0" err="1"/>
            <a:t>longitude</a:t>
          </a:r>
          <a:r>
            <a:rPr lang="es-CO" dirty="0"/>
            <a:t>, </a:t>
          </a:r>
        </a:p>
      </dgm:t>
    </dgm:pt>
    <dgm:pt modelId="{EEFA7826-1F89-49F6-BE34-1E887D7203ED}" type="parTrans" cxnId="{59245834-747A-4113-ABF8-A973EF969D36}">
      <dgm:prSet/>
      <dgm:spPr/>
      <dgm:t>
        <a:bodyPr/>
        <a:lstStyle/>
        <a:p>
          <a:endParaRPr lang="es-CO"/>
        </a:p>
      </dgm:t>
    </dgm:pt>
    <dgm:pt modelId="{B2263281-FAA0-46F6-8620-64AFB0BDD627}" type="sibTrans" cxnId="{59245834-747A-4113-ABF8-A973EF969D36}">
      <dgm:prSet/>
      <dgm:spPr/>
      <dgm:t>
        <a:bodyPr/>
        <a:lstStyle/>
        <a:p>
          <a:endParaRPr lang="es-CO"/>
        </a:p>
      </dgm:t>
    </dgm:pt>
    <dgm:pt modelId="{6881F8C5-2E24-4E14-8EE7-95D121869D31}">
      <dgm:prSet/>
      <dgm:spPr/>
      <dgm:t>
        <a:bodyPr/>
        <a:lstStyle/>
        <a:p>
          <a:r>
            <a:rPr lang="es-CO"/>
            <a:t> date, </a:t>
          </a:r>
        </a:p>
      </dgm:t>
    </dgm:pt>
    <dgm:pt modelId="{3E5B90E8-590C-44CB-AE5C-21EC9F03BCF6}" type="parTrans" cxnId="{526F0D55-DE53-4A3C-B794-CE9A54E285FB}">
      <dgm:prSet/>
      <dgm:spPr/>
      <dgm:t>
        <a:bodyPr/>
        <a:lstStyle/>
        <a:p>
          <a:endParaRPr lang="es-CO"/>
        </a:p>
      </dgm:t>
    </dgm:pt>
    <dgm:pt modelId="{1134282A-DD04-48A8-8B42-49B4BFA29289}" type="sibTrans" cxnId="{526F0D55-DE53-4A3C-B794-CE9A54E285FB}">
      <dgm:prSet/>
      <dgm:spPr/>
      <dgm:t>
        <a:bodyPr/>
        <a:lstStyle/>
        <a:p>
          <a:endParaRPr lang="es-CO"/>
        </a:p>
      </dgm:t>
    </dgm:pt>
    <dgm:pt modelId="{D3E0536B-8CEC-4082-BDE4-40121E7D453D}">
      <dgm:prSet/>
      <dgm:spPr/>
      <dgm:t>
        <a:bodyPr/>
        <a:lstStyle/>
        <a:p>
          <a:r>
            <a:rPr lang="es-CO"/>
            <a:t> customer_id, </a:t>
          </a:r>
        </a:p>
      </dgm:t>
    </dgm:pt>
    <dgm:pt modelId="{624689DE-2F20-4993-9933-CBBD981E956E}" type="parTrans" cxnId="{14761E38-ECE2-4941-81C0-C7CD118C4E7B}">
      <dgm:prSet/>
      <dgm:spPr/>
      <dgm:t>
        <a:bodyPr/>
        <a:lstStyle/>
        <a:p>
          <a:endParaRPr lang="es-CO"/>
        </a:p>
      </dgm:t>
    </dgm:pt>
    <dgm:pt modelId="{114A6C3D-A9DF-4D0F-9990-CF9F8D91167C}" type="sibTrans" cxnId="{14761E38-ECE2-4941-81C0-C7CD118C4E7B}">
      <dgm:prSet/>
      <dgm:spPr/>
      <dgm:t>
        <a:bodyPr/>
        <a:lstStyle/>
        <a:p>
          <a:endParaRPr lang="es-CO"/>
        </a:p>
      </dgm:t>
    </dgm:pt>
    <dgm:pt modelId="{4549871A-137F-49E7-BBBD-F3FDD15E0513}">
      <dgm:prSet/>
      <dgm:spPr/>
      <dgm:t>
        <a:bodyPr/>
        <a:lstStyle/>
        <a:p>
          <a:r>
            <a:rPr lang="es-CO"/>
            <a:t> employee_id, </a:t>
          </a:r>
        </a:p>
      </dgm:t>
    </dgm:pt>
    <dgm:pt modelId="{5B9AB31A-5336-43AD-AB7A-5815EC5BA033}" type="parTrans" cxnId="{098429E4-AC08-4C88-934B-657B865590C8}">
      <dgm:prSet/>
      <dgm:spPr/>
      <dgm:t>
        <a:bodyPr/>
        <a:lstStyle/>
        <a:p>
          <a:endParaRPr lang="es-CO"/>
        </a:p>
      </dgm:t>
    </dgm:pt>
    <dgm:pt modelId="{6F4D46C4-2CFF-4E3B-8AFE-E05C396787E0}" type="sibTrans" cxnId="{098429E4-AC08-4C88-934B-657B865590C8}">
      <dgm:prSet/>
      <dgm:spPr/>
      <dgm:t>
        <a:bodyPr/>
        <a:lstStyle/>
        <a:p>
          <a:endParaRPr lang="es-CO"/>
        </a:p>
      </dgm:t>
    </dgm:pt>
    <dgm:pt modelId="{5DEADFAF-6163-46B7-8C34-1DBFEDB6854A}">
      <dgm:prSet/>
      <dgm:spPr/>
      <dgm:t>
        <a:bodyPr/>
        <a:lstStyle/>
        <a:p>
          <a:r>
            <a:rPr lang="es-CO"/>
            <a:t> quantity_products</a:t>
          </a:r>
        </a:p>
      </dgm:t>
    </dgm:pt>
    <dgm:pt modelId="{72BFDAFD-142F-4C78-A419-EB768CB41156}" type="parTrans" cxnId="{C9F2D4CE-067B-4F71-8C2D-5D8252A145EA}">
      <dgm:prSet/>
      <dgm:spPr/>
      <dgm:t>
        <a:bodyPr/>
        <a:lstStyle/>
        <a:p>
          <a:endParaRPr lang="es-CO"/>
        </a:p>
      </dgm:t>
    </dgm:pt>
    <dgm:pt modelId="{63D2040E-A642-4A70-85D4-AC643466596C}" type="sibTrans" cxnId="{C9F2D4CE-067B-4F71-8C2D-5D8252A145EA}">
      <dgm:prSet/>
      <dgm:spPr/>
      <dgm:t>
        <a:bodyPr/>
        <a:lstStyle/>
        <a:p>
          <a:endParaRPr lang="es-CO"/>
        </a:p>
      </dgm:t>
    </dgm:pt>
    <dgm:pt modelId="{C22D6439-8C7F-4E8C-9FCA-B3BBDE811383}">
      <dgm:prSet/>
      <dgm:spPr/>
      <dgm:t>
        <a:bodyPr/>
        <a:lstStyle/>
        <a:p>
          <a:r>
            <a:rPr lang="es-CO"/>
            <a:t> order_id, </a:t>
          </a:r>
        </a:p>
      </dgm:t>
    </dgm:pt>
    <dgm:pt modelId="{A9DDEA98-8220-44AE-B328-1F376DF08D92}" type="parTrans" cxnId="{53E7F538-9633-4FB8-8762-2F0E22819160}">
      <dgm:prSet/>
      <dgm:spPr/>
      <dgm:t>
        <a:bodyPr/>
        <a:lstStyle/>
        <a:p>
          <a:endParaRPr lang="es-CO"/>
        </a:p>
      </dgm:t>
    </dgm:pt>
    <dgm:pt modelId="{9FF35107-A9A5-42AC-A8C4-3D0E8809237E}" type="sibTrans" cxnId="{53E7F538-9633-4FB8-8762-2F0E22819160}">
      <dgm:prSet/>
      <dgm:spPr/>
      <dgm:t>
        <a:bodyPr/>
        <a:lstStyle/>
        <a:p>
          <a:endParaRPr lang="es-CO"/>
        </a:p>
      </dgm:t>
    </dgm:pt>
    <dgm:pt modelId="{469CD0D8-3136-49FB-A5CF-2AE3339AAE8B}">
      <dgm:prSet/>
      <dgm:spPr/>
      <dgm:t>
        <a:bodyPr/>
        <a:lstStyle/>
        <a:p>
          <a:r>
            <a:rPr lang="es-CO"/>
            <a:t> commune_code, </a:t>
          </a:r>
        </a:p>
      </dgm:t>
    </dgm:pt>
    <dgm:pt modelId="{BF3BD655-2DBD-4F38-B5A8-4B8EFC2CADFC}" type="parTrans" cxnId="{0E12E4D0-9B12-4292-8E83-BD278A7E15C5}">
      <dgm:prSet/>
      <dgm:spPr/>
      <dgm:t>
        <a:bodyPr/>
        <a:lstStyle/>
        <a:p>
          <a:endParaRPr lang="es-CO"/>
        </a:p>
      </dgm:t>
    </dgm:pt>
    <dgm:pt modelId="{74DDC969-6E3A-4DE7-AED7-12B0CE416075}" type="sibTrans" cxnId="{0E12E4D0-9B12-4292-8E83-BD278A7E15C5}">
      <dgm:prSet/>
      <dgm:spPr/>
      <dgm:t>
        <a:bodyPr/>
        <a:lstStyle/>
        <a:p>
          <a:endParaRPr lang="es-CO"/>
        </a:p>
      </dgm:t>
    </dgm:pt>
    <dgm:pt modelId="{6536C5A2-D3FB-405E-A340-6F7474BA15E1}">
      <dgm:prSet/>
      <dgm:spPr/>
      <dgm:t>
        <a:bodyPr/>
        <a:lstStyle/>
        <a:p>
          <a:r>
            <a:rPr lang="es-CO"/>
            <a:t> commune_name, </a:t>
          </a:r>
        </a:p>
      </dgm:t>
    </dgm:pt>
    <dgm:pt modelId="{CFCB1D2F-0373-449F-B334-A8F178367923}" type="parTrans" cxnId="{84EC815F-99A2-4D7E-B717-B49880CAEB7D}">
      <dgm:prSet/>
      <dgm:spPr/>
      <dgm:t>
        <a:bodyPr/>
        <a:lstStyle/>
        <a:p>
          <a:endParaRPr lang="es-CO"/>
        </a:p>
      </dgm:t>
    </dgm:pt>
    <dgm:pt modelId="{B2361F4B-7505-4972-92A5-D87EEA38691C}" type="sibTrans" cxnId="{84EC815F-99A2-4D7E-B717-B49880CAEB7D}">
      <dgm:prSet/>
      <dgm:spPr/>
      <dgm:t>
        <a:bodyPr/>
        <a:lstStyle/>
        <a:p>
          <a:endParaRPr lang="es-CO"/>
        </a:p>
      </dgm:t>
    </dgm:pt>
    <dgm:pt modelId="{AC0AF576-B83C-46B8-BA66-55F12516132E}">
      <dgm:prSet/>
      <dgm:spPr/>
      <dgm:t>
        <a:bodyPr/>
        <a:lstStyle/>
        <a:p>
          <a:r>
            <a:rPr lang="es-CO"/>
            <a:t> customer_name, </a:t>
          </a:r>
        </a:p>
      </dgm:t>
    </dgm:pt>
    <dgm:pt modelId="{5B1E4757-6AC7-46F4-93DA-6240F9F243F1}" type="parTrans" cxnId="{521012F8-9839-4172-A658-C44E290F0AD3}">
      <dgm:prSet/>
      <dgm:spPr/>
      <dgm:t>
        <a:bodyPr/>
        <a:lstStyle/>
        <a:p>
          <a:endParaRPr lang="es-CO"/>
        </a:p>
      </dgm:t>
    </dgm:pt>
    <dgm:pt modelId="{1A4DE9F9-ACB0-4145-BFCB-C36D978E64B0}" type="sibTrans" cxnId="{521012F8-9839-4172-A658-C44E290F0AD3}">
      <dgm:prSet/>
      <dgm:spPr/>
      <dgm:t>
        <a:bodyPr/>
        <a:lstStyle/>
        <a:p>
          <a:endParaRPr lang="es-CO"/>
        </a:p>
      </dgm:t>
    </dgm:pt>
    <dgm:pt modelId="{58F983C4-4D94-4951-89E1-3B78837F8E8F}">
      <dgm:prSet/>
      <dgm:spPr/>
      <dgm:t>
        <a:bodyPr/>
        <a:lstStyle/>
        <a:p>
          <a:r>
            <a:rPr lang="es-CO"/>
            <a:t> employee_name, </a:t>
          </a:r>
        </a:p>
      </dgm:t>
    </dgm:pt>
    <dgm:pt modelId="{52F5CC2C-5084-46FE-AA96-C08F54794112}" type="parTrans" cxnId="{42C341B7-A84A-4A9E-B60A-128063BEB703}">
      <dgm:prSet/>
      <dgm:spPr/>
      <dgm:t>
        <a:bodyPr/>
        <a:lstStyle/>
        <a:p>
          <a:endParaRPr lang="es-CO"/>
        </a:p>
      </dgm:t>
    </dgm:pt>
    <dgm:pt modelId="{887F2D2C-67FA-4D2B-AD46-A397B23D2163}" type="sibTrans" cxnId="{42C341B7-A84A-4A9E-B60A-128063BEB703}">
      <dgm:prSet/>
      <dgm:spPr/>
      <dgm:t>
        <a:bodyPr/>
        <a:lstStyle/>
        <a:p>
          <a:endParaRPr lang="es-CO"/>
        </a:p>
      </dgm:t>
    </dgm:pt>
    <dgm:pt modelId="{4AD11BD2-F1AE-4D86-B1A9-C79775A2F185}">
      <dgm:prSet/>
      <dgm:spPr/>
      <dgm:t>
        <a:bodyPr/>
        <a:lstStyle/>
        <a:p>
          <a:r>
            <a:rPr lang="es-CO" dirty="0"/>
            <a:t> </a:t>
          </a:r>
          <a:r>
            <a:rPr lang="es-CO" dirty="0" err="1"/>
            <a:t>employee_commission</a:t>
          </a:r>
          <a:endParaRPr lang="es-CO" dirty="0"/>
        </a:p>
      </dgm:t>
    </dgm:pt>
    <dgm:pt modelId="{D6B57F0D-DE52-498A-9DF0-66E5A6AEB6AC}" type="parTrans" cxnId="{249BF9AF-EE34-4BE7-B086-1549392F6ADA}">
      <dgm:prSet/>
      <dgm:spPr/>
      <dgm:t>
        <a:bodyPr/>
        <a:lstStyle/>
        <a:p>
          <a:endParaRPr lang="es-CO"/>
        </a:p>
      </dgm:t>
    </dgm:pt>
    <dgm:pt modelId="{746167FC-28B4-440C-8A0C-81ADBBB23C10}" type="sibTrans" cxnId="{249BF9AF-EE34-4BE7-B086-1549392F6ADA}">
      <dgm:prSet/>
      <dgm:spPr/>
      <dgm:t>
        <a:bodyPr/>
        <a:lstStyle/>
        <a:p>
          <a:endParaRPr lang="es-CO"/>
        </a:p>
      </dgm:t>
    </dgm:pt>
    <dgm:pt modelId="{5C2C26ED-C56B-4F89-AA59-99AD2675BB47}">
      <dgm:prSet/>
      <dgm:spPr/>
      <dgm:t>
        <a:bodyPr/>
        <a:lstStyle/>
        <a:p>
          <a:r>
            <a:rPr lang="es-CO"/>
            <a:t>sales, </a:t>
          </a:r>
        </a:p>
      </dgm:t>
    </dgm:pt>
    <dgm:pt modelId="{D4D940BF-FC64-445F-A240-BD21161499B4}" type="parTrans" cxnId="{7B011E8C-8A51-4140-9301-2155237FD396}">
      <dgm:prSet/>
      <dgm:spPr/>
      <dgm:t>
        <a:bodyPr/>
        <a:lstStyle/>
        <a:p>
          <a:endParaRPr lang="es-CO"/>
        </a:p>
      </dgm:t>
    </dgm:pt>
    <dgm:pt modelId="{97291CED-E429-4268-AA05-822223342481}" type="sibTrans" cxnId="{7B011E8C-8A51-4140-9301-2155237FD396}">
      <dgm:prSet/>
      <dgm:spPr/>
      <dgm:t>
        <a:bodyPr/>
        <a:lstStyle/>
        <a:p>
          <a:endParaRPr lang="es-CO"/>
        </a:p>
      </dgm:t>
    </dgm:pt>
    <dgm:pt modelId="{0485C2E7-327F-46B4-A54C-8B6199C7E6FB}">
      <dgm:prSet/>
      <dgm:spPr/>
      <dgm:t>
        <a:bodyPr/>
        <a:lstStyle/>
        <a:p>
          <a:r>
            <a:rPr lang="es-CO"/>
            <a:t>commission_value, </a:t>
          </a:r>
        </a:p>
      </dgm:t>
    </dgm:pt>
    <dgm:pt modelId="{1A337FB9-94D0-42A6-BE6B-47F8A41E32A1}" type="parTrans" cxnId="{4C124FC8-C51B-4C0E-81EF-2ECA98C6A07B}">
      <dgm:prSet/>
      <dgm:spPr/>
      <dgm:t>
        <a:bodyPr/>
        <a:lstStyle/>
        <a:p>
          <a:endParaRPr lang="es-CO"/>
        </a:p>
      </dgm:t>
    </dgm:pt>
    <dgm:pt modelId="{7256E9A7-D473-4BD6-94A0-26E373351F3F}" type="sibTrans" cxnId="{4C124FC8-C51B-4C0E-81EF-2ECA98C6A07B}">
      <dgm:prSet/>
      <dgm:spPr/>
      <dgm:t>
        <a:bodyPr/>
        <a:lstStyle/>
        <a:p>
          <a:endParaRPr lang="es-CO"/>
        </a:p>
      </dgm:t>
    </dgm:pt>
    <dgm:pt modelId="{8005076B-1CF1-4754-BADA-11DBC4C1A0DE}">
      <dgm:prSet/>
      <dgm:spPr/>
      <dgm:t>
        <a:bodyPr/>
        <a:lstStyle/>
        <a:p>
          <a:r>
            <a:rPr lang="es-CO"/>
            <a:t>year, </a:t>
          </a:r>
        </a:p>
      </dgm:t>
    </dgm:pt>
    <dgm:pt modelId="{64B7C65A-FDE1-43E0-84DE-1C22CB09BF25}" type="parTrans" cxnId="{3A3F6D6F-B9AA-4C5D-BED5-6FA33E6A48E8}">
      <dgm:prSet/>
      <dgm:spPr/>
      <dgm:t>
        <a:bodyPr/>
        <a:lstStyle/>
        <a:p>
          <a:endParaRPr lang="es-CO"/>
        </a:p>
      </dgm:t>
    </dgm:pt>
    <dgm:pt modelId="{7B2A8DB0-9109-4E60-8739-EC7EB2FDA70C}" type="sibTrans" cxnId="{3A3F6D6F-B9AA-4C5D-BED5-6FA33E6A48E8}">
      <dgm:prSet/>
      <dgm:spPr/>
      <dgm:t>
        <a:bodyPr/>
        <a:lstStyle/>
        <a:p>
          <a:endParaRPr lang="es-CO"/>
        </a:p>
      </dgm:t>
    </dgm:pt>
    <dgm:pt modelId="{59EC262B-AB42-4DD5-A729-66F35077C422}">
      <dgm:prSet/>
      <dgm:spPr/>
      <dgm:t>
        <a:bodyPr/>
        <a:lstStyle/>
        <a:p>
          <a:r>
            <a:rPr lang="es-CO"/>
            <a:t>month, </a:t>
          </a:r>
        </a:p>
      </dgm:t>
    </dgm:pt>
    <dgm:pt modelId="{DE729B00-497F-404F-9E39-4B05D251F057}" type="parTrans" cxnId="{6D9F545C-3AF9-43F3-B920-90055C3DD114}">
      <dgm:prSet/>
      <dgm:spPr/>
      <dgm:t>
        <a:bodyPr/>
        <a:lstStyle/>
        <a:p>
          <a:endParaRPr lang="es-CO"/>
        </a:p>
      </dgm:t>
    </dgm:pt>
    <dgm:pt modelId="{49B5761D-EB61-479A-AAFF-37A5AF7A9CBF}" type="sibTrans" cxnId="{6D9F545C-3AF9-43F3-B920-90055C3DD114}">
      <dgm:prSet/>
      <dgm:spPr/>
      <dgm:t>
        <a:bodyPr/>
        <a:lstStyle/>
        <a:p>
          <a:endParaRPr lang="es-CO"/>
        </a:p>
      </dgm:t>
    </dgm:pt>
    <dgm:pt modelId="{883AC5F1-7090-459C-94C2-B423F77A8258}">
      <dgm:prSet/>
      <dgm:spPr/>
      <dgm:t>
        <a:bodyPr/>
        <a:lstStyle/>
        <a:p>
          <a:r>
            <a:rPr lang="es-CO"/>
            <a:t>day_month, </a:t>
          </a:r>
        </a:p>
      </dgm:t>
    </dgm:pt>
    <dgm:pt modelId="{A67B047E-A264-4596-842F-6FDDECAF0B81}" type="parTrans" cxnId="{C0935A25-6245-46AC-A45C-CA9E293A98DD}">
      <dgm:prSet/>
      <dgm:spPr/>
      <dgm:t>
        <a:bodyPr/>
        <a:lstStyle/>
        <a:p>
          <a:endParaRPr lang="es-CO"/>
        </a:p>
      </dgm:t>
    </dgm:pt>
    <dgm:pt modelId="{3EC75E41-C013-4A9D-9D5A-2E0835262741}" type="sibTrans" cxnId="{C0935A25-6245-46AC-A45C-CA9E293A98DD}">
      <dgm:prSet/>
      <dgm:spPr/>
      <dgm:t>
        <a:bodyPr/>
        <a:lstStyle/>
        <a:p>
          <a:endParaRPr lang="es-CO"/>
        </a:p>
      </dgm:t>
    </dgm:pt>
    <dgm:pt modelId="{363F7021-8EAE-4BB9-B14F-A9608E3121B4}">
      <dgm:prSet/>
      <dgm:spPr/>
      <dgm:t>
        <a:bodyPr/>
        <a:lstStyle/>
        <a:p>
          <a:r>
            <a:rPr lang="es-CO"/>
            <a:t>day_week, </a:t>
          </a:r>
        </a:p>
      </dgm:t>
    </dgm:pt>
    <dgm:pt modelId="{946D6F68-B367-4DC4-9254-89F6A80B6E3B}" type="parTrans" cxnId="{F88F4C37-3BCB-45C8-BBE1-98931B24F7FB}">
      <dgm:prSet/>
      <dgm:spPr/>
      <dgm:t>
        <a:bodyPr/>
        <a:lstStyle/>
        <a:p>
          <a:endParaRPr lang="es-CO"/>
        </a:p>
      </dgm:t>
    </dgm:pt>
    <dgm:pt modelId="{0D1B034A-694E-4FFB-9A6A-1B1090D0BE9D}" type="sibTrans" cxnId="{F88F4C37-3BCB-45C8-BBE1-98931B24F7FB}">
      <dgm:prSet/>
      <dgm:spPr/>
      <dgm:t>
        <a:bodyPr/>
        <a:lstStyle/>
        <a:p>
          <a:endParaRPr lang="es-CO"/>
        </a:p>
      </dgm:t>
    </dgm:pt>
    <dgm:pt modelId="{CEEA6FB3-F93B-404C-A536-8EA0D8F38BD1}">
      <dgm:prSet/>
      <dgm:spPr/>
      <dgm:t>
        <a:bodyPr/>
        <a:lstStyle/>
        <a:p>
          <a:r>
            <a:rPr lang="es-CO"/>
            <a:t>hour, </a:t>
          </a:r>
        </a:p>
      </dgm:t>
    </dgm:pt>
    <dgm:pt modelId="{2B8FE684-698B-47BC-B01C-C095E538601C}" type="parTrans" cxnId="{5DD95D36-F78A-4726-8248-DBA2E2DDB19B}">
      <dgm:prSet/>
      <dgm:spPr/>
      <dgm:t>
        <a:bodyPr/>
        <a:lstStyle/>
        <a:p>
          <a:endParaRPr lang="es-CO"/>
        </a:p>
      </dgm:t>
    </dgm:pt>
    <dgm:pt modelId="{E6C0E784-7245-4EB8-8F3E-0A24FC94FBD4}" type="sibTrans" cxnId="{5DD95D36-F78A-4726-8248-DBA2E2DDB19B}">
      <dgm:prSet/>
      <dgm:spPr/>
      <dgm:t>
        <a:bodyPr/>
        <a:lstStyle/>
        <a:p>
          <a:endParaRPr lang="es-CO"/>
        </a:p>
      </dgm:t>
    </dgm:pt>
    <dgm:pt modelId="{6AF34DD4-325C-4140-822F-66E2A665CDA2}">
      <dgm:prSet/>
      <dgm:spPr/>
      <dgm:t>
        <a:bodyPr/>
        <a:lstStyle/>
        <a:p>
          <a:r>
            <a:rPr lang="es-CO"/>
            <a:t>minute, </a:t>
          </a:r>
        </a:p>
      </dgm:t>
    </dgm:pt>
    <dgm:pt modelId="{232A375B-0C97-4E50-95A6-B0F5DA13D4F6}" type="parTrans" cxnId="{97291BBF-5DBD-4020-9EBD-F613EB74D46A}">
      <dgm:prSet/>
      <dgm:spPr/>
      <dgm:t>
        <a:bodyPr/>
        <a:lstStyle/>
        <a:p>
          <a:endParaRPr lang="es-CO"/>
        </a:p>
      </dgm:t>
    </dgm:pt>
    <dgm:pt modelId="{D59E7118-6D14-4720-84E6-752DDC95868E}" type="sibTrans" cxnId="{97291BBF-5DBD-4020-9EBD-F613EB74D46A}">
      <dgm:prSet/>
      <dgm:spPr/>
      <dgm:t>
        <a:bodyPr/>
        <a:lstStyle/>
        <a:p>
          <a:endParaRPr lang="es-CO"/>
        </a:p>
      </dgm:t>
    </dgm:pt>
    <dgm:pt modelId="{1DF7A68D-8F71-492D-8C4D-9AFE725DD0D8}">
      <dgm:prSet/>
      <dgm:spPr/>
      <dgm:t>
        <a:bodyPr/>
        <a:lstStyle/>
        <a:p>
          <a:r>
            <a:rPr lang="es-CO" dirty="0" err="1"/>
            <a:t>second</a:t>
          </a:r>
          <a:r>
            <a:rPr lang="es-CO" dirty="0"/>
            <a:t>, </a:t>
          </a:r>
        </a:p>
      </dgm:t>
    </dgm:pt>
    <dgm:pt modelId="{1F8DA355-D777-431D-B42A-214CF330FA6B}" type="parTrans" cxnId="{B7031977-661D-4FFD-86A7-64D1FBC0AB72}">
      <dgm:prSet/>
      <dgm:spPr/>
      <dgm:t>
        <a:bodyPr/>
        <a:lstStyle/>
        <a:p>
          <a:endParaRPr lang="es-CO"/>
        </a:p>
      </dgm:t>
    </dgm:pt>
    <dgm:pt modelId="{C3894443-5278-4085-B138-4869FC48C9E4}" type="sibTrans" cxnId="{B7031977-661D-4FFD-86A7-64D1FBC0AB72}">
      <dgm:prSet/>
      <dgm:spPr/>
      <dgm:t>
        <a:bodyPr/>
        <a:lstStyle/>
        <a:p>
          <a:endParaRPr lang="es-CO"/>
        </a:p>
      </dgm:t>
    </dgm:pt>
    <dgm:pt modelId="{A41DA1BB-F6ED-493B-BC8B-FEFC44B1698D}">
      <dgm:prSet phldrT="[Texto]"/>
      <dgm:spPr/>
      <dgm:t>
        <a:bodyPr/>
        <a:lstStyle/>
        <a:p>
          <a:r>
            <a:rPr lang="es-CO" b="1" dirty="0"/>
            <a:t>Campos adicionados</a:t>
          </a:r>
        </a:p>
      </dgm:t>
    </dgm:pt>
    <dgm:pt modelId="{B539671E-4750-4316-8FAE-BB1D31E9F4AB}" type="parTrans" cxnId="{28AF4DA7-D2AA-4959-BE3F-3C8F793F7E7C}">
      <dgm:prSet/>
      <dgm:spPr/>
      <dgm:t>
        <a:bodyPr/>
        <a:lstStyle/>
        <a:p>
          <a:endParaRPr lang="es-CO"/>
        </a:p>
      </dgm:t>
    </dgm:pt>
    <dgm:pt modelId="{21C92F1B-7782-4EC3-B62F-5762E8680C3C}" type="sibTrans" cxnId="{28AF4DA7-D2AA-4959-BE3F-3C8F793F7E7C}">
      <dgm:prSet/>
      <dgm:spPr/>
      <dgm:t>
        <a:bodyPr/>
        <a:lstStyle/>
        <a:p>
          <a:endParaRPr lang="es-CO"/>
        </a:p>
      </dgm:t>
    </dgm:pt>
    <dgm:pt modelId="{FB540A1C-9CDF-4695-BCA2-CF7E671218F7}">
      <dgm:prSet phldrT="[Texto]"/>
      <dgm:spPr/>
      <dgm:t>
        <a:bodyPr/>
        <a:lstStyle/>
        <a:p>
          <a:r>
            <a:rPr lang="es-CO" dirty="0" err="1"/>
            <a:t>altitude</a:t>
          </a:r>
          <a:r>
            <a:rPr lang="es-CO" dirty="0"/>
            <a:t>, </a:t>
          </a:r>
        </a:p>
      </dgm:t>
    </dgm:pt>
    <dgm:pt modelId="{0F816B43-ECBF-46AE-9AE5-D0F2EB036560}" type="parTrans" cxnId="{2B08232E-09CB-4CCC-B125-23581A860B5C}">
      <dgm:prSet/>
      <dgm:spPr/>
      <dgm:t>
        <a:bodyPr/>
        <a:lstStyle/>
        <a:p>
          <a:endParaRPr lang="es-CO"/>
        </a:p>
      </dgm:t>
    </dgm:pt>
    <dgm:pt modelId="{ECDC9D51-172F-4518-B64D-52A74FA56BAC}" type="sibTrans" cxnId="{2B08232E-09CB-4CCC-B125-23581A860B5C}">
      <dgm:prSet/>
      <dgm:spPr/>
      <dgm:t>
        <a:bodyPr/>
        <a:lstStyle/>
        <a:p>
          <a:endParaRPr lang="es-CO"/>
        </a:p>
      </dgm:t>
    </dgm:pt>
    <dgm:pt modelId="{1EDA4672-3D6F-4603-824D-1C9E49399A3B}">
      <dgm:prSet phldrT="[Texto]"/>
      <dgm:spPr/>
      <dgm:t>
        <a:bodyPr/>
        <a:lstStyle/>
        <a:p>
          <a:r>
            <a:rPr lang="es-CO" dirty="0"/>
            <a:t>Particionada por date</a:t>
          </a:r>
        </a:p>
      </dgm:t>
    </dgm:pt>
    <dgm:pt modelId="{40CC7B3A-19CA-437B-9F3B-CAC17CE8805E}" type="parTrans" cxnId="{BDF6B15C-2073-4F68-B35E-C9B9E40F49B5}">
      <dgm:prSet/>
      <dgm:spPr/>
      <dgm:t>
        <a:bodyPr/>
        <a:lstStyle/>
        <a:p>
          <a:endParaRPr lang="es-CO"/>
        </a:p>
      </dgm:t>
    </dgm:pt>
    <dgm:pt modelId="{6C8E0F6D-D9CC-40CC-9AFC-54969628DFA5}" type="sibTrans" cxnId="{BDF6B15C-2073-4F68-B35E-C9B9E40F49B5}">
      <dgm:prSet/>
      <dgm:spPr/>
      <dgm:t>
        <a:bodyPr/>
        <a:lstStyle/>
        <a:p>
          <a:endParaRPr lang="es-CO"/>
        </a:p>
      </dgm:t>
    </dgm:pt>
    <dgm:pt modelId="{DF9F0E08-662D-482B-A9E8-12D1D8B2A10F}">
      <dgm:prSet phldrT="[Texto]"/>
      <dgm:spPr/>
      <dgm:t>
        <a:bodyPr/>
        <a:lstStyle/>
        <a:p>
          <a:r>
            <a:rPr lang="es-CO" dirty="0"/>
            <a:t>Contiene todos los campos de las ramas anteriores</a:t>
          </a:r>
        </a:p>
      </dgm:t>
    </dgm:pt>
    <dgm:pt modelId="{9503128C-E4F8-40D9-B5E2-2275ECB37916}" type="parTrans" cxnId="{68942275-896A-4072-89C7-6711C044E206}">
      <dgm:prSet/>
      <dgm:spPr/>
      <dgm:t>
        <a:bodyPr/>
        <a:lstStyle/>
        <a:p>
          <a:endParaRPr lang="es-CO"/>
        </a:p>
      </dgm:t>
    </dgm:pt>
    <dgm:pt modelId="{1C55BB33-9310-42CA-83ED-02D6E44AF142}" type="sibTrans" cxnId="{68942275-896A-4072-89C7-6711C044E206}">
      <dgm:prSet/>
      <dgm:spPr/>
      <dgm:t>
        <a:bodyPr/>
        <a:lstStyle/>
        <a:p>
          <a:endParaRPr lang="es-CO"/>
        </a:p>
      </dgm:t>
    </dgm:pt>
    <dgm:pt modelId="{27759848-F6F5-4CFB-A748-4B54E84B2470}" type="pres">
      <dgm:prSet presAssocID="{5A036C48-A0D8-4DF6-B6FC-E8C485C4CA62}" presName="linearFlow" presStyleCnt="0">
        <dgm:presLayoutVars>
          <dgm:dir/>
          <dgm:animLvl val="lvl"/>
          <dgm:resizeHandles val="exact"/>
        </dgm:presLayoutVars>
      </dgm:prSet>
      <dgm:spPr/>
    </dgm:pt>
    <dgm:pt modelId="{A543A590-D27D-487B-BA38-F7A2B382DB20}" type="pres">
      <dgm:prSet presAssocID="{56F84D8B-2346-43B4-8C7E-45406A223585}" presName="composite" presStyleCnt="0"/>
      <dgm:spPr/>
    </dgm:pt>
    <dgm:pt modelId="{5A7BEED0-E683-4BD8-B11F-36137BB12874}" type="pres">
      <dgm:prSet presAssocID="{56F84D8B-2346-43B4-8C7E-45406A223585}" presName="parTx" presStyleLbl="node1" presStyleIdx="0" presStyleCnt="3">
        <dgm:presLayoutVars>
          <dgm:chMax val="0"/>
          <dgm:chPref val="0"/>
          <dgm:bulletEnabled val="1"/>
        </dgm:presLayoutVars>
      </dgm:prSet>
      <dgm:spPr/>
    </dgm:pt>
    <dgm:pt modelId="{03DA3DF1-8649-40C6-9029-B1E7D0198B89}" type="pres">
      <dgm:prSet presAssocID="{56F84D8B-2346-43B4-8C7E-45406A223585}" presName="parSh" presStyleLbl="node1" presStyleIdx="0" presStyleCnt="3"/>
      <dgm:spPr/>
    </dgm:pt>
    <dgm:pt modelId="{CEE719D1-4C37-4FD4-8612-33A3F5C772D1}" type="pres">
      <dgm:prSet presAssocID="{56F84D8B-2346-43B4-8C7E-45406A223585}" presName="desTx" presStyleLbl="fgAcc1" presStyleIdx="0" presStyleCnt="3">
        <dgm:presLayoutVars>
          <dgm:bulletEnabled val="1"/>
        </dgm:presLayoutVars>
      </dgm:prSet>
      <dgm:spPr/>
    </dgm:pt>
    <dgm:pt modelId="{1D29EF74-0D64-44AD-8514-9F7565876ACE}" type="pres">
      <dgm:prSet presAssocID="{F082B4E4-0AD1-456F-BAF3-751F3CC64AE5}" presName="sibTrans" presStyleLbl="sibTrans2D1" presStyleIdx="0" presStyleCnt="2"/>
      <dgm:spPr/>
    </dgm:pt>
    <dgm:pt modelId="{95586761-BC25-4BA3-919F-DEFDBD2CC035}" type="pres">
      <dgm:prSet presAssocID="{F082B4E4-0AD1-456F-BAF3-751F3CC64AE5}" presName="connTx" presStyleLbl="sibTrans2D1" presStyleIdx="0" presStyleCnt="2"/>
      <dgm:spPr/>
    </dgm:pt>
    <dgm:pt modelId="{669608CF-79F4-4C6C-B221-271A8C6EDBF7}" type="pres">
      <dgm:prSet presAssocID="{778A57B2-AF9B-4199-899E-1AF93C832705}" presName="composite" presStyleCnt="0"/>
      <dgm:spPr/>
    </dgm:pt>
    <dgm:pt modelId="{C3FB789D-BDF9-4146-B1C4-FD7AB4A2EB4C}" type="pres">
      <dgm:prSet presAssocID="{778A57B2-AF9B-4199-899E-1AF93C832705}" presName="parTx" presStyleLbl="node1" presStyleIdx="0" presStyleCnt="3">
        <dgm:presLayoutVars>
          <dgm:chMax val="0"/>
          <dgm:chPref val="0"/>
          <dgm:bulletEnabled val="1"/>
        </dgm:presLayoutVars>
      </dgm:prSet>
      <dgm:spPr/>
    </dgm:pt>
    <dgm:pt modelId="{C4D66635-8E82-4362-9B9B-C99E301E74BB}" type="pres">
      <dgm:prSet presAssocID="{778A57B2-AF9B-4199-899E-1AF93C832705}" presName="parSh" presStyleLbl="node1" presStyleIdx="1" presStyleCnt="3"/>
      <dgm:spPr/>
    </dgm:pt>
    <dgm:pt modelId="{3FFE4A08-8D80-42B9-8F20-3BCC1705AC24}" type="pres">
      <dgm:prSet presAssocID="{778A57B2-AF9B-4199-899E-1AF93C832705}" presName="desTx" presStyleLbl="fgAcc1" presStyleIdx="1" presStyleCnt="3">
        <dgm:presLayoutVars>
          <dgm:bulletEnabled val="1"/>
        </dgm:presLayoutVars>
      </dgm:prSet>
      <dgm:spPr/>
    </dgm:pt>
    <dgm:pt modelId="{9A20B652-6410-42C5-9480-B1608DEBC86E}" type="pres">
      <dgm:prSet presAssocID="{EF556AA6-8909-4939-9B65-C3464A9C3C1C}" presName="sibTrans" presStyleLbl="sibTrans2D1" presStyleIdx="1" presStyleCnt="2"/>
      <dgm:spPr/>
    </dgm:pt>
    <dgm:pt modelId="{C7E2A606-D8E3-462D-9ED2-70AC2E199837}" type="pres">
      <dgm:prSet presAssocID="{EF556AA6-8909-4939-9B65-C3464A9C3C1C}" presName="connTx" presStyleLbl="sibTrans2D1" presStyleIdx="1" presStyleCnt="2"/>
      <dgm:spPr/>
    </dgm:pt>
    <dgm:pt modelId="{08AC5CE8-3D74-407C-8FBB-628588EEE70D}" type="pres">
      <dgm:prSet presAssocID="{61EDCE88-308B-43B9-9E41-149BF9BF83F7}" presName="composite" presStyleCnt="0"/>
      <dgm:spPr/>
    </dgm:pt>
    <dgm:pt modelId="{21AB855F-D710-4319-87F4-99D73D36FB12}" type="pres">
      <dgm:prSet presAssocID="{61EDCE88-308B-43B9-9E41-149BF9BF83F7}" presName="parTx" presStyleLbl="node1" presStyleIdx="1" presStyleCnt="3">
        <dgm:presLayoutVars>
          <dgm:chMax val="0"/>
          <dgm:chPref val="0"/>
          <dgm:bulletEnabled val="1"/>
        </dgm:presLayoutVars>
      </dgm:prSet>
      <dgm:spPr/>
    </dgm:pt>
    <dgm:pt modelId="{66EF2456-B0B9-40E9-8C37-4C6818969EF4}" type="pres">
      <dgm:prSet presAssocID="{61EDCE88-308B-43B9-9E41-149BF9BF83F7}" presName="parSh" presStyleLbl="node1" presStyleIdx="2" presStyleCnt="3"/>
      <dgm:spPr/>
    </dgm:pt>
    <dgm:pt modelId="{7C7E2C6A-DF67-43FB-B0E9-0F5258821559}" type="pres">
      <dgm:prSet presAssocID="{61EDCE88-308B-43B9-9E41-149BF9BF83F7}" presName="desTx" presStyleLbl="fgAcc1" presStyleIdx="2" presStyleCnt="3">
        <dgm:presLayoutVars>
          <dgm:bulletEnabled val="1"/>
        </dgm:presLayoutVars>
      </dgm:prSet>
      <dgm:spPr/>
    </dgm:pt>
  </dgm:ptLst>
  <dgm:cxnLst>
    <dgm:cxn modelId="{33308904-A838-4F09-8B08-44F8923CFC12}" type="presOf" srcId="{6AF34DD4-325C-4140-822F-66E2A665CDA2}" destId="{3FFE4A08-8D80-42B9-8F20-3BCC1705AC24}" srcOrd="0" destOrd="9" presId="urn:microsoft.com/office/officeart/2005/8/layout/process3"/>
    <dgm:cxn modelId="{93083A0F-64CD-4535-8B14-10EBEE970736}" type="presOf" srcId="{5A036C48-A0D8-4DF6-B6FC-E8C485C4CA62}" destId="{27759848-F6F5-4CFB-A748-4B54E84B2470}" srcOrd="0" destOrd="0" presId="urn:microsoft.com/office/officeart/2005/8/layout/process3"/>
    <dgm:cxn modelId="{559D4720-576E-405A-AF72-8CC18E52B481}" type="presOf" srcId="{6536C5A2-D3FB-405E-A340-6F7474BA15E1}" destId="{CEE719D1-4C37-4FD4-8612-33A3F5C772D1}" srcOrd="0" destOrd="9" presId="urn:microsoft.com/office/officeart/2005/8/layout/process3"/>
    <dgm:cxn modelId="{52240223-072B-4D15-B741-8326EA1C0B2E}" type="presOf" srcId="{363F7021-8EAE-4BB9-B14F-A9608E3121B4}" destId="{3FFE4A08-8D80-42B9-8F20-3BCC1705AC24}" srcOrd="0" destOrd="7" presId="urn:microsoft.com/office/officeart/2005/8/layout/process3"/>
    <dgm:cxn modelId="{C0935A25-6245-46AC-A45C-CA9E293A98DD}" srcId="{778A57B2-AF9B-4199-899E-1AF93C832705}" destId="{883AC5F1-7090-459C-94C2-B423F77A8258}" srcOrd="6" destOrd="0" parTransId="{A67B047E-A264-4596-842F-6FDDECAF0B81}" sibTransId="{3EC75E41-C013-4A9D-9D5A-2E0835262741}"/>
    <dgm:cxn modelId="{E11B4C27-FAC8-496A-97E0-9107FB6AC9DE}" type="presOf" srcId="{778A57B2-AF9B-4199-899E-1AF93C832705}" destId="{C4D66635-8E82-4362-9B9B-C99E301E74BB}" srcOrd="1" destOrd="0" presId="urn:microsoft.com/office/officeart/2005/8/layout/process3"/>
    <dgm:cxn modelId="{101FB62D-5BEB-4FD1-881E-BACCC8BB4913}" type="presOf" srcId="{8005076B-1CF1-4754-BADA-11DBC4C1A0DE}" destId="{3FFE4A08-8D80-42B9-8F20-3BCC1705AC24}" srcOrd="0" destOrd="4" presId="urn:microsoft.com/office/officeart/2005/8/layout/process3"/>
    <dgm:cxn modelId="{CC13BA2D-A599-440B-90E1-64AC9CD6DF75}" type="presOf" srcId="{4549871A-137F-49E7-BBBD-F3FDD15E0513}" destId="{CEE719D1-4C37-4FD4-8612-33A3F5C772D1}" srcOrd="0" destOrd="5" presId="urn:microsoft.com/office/officeart/2005/8/layout/process3"/>
    <dgm:cxn modelId="{2B08232E-09CB-4CCC-B125-23581A860B5C}" srcId="{56F84D8B-2346-43B4-8C7E-45406A223585}" destId="{FB540A1C-9CDF-4695-BCA2-CF7E671218F7}" srcOrd="1" destOrd="0" parTransId="{0F816B43-ECBF-46AE-9AE5-D0F2EB036560}" sibTransId="{ECDC9D51-172F-4518-B64D-52A74FA56BAC}"/>
    <dgm:cxn modelId="{1637B631-AC09-4915-B23E-E41C41D15C48}" type="presOf" srcId="{59EC262B-AB42-4DD5-A729-66F35077C422}" destId="{3FFE4A08-8D80-42B9-8F20-3BCC1705AC24}" srcOrd="0" destOrd="5" presId="urn:microsoft.com/office/officeart/2005/8/layout/process3"/>
    <dgm:cxn modelId="{12234632-3CA8-49E2-95A6-7F0095C79538}" type="presOf" srcId="{1DF7A68D-8F71-492D-8C4D-9AFE725DD0D8}" destId="{3FFE4A08-8D80-42B9-8F20-3BCC1705AC24}" srcOrd="0" destOrd="10" presId="urn:microsoft.com/office/officeart/2005/8/layout/process3"/>
    <dgm:cxn modelId="{59245834-747A-4113-ABF8-A973EF969D36}" srcId="{56F84D8B-2346-43B4-8C7E-45406A223585}" destId="{D2A1C2FF-3BD0-42BB-BC1D-FACC9E9DA304}" srcOrd="2" destOrd="0" parTransId="{EEFA7826-1F89-49F6-BE34-1E887D7203ED}" sibTransId="{B2263281-FAA0-46F6-8620-64AFB0BDD627}"/>
    <dgm:cxn modelId="{5DD95D36-F78A-4726-8248-DBA2E2DDB19B}" srcId="{778A57B2-AF9B-4199-899E-1AF93C832705}" destId="{CEEA6FB3-F93B-404C-A536-8EA0D8F38BD1}" srcOrd="8" destOrd="0" parTransId="{2B8FE684-698B-47BC-B01C-C095E538601C}" sibTransId="{E6C0E784-7245-4EB8-8F3E-0A24FC94FBD4}"/>
    <dgm:cxn modelId="{6528BA36-D144-456A-83B0-FB96484EFE69}" srcId="{5A036C48-A0D8-4DF6-B6FC-E8C485C4CA62}" destId="{56F84D8B-2346-43B4-8C7E-45406A223585}" srcOrd="0" destOrd="0" parTransId="{9C1E7F26-0932-41E7-AE4D-A27F6AF3581C}" sibTransId="{F082B4E4-0AD1-456F-BAF3-751F3CC64AE5}"/>
    <dgm:cxn modelId="{F88F4C37-3BCB-45C8-BBE1-98931B24F7FB}" srcId="{778A57B2-AF9B-4199-899E-1AF93C832705}" destId="{363F7021-8EAE-4BB9-B14F-A9608E3121B4}" srcOrd="7" destOrd="0" parTransId="{946D6F68-B367-4DC4-9254-89F6A80B6E3B}" sibTransId="{0D1B034A-694E-4FFB-9A6A-1B1090D0BE9D}"/>
    <dgm:cxn modelId="{14761E38-ECE2-4941-81C0-C7CD118C4E7B}" srcId="{56F84D8B-2346-43B4-8C7E-45406A223585}" destId="{D3E0536B-8CEC-4082-BDE4-40121E7D453D}" srcOrd="4" destOrd="0" parTransId="{624689DE-2F20-4993-9933-CBBD981E956E}" sibTransId="{114A6C3D-A9DF-4D0F-9990-CF9F8D91167C}"/>
    <dgm:cxn modelId="{6F68BD38-95D1-4DD5-85F5-6A885D55C647}" type="presOf" srcId="{D3E0536B-8CEC-4082-BDE4-40121E7D453D}" destId="{CEE719D1-4C37-4FD4-8612-33A3F5C772D1}" srcOrd="0" destOrd="4" presId="urn:microsoft.com/office/officeart/2005/8/layout/process3"/>
    <dgm:cxn modelId="{53E7F538-9633-4FB8-8762-2F0E22819160}" srcId="{56F84D8B-2346-43B4-8C7E-45406A223585}" destId="{C22D6439-8C7F-4E8C-9FCA-B3BBDE811383}" srcOrd="7" destOrd="0" parTransId="{A9DDEA98-8220-44AE-B328-1F376DF08D92}" sibTransId="{9FF35107-A9A5-42AC-A8C4-3D0E8809237E}"/>
    <dgm:cxn modelId="{064D593B-5D20-468F-8C78-C85FECFB1A09}" srcId="{61EDCE88-308B-43B9-9E41-149BF9BF83F7}" destId="{9B92A28C-C966-42D8-83E9-3742C1BB338B}" srcOrd="0" destOrd="0" parTransId="{40582A3A-DE52-45FF-8610-4286A6944619}" sibTransId="{B7864ACD-A8D0-4F3A-988B-65DE12000E87}"/>
    <dgm:cxn modelId="{3581835B-6226-4D60-AE6C-4AFA31B869F1}" type="presOf" srcId="{1EDA4672-3D6F-4603-824D-1C9E49399A3B}" destId="{7C7E2C6A-DF67-43FB-B0E9-0F5258821559}" srcOrd="0" destOrd="1" presId="urn:microsoft.com/office/officeart/2005/8/layout/process3"/>
    <dgm:cxn modelId="{6D9F545C-3AF9-43F3-B920-90055C3DD114}" srcId="{778A57B2-AF9B-4199-899E-1AF93C832705}" destId="{59EC262B-AB42-4DD5-A729-66F35077C422}" srcOrd="5" destOrd="0" parTransId="{DE729B00-497F-404F-9E39-4B05D251F057}" sibTransId="{49B5761D-EB61-479A-AAFF-37A5AF7A9CBF}"/>
    <dgm:cxn modelId="{BDF6B15C-2073-4F68-B35E-C9B9E40F49B5}" srcId="{61EDCE88-308B-43B9-9E41-149BF9BF83F7}" destId="{1EDA4672-3D6F-4603-824D-1C9E49399A3B}" srcOrd="1" destOrd="0" parTransId="{40CC7B3A-19CA-437B-9F3B-CAC17CE8805E}" sibTransId="{6C8E0F6D-D9CC-40CC-9AFC-54969628DFA5}"/>
    <dgm:cxn modelId="{84EC815F-99A2-4D7E-B717-B49880CAEB7D}" srcId="{56F84D8B-2346-43B4-8C7E-45406A223585}" destId="{6536C5A2-D3FB-405E-A340-6F7474BA15E1}" srcOrd="9" destOrd="0" parTransId="{CFCB1D2F-0373-449F-B334-A8F178367923}" sibTransId="{B2361F4B-7505-4972-92A5-D87EEA38691C}"/>
    <dgm:cxn modelId="{330B5344-2ABD-42B8-B25E-CA7BF9C8EC47}" type="presOf" srcId="{5C2C26ED-C56B-4F89-AA59-99AD2675BB47}" destId="{3FFE4A08-8D80-42B9-8F20-3BCC1705AC24}" srcOrd="0" destOrd="2" presId="urn:microsoft.com/office/officeart/2005/8/layout/process3"/>
    <dgm:cxn modelId="{B00A9165-24CB-4C94-93E4-F5794406A911}" type="presOf" srcId="{5DEADFAF-6163-46B7-8C34-1DBFEDB6854A}" destId="{CEE719D1-4C37-4FD4-8612-33A3F5C772D1}" srcOrd="0" destOrd="6" presId="urn:microsoft.com/office/officeart/2005/8/layout/process3"/>
    <dgm:cxn modelId="{C5F89066-3285-4B27-AAD0-6EEA064C0D30}" type="presOf" srcId="{EF556AA6-8909-4939-9B65-C3464A9C3C1C}" destId="{C7E2A606-D8E3-462D-9ED2-70AC2E199837}" srcOrd="1" destOrd="0" presId="urn:microsoft.com/office/officeart/2005/8/layout/process3"/>
    <dgm:cxn modelId="{42F8A266-0CD0-4FD6-B29D-2794C2930DEF}" type="presOf" srcId="{6881F8C5-2E24-4E14-8EE7-95D121869D31}" destId="{CEE719D1-4C37-4FD4-8612-33A3F5C772D1}" srcOrd="0" destOrd="3" presId="urn:microsoft.com/office/officeart/2005/8/layout/process3"/>
    <dgm:cxn modelId="{E1B56F67-DE2C-48FD-8F78-D61FE45565AC}" srcId="{56F84D8B-2346-43B4-8C7E-45406A223585}" destId="{282BCC1B-B571-4A3E-9E5B-42997626B567}" srcOrd="0" destOrd="0" parTransId="{B7EB5391-BF03-49DB-84FC-A507F83B2495}" sibTransId="{A68FD67B-3E0D-4234-9F58-337FA5AECA69}"/>
    <dgm:cxn modelId="{A3CDB569-3481-4BF8-9F5F-96BD5B0C7519}" type="presOf" srcId="{D2A1C2FF-3BD0-42BB-BC1D-FACC9E9DA304}" destId="{CEE719D1-4C37-4FD4-8612-33A3F5C772D1}" srcOrd="0" destOrd="2" presId="urn:microsoft.com/office/officeart/2005/8/layout/process3"/>
    <dgm:cxn modelId="{992E486D-F40D-4078-8184-01DA702A7DCF}" srcId="{778A57B2-AF9B-4199-899E-1AF93C832705}" destId="{D5D66965-E752-4966-A435-846E79171CE0}" srcOrd="1" destOrd="0" parTransId="{2FDA062E-2E15-4F31-917B-7E7385B5BF76}" sibTransId="{200DC9CF-CF17-4FEC-A660-CB5A3347FF96}"/>
    <dgm:cxn modelId="{3A3F6D6F-B9AA-4C5D-BED5-6FA33E6A48E8}" srcId="{778A57B2-AF9B-4199-899E-1AF93C832705}" destId="{8005076B-1CF1-4754-BADA-11DBC4C1A0DE}" srcOrd="4" destOrd="0" parTransId="{64B7C65A-FDE1-43E0-84DE-1C22CB09BF25}" sibTransId="{7B2A8DB0-9109-4E60-8739-EC7EB2FDA70C}"/>
    <dgm:cxn modelId="{83403E71-F273-4082-BC45-E42012CD93B3}" type="presOf" srcId="{56F84D8B-2346-43B4-8C7E-45406A223585}" destId="{5A7BEED0-E683-4BD8-B11F-36137BB12874}" srcOrd="0" destOrd="0" presId="urn:microsoft.com/office/officeart/2005/8/layout/process3"/>
    <dgm:cxn modelId="{121BC973-7A78-4D24-9088-FE7FEFD4E47F}" type="presOf" srcId="{4AD11BD2-F1AE-4D86-B1A9-C79775A2F185}" destId="{CEE719D1-4C37-4FD4-8612-33A3F5C772D1}" srcOrd="0" destOrd="12" presId="urn:microsoft.com/office/officeart/2005/8/layout/process3"/>
    <dgm:cxn modelId="{526F0D55-DE53-4A3C-B794-CE9A54E285FB}" srcId="{56F84D8B-2346-43B4-8C7E-45406A223585}" destId="{6881F8C5-2E24-4E14-8EE7-95D121869D31}" srcOrd="3" destOrd="0" parTransId="{3E5B90E8-590C-44CB-AE5C-21EC9F03BCF6}" sibTransId="{1134282A-DD04-48A8-8B42-49B4BFA29289}"/>
    <dgm:cxn modelId="{68942275-896A-4072-89C7-6711C044E206}" srcId="{61EDCE88-308B-43B9-9E41-149BF9BF83F7}" destId="{DF9F0E08-662D-482B-A9E8-12D1D8B2A10F}" srcOrd="2" destOrd="0" parTransId="{9503128C-E4F8-40D9-B5E2-2275ECB37916}" sibTransId="{1C55BB33-9310-42CA-83ED-02D6E44AF142}"/>
    <dgm:cxn modelId="{B7031977-661D-4FFD-86A7-64D1FBC0AB72}" srcId="{778A57B2-AF9B-4199-899E-1AF93C832705}" destId="{1DF7A68D-8F71-492D-8C4D-9AFE725DD0D8}" srcOrd="10" destOrd="0" parTransId="{1F8DA355-D777-431D-B42A-214CF330FA6B}" sibTransId="{C3894443-5278-4085-B138-4869FC48C9E4}"/>
    <dgm:cxn modelId="{39DE5759-3EB0-472A-A94C-1CCE4D49D4B9}" type="presOf" srcId="{778A57B2-AF9B-4199-899E-1AF93C832705}" destId="{C3FB789D-BDF9-4146-B1C4-FD7AB4A2EB4C}" srcOrd="0" destOrd="0" presId="urn:microsoft.com/office/officeart/2005/8/layout/process3"/>
    <dgm:cxn modelId="{12A9DC7D-48C7-4A46-8C5E-EFEF47EA77D1}" type="presOf" srcId="{CEEA6FB3-F93B-404C-A536-8EA0D8F38BD1}" destId="{3FFE4A08-8D80-42B9-8F20-3BCC1705AC24}" srcOrd="0" destOrd="8" presId="urn:microsoft.com/office/officeart/2005/8/layout/process3"/>
    <dgm:cxn modelId="{F2D49189-2BD4-4FF4-8F9F-EE40D99340F8}" type="presOf" srcId="{EF556AA6-8909-4939-9B65-C3464A9C3C1C}" destId="{9A20B652-6410-42C5-9480-B1608DEBC86E}" srcOrd="0" destOrd="0" presId="urn:microsoft.com/office/officeart/2005/8/layout/process3"/>
    <dgm:cxn modelId="{489F088A-A04E-4D46-9860-DAEFD5FC6817}" type="presOf" srcId="{D5D66965-E752-4966-A435-846E79171CE0}" destId="{3FFE4A08-8D80-42B9-8F20-3BCC1705AC24}" srcOrd="0" destOrd="1" presId="urn:microsoft.com/office/officeart/2005/8/layout/process3"/>
    <dgm:cxn modelId="{6A3C7D8B-B5E6-4534-B78F-D97B2E1E6606}" type="presOf" srcId="{282BCC1B-B571-4A3E-9E5B-42997626B567}" destId="{CEE719D1-4C37-4FD4-8612-33A3F5C772D1}" srcOrd="0" destOrd="0" presId="urn:microsoft.com/office/officeart/2005/8/layout/process3"/>
    <dgm:cxn modelId="{7B011E8C-8A51-4140-9301-2155237FD396}" srcId="{778A57B2-AF9B-4199-899E-1AF93C832705}" destId="{5C2C26ED-C56B-4F89-AA59-99AD2675BB47}" srcOrd="2" destOrd="0" parTransId="{D4D940BF-FC64-445F-A240-BD21161499B4}" sibTransId="{97291CED-E429-4268-AA05-822223342481}"/>
    <dgm:cxn modelId="{DF6EEC8F-AB95-47EB-9B2D-6A14F9B87F45}" type="presOf" srcId="{FB540A1C-9CDF-4695-BCA2-CF7E671218F7}" destId="{CEE719D1-4C37-4FD4-8612-33A3F5C772D1}" srcOrd="0" destOrd="1" presId="urn:microsoft.com/office/officeart/2005/8/layout/process3"/>
    <dgm:cxn modelId="{15D61690-51AC-48FE-8537-9E4B179F98EC}" srcId="{5A036C48-A0D8-4DF6-B6FC-E8C485C4CA62}" destId="{778A57B2-AF9B-4199-899E-1AF93C832705}" srcOrd="1" destOrd="0" parTransId="{5BC12EBD-08E6-4342-A3C6-FA8D0C1BD5E0}" sibTransId="{EF556AA6-8909-4939-9B65-C3464A9C3C1C}"/>
    <dgm:cxn modelId="{13D0CE93-96CB-4762-9179-24E4BA56CC08}" type="presOf" srcId="{61EDCE88-308B-43B9-9E41-149BF9BF83F7}" destId="{21AB855F-D710-4319-87F4-99D73D36FB12}" srcOrd="0" destOrd="0" presId="urn:microsoft.com/office/officeart/2005/8/layout/process3"/>
    <dgm:cxn modelId="{28AF4DA7-D2AA-4959-BE3F-3C8F793F7E7C}" srcId="{778A57B2-AF9B-4199-899E-1AF93C832705}" destId="{A41DA1BB-F6ED-493B-BC8B-FEFC44B1698D}" srcOrd="0" destOrd="0" parTransId="{B539671E-4750-4316-8FAE-BB1D31E9F4AB}" sibTransId="{21C92F1B-7782-4EC3-B62F-5762E8680C3C}"/>
    <dgm:cxn modelId="{249BF9AF-EE34-4BE7-B086-1549392F6ADA}" srcId="{56F84D8B-2346-43B4-8C7E-45406A223585}" destId="{4AD11BD2-F1AE-4D86-B1A9-C79775A2F185}" srcOrd="12" destOrd="0" parTransId="{D6B57F0D-DE52-498A-9DF0-66E5A6AEB6AC}" sibTransId="{746167FC-28B4-440C-8A0C-81ADBBB23C10}"/>
    <dgm:cxn modelId="{5FE182B0-3A59-4C05-883C-EE28EFEDBAB8}" type="presOf" srcId="{61EDCE88-308B-43B9-9E41-149BF9BF83F7}" destId="{66EF2456-B0B9-40E9-8C37-4C6818969EF4}" srcOrd="1" destOrd="0" presId="urn:microsoft.com/office/officeart/2005/8/layout/process3"/>
    <dgm:cxn modelId="{868D70B3-DF68-40C1-9752-F1BCA501A996}" type="presOf" srcId="{58F983C4-4D94-4951-89E1-3B78837F8E8F}" destId="{CEE719D1-4C37-4FD4-8612-33A3F5C772D1}" srcOrd="0" destOrd="11" presId="urn:microsoft.com/office/officeart/2005/8/layout/process3"/>
    <dgm:cxn modelId="{42C341B7-A84A-4A9E-B60A-128063BEB703}" srcId="{56F84D8B-2346-43B4-8C7E-45406A223585}" destId="{58F983C4-4D94-4951-89E1-3B78837F8E8F}" srcOrd="11" destOrd="0" parTransId="{52F5CC2C-5084-46FE-AA96-C08F54794112}" sibTransId="{887F2D2C-67FA-4D2B-AD46-A397B23D2163}"/>
    <dgm:cxn modelId="{A18B32B9-0186-4548-B2E7-9F1C403A1D01}" type="presOf" srcId="{DF9F0E08-662D-482B-A9E8-12D1D8B2A10F}" destId="{7C7E2C6A-DF67-43FB-B0E9-0F5258821559}" srcOrd="0" destOrd="2" presId="urn:microsoft.com/office/officeart/2005/8/layout/process3"/>
    <dgm:cxn modelId="{97291BBF-5DBD-4020-9EBD-F613EB74D46A}" srcId="{778A57B2-AF9B-4199-899E-1AF93C832705}" destId="{6AF34DD4-325C-4140-822F-66E2A665CDA2}" srcOrd="9" destOrd="0" parTransId="{232A375B-0C97-4E50-95A6-B0F5DA13D4F6}" sibTransId="{D59E7118-6D14-4720-84E6-752DDC95868E}"/>
    <dgm:cxn modelId="{650B69C3-2377-4529-8137-6BB3740719F6}" type="presOf" srcId="{883AC5F1-7090-459C-94C2-B423F77A8258}" destId="{3FFE4A08-8D80-42B9-8F20-3BCC1705AC24}" srcOrd="0" destOrd="6" presId="urn:microsoft.com/office/officeart/2005/8/layout/process3"/>
    <dgm:cxn modelId="{7300F8C5-2E72-4631-807B-EE73980DDEDA}" srcId="{5A036C48-A0D8-4DF6-B6FC-E8C485C4CA62}" destId="{61EDCE88-308B-43B9-9E41-149BF9BF83F7}" srcOrd="2" destOrd="0" parTransId="{6CBA5CB1-66EB-4C39-92FB-36B2A1E0B682}" sibTransId="{0C489409-A275-4F4A-BB14-13BA1DF4814B}"/>
    <dgm:cxn modelId="{4C124FC8-C51B-4C0E-81EF-2ECA98C6A07B}" srcId="{778A57B2-AF9B-4199-899E-1AF93C832705}" destId="{0485C2E7-327F-46B4-A54C-8B6199C7E6FB}" srcOrd="3" destOrd="0" parTransId="{1A337FB9-94D0-42A6-BE6B-47F8A41E32A1}" sibTransId="{7256E9A7-D473-4BD6-94A0-26E373351F3F}"/>
    <dgm:cxn modelId="{C9F2D4CE-067B-4F71-8C2D-5D8252A145EA}" srcId="{56F84D8B-2346-43B4-8C7E-45406A223585}" destId="{5DEADFAF-6163-46B7-8C34-1DBFEDB6854A}" srcOrd="6" destOrd="0" parTransId="{72BFDAFD-142F-4C78-A419-EB768CB41156}" sibTransId="{63D2040E-A642-4A70-85D4-AC643466596C}"/>
    <dgm:cxn modelId="{8B70D6CE-260E-430E-B130-EF33718F8247}" type="presOf" srcId="{9B92A28C-C966-42D8-83E9-3742C1BB338B}" destId="{7C7E2C6A-DF67-43FB-B0E9-0F5258821559}" srcOrd="0" destOrd="0" presId="urn:microsoft.com/office/officeart/2005/8/layout/process3"/>
    <dgm:cxn modelId="{9C5030CF-18D8-4562-BCA3-743A44FE787E}" type="presOf" srcId="{469CD0D8-3136-49FB-A5CF-2AE3339AAE8B}" destId="{CEE719D1-4C37-4FD4-8612-33A3F5C772D1}" srcOrd="0" destOrd="8" presId="urn:microsoft.com/office/officeart/2005/8/layout/process3"/>
    <dgm:cxn modelId="{0E12E4D0-9B12-4292-8E83-BD278A7E15C5}" srcId="{56F84D8B-2346-43B4-8C7E-45406A223585}" destId="{469CD0D8-3136-49FB-A5CF-2AE3339AAE8B}" srcOrd="8" destOrd="0" parTransId="{BF3BD655-2DBD-4F38-B5A8-4B8EFC2CADFC}" sibTransId="{74DDC969-6E3A-4DE7-AED7-12B0CE416075}"/>
    <dgm:cxn modelId="{8BFE2CD3-309C-45C5-8DAB-599E219ED4A4}" type="presOf" srcId="{0485C2E7-327F-46B4-A54C-8B6199C7E6FB}" destId="{3FFE4A08-8D80-42B9-8F20-3BCC1705AC24}" srcOrd="0" destOrd="3" presId="urn:microsoft.com/office/officeart/2005/8/layout/process3"/>
    <dgm:cxn modelId="{0F065AD3-8729-456D-B37D-FA26AFAC8114}" type="presOf" srcId="{F082B4E4-0AD1-456F-BAF3-751F3CC64AE5}" destId="{95586761-BC25-4BA3-919F-DEFDBD2CC035}" srcOrd="1" destOrd="0" presId="urn:microsoft.com/office/officeart/2005/8/layout/process3"/>
    <dgm:cxn modelId="{B475BBD8-6CF3-4D52-8CCE-90D06C33EAD4}" type="presOf" srcId="{F082B4E4-0AD1-456F-BAF3-751F3CC64AE5}" destId="{1D29EF74-0D64-44AD-8514-9F7565876ACE}" srcOrd="0" destOrd="0" presId="urn:microsoft.com/office/officeart/2005/8/layout/process3"/>
    <dgm:cxn modelId="{86E312D9-CF3E-41CE-9826-74C81BD98E6C}" type="presOf" srcId="{C22D6439-8C7F-4E8C-9FCA-B3BBDE811383}" destId="{CEE719D1-4C37-4FD4-8612-33A3F5C772D1}" srcOrd="0" destOrd="7" presId="urn:microsoft.com/office/officeart/2005/8/layout/process3"/>
    <dgm:cxn modelId="{BA176AE3-FA6C-4643-9D25-BDDB8971881B}" type="presOf" srcId="{A41DA1BB-F6ED-493B-BC8B-FEFC44B1698D}" destId="{3FFE4A08-8D80-42B9-8F20-3BCC1705AC24}" srcOrd="0" destOrd="0" presId="urn:microsoft.com/office/officeart/2005/8/layout/process3"/>
    <dgm:cxn modelId="{098429E4-AC08-4C88-934B-657B865590C8}" srcId="{56F84D8B-2346-43B4-8C7E-45406A223585}" destId="{4549871A-137F-49E7-BBBD-F3FDD15E0513}" srcOrd="5" destOrd="0" parTransId="{5B9AB31A-5336-43AD-AB7A-5815EC5BA033}" sibTransId="{6F4D46C4-2CFF-4E3B-8AFE-E05C396787E0}"/>
    <dgm:cxn modelId="{9CD69FED-7397-4CBA-9387-A6AE90F12036}" type="presOf" srcId="{56F84D8B-2346-43B4-8C7E-45406A223585}" destId="{03DA3DF1-8649-40C6-9029-B1E7D0198B89}" srcOrd="1" destOrd="0" presId="urn:microsoft.com/office/officeart/2005/8/layout/process3"/>
    <dgm:cxn modelId="{521012F8-9839-4172-A658-C44E290F0AD3}" srcId="{56F84D8B-2346-43B4-8C7E-45406A223585}" destId="{AC0AF576-B83C-46B8-BA66-55F12516132E}" srcOrd="10" destOrd="0" parTransId="{5B1E4757-6AC7-46F4-93DA-6240F9F243F1}" sibTransId="{1A4DE9F9-ACB0-4145-BFCB-C36D978E64B0}"/>
    <dgm:cxn modelId="{0E572DFD-8C08-4604-BDF8-DA08C9242A68}" type="presOf" srcId="{AC0AF576-B83C-46B8-BA66-55F12516132E}" destId="{CEE719D1-4C37-4FD4-8612-33A3F5C772D1}" srcOrd="0" destOrd="10" presId="urn:microsoft.com/office/officeart/2005/8/layout/process3"/>
    <dgm:cxn modelId="{64CF8266-3627-4D71-9D15-F7EDE10A1053}" type="presParOf" srcId="{27759848-F6F5-4CFB-A748-4B54E84B2470}" destId="{A543A590-D27D-487B-BA38-F7A2B382DB20}" srcOrd="0" destOrd="0" presId="urn:microsoft.com/office/officeart/2005/8/layout/process3"/>
    <dgm:cxn modelId="{9B4FD60D-B193-4AF1-9A22-F14A2A22E0CB}" type="presParOf" srcId="{A543A590-D27D-487B-BA38-F7A2B382DB20}" destId="{5A7BEED0-E683-4BD8-B11F-36137BB12874}" srcOrd="0" destOrd="0" presId="urn:microsoft.com/office/officeart/2005/8/layout/process3"/>
    <dgm:cxn modelId="{95F1C338-5159-4417-97E8-297254AFCEAD}" type="presParOf" srcId="{A543A590-D27D-487B-BA38-F7A2B382DB20}" destId="{03DA3DF1-8649-40C6-9029-B1E7D0198B89}" srcOrd="1" destOrd="0" presId="urn:microsoft.com/office/officeart/2005/8/layout/process3"/>
    <dgm:cxn modelId="{9E604504-CCF9-444C-A596-F39E56BF2ABB}" type="presParOf" srcId="{A543A590-D27D-487B-BA38-F7A2B382DB20}" destId="{CEE719D1-4C37-4FD4-8612-33A3F5C772D1}" srcOrd="2" destOrd="0" presId="urn:microsoft.com/office/officeart/2005/8/layout/process3"/>
    <dgm:cxn modelId="{5B0392B0-8D9E-45BA-9DC5-42777DC0497E}" type="presParOf" srcId="{27759848-F6F5-4CFB-A748-4B54E84B2470}" destId="{1D29EF74-0D64-44AD-8514-9F7565876ACE}" srcOrd="1" destOrd="0" presId="urn:microsoft.com/office/officeart/2005/8/layout/process3"/>
    <dgm:cxn modelId="{F919C067-1C9D-4718-9779-D9652AB40C61}" type="presParOf" srcId="{1D29EF74-0D64-44AD-8514-9F7565876ACE}" destId="{95586761-BC25-4BA3-919F-DEFDBD2CC035}" srcOrd="0" destOrd="0" presId="urn:microsoft.com/office/officeart/2005/8/layout/process3"/>
    <dgm:cxn modelId="{E59FD542-17EF-4C59-B6BB-6FF6B491FD63}" type="presParOf" srcId="{27759848-F6F5-4CFB-A748-4B54E84B2470}" destId="{669608CF-79F4-4C6C-B221-271A8C6EDBF7}" srcOrd="2" destOrd="0" presId="urn:microsoft.com/office/officeart/2005/8/layout/process3"/>
    <dgm:cxn modelId="{025F6884-499F-490E-8825-0783212DCA3D}" type="presParOf" srcId="{669608CF-79F4-4C6C-B221-271A8C6EDBF7}" destId="{C3FB789D-BDF9-4146-B1C4-FD7AB4A2EB4C}" srcOrd="0" destOrd="0" presId="urn:microsoft.com/office/officeart/2005/8/layout/process3"/>
    <dgm:cxn modelId="{E03EA5AC-6BB5-46CB-B822-12DC7209C0E3}" type="presParOf" srcId="{669608CF-79F4-4C6C-B221-271A8C6EDBF7}" destId="{C4D66635-8E82-4362-9B9B-C99E301E74BB}" srcOrd="1" destOrd="0" presId="urn:microsoft.com/office/officeart/2005/8/layout/process3"/>
    <dgm:cxn modelId="{D0BA1911-DC11-494D-A9FE-33FE758940B8}" type="presParOf" srcId="{669608CF-79F4-4C6C-B221-271A8C6EDBF7}" destId="{3FFE4A08-8D80-42B9-8F20-3BCC1705AC24}" srcOrd="2" destOrd="0" presId="urn:microsoft.com/office/officeart/2005/8/layout/process3"/>
    <dgm:cxn modelId="{F0517CD7-7E94-4B61-9232-E06B58CAAD71}" type="presParOf" srcId="{27759848-F6F5-4CFB-A748-4B54E84B2470}" destId="{9A20B652-6410-42C5-9480-B1608DEBC86E}" srcOrd="3" destOrd="0" presId="urn:microsoft.com/office/officeart/2005/8/layout/process3"/>
    <dgm:cxn modelId="{6F9CE793-19FF-40FC-A93C-00590AB412DF}" type="presParOf" srcId="{9A20B652-6410-42C5-9480-B1608DEBC86E}" destId="{C7E2A606-D8E3-462D-9ED2-70AC2E199837}" srcOrd="0" destOrd="0" presId="urn:microsoft.com/office/officeart/2005/8/layout/process3"/>
    <dgm:cxn modelId="{738D9B0D-15E5-4C2B-8C31-1B418F22ACA7}" type="presParOf" srcId="{27759848-F6F5-4CFB-A748-4B54E84B2470}" destId="{08AC5CE8-3D74-407C-8FBB-628588EEE70D}" srcOrd="4" destOrd="0" presId="urn:microsoft.com/office/officeart/2005/8/layout/process3"/>
    <dgm:cxn modelId="{8DD7DF9F-2EF4-4B2F-8951-B6AF70C33DA5}" type="presParOf" srcId="{08AC5CE8-3D74-407C-8FBB-628588EEE70D}" destId="{21AB855F-D710-4319-87F4-99D73D36FB12}" srcOrd="0" destOrd="0" presId="urn:microsoft.com/office/officeart/2005/8/layout/process3"/>
    <dgm:cxn modelId="{895BBA58-76DE-4E66-9CF6-627FE2F0CBD7}" type="presParOf" srcId="{08AC5CE8-3D74-407C-8FBB-628588EEE70D}" destId="{66EF2456-B0B9-40E9-8C37-4C6818969EF4}" srcOrd="1" destOrd="0" presId="urn:microsoft.com/office/officeart/2005/8/layout/process3"/>
    <dgm:cxn modelId="{447ADD38-B44B-4CC9-92E1-45D0A3485047}" type="presParOf" srcId="{08AC5CE8-3D74-407C-8FBB-628588EEE70D}" destId="{7C7E2C6A-DF67-43FB-B0E9-0F5258821559}"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A3DF1-8649-40C6-9029-B1E7D0198B89}">
      <dsp:nvSpPr>
        <dsp:cNvPr id="0" name=""/>
        <dsp:cNvSpPr/>
      </dsp:nvSpPr>
      <dsp:spPr>
        <a:xfrm>
          <a:off x="6222" y="853600"/>
          <a:ext cx="2829139" cy="777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CO" sz="1800" kern="1200" dirty="0" err="1"/>
            <a:t>Bronze</a:t>
          </a:r>
          <a:endParaRPr lang="es-CO" sz="1800" kern="1200" dirty="0"/>
        </a:p>
      </dsp:txBody>
      <dsp:txXfrm>
        <a:off x="6222" y="853600"/>
        <a:ext cx="2829139" cy="518400"/>
      </dsp:txXfrm>
    </dsp:sp>
    <dsp:sp modelId="{CEE719D1-4C37-4FD4-8612-33A3F5C772D1}">
      <dsp:nvSpPr>
        <dsp:cNvPr id="0" name=""/>
        <dsp:cNvSpPr/>
      </dsp:nvSpPr>
      <dsp:spPr>
        <a:xfrm>
          <a:off x="585684" y="1372000"/>
          <a:ext cx="2829139" cy="4276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CO" sz="1800" b="1" kern="1200" dirty="0"/>
            <a:t>Campos simulados</a:t>
          </a:r>
        </a:p>
        <a:p>
          <a:pPr marL="171450" lvl="1" indent="-171450" algn="l" defTabSz="800100">
            <a:lnSpc>
              <a:spcPct val="90000"/>
            </a:lnSpc>
            <a:spcBef>
              <a:spcPct val="0"/>
            </a:spcBef>
            <a:spcAft>
              <a:spcPct val="15000"/>
            </a:spcAft>
            <a:buChar char="•"/>
          </a:pPr>
          <a:r>
            <a:rPr lang="es-CO" sz="1800" kern="1200" dirty="0" err="1"/>
            <a:t>altitude</a:t>
          </a:r>
          <a:r>
            <a:rPr lang="es-CO" sz="1800" kern="1200" dirty="0"/>
            <a:t>, </a:t>
          </a:r>
        </a:p>
        <a:p>
          <a:pPr marL="171450" lvl="1" indent="-171450" algn="l" defTabSz="800100">
            <a:lnSpc>
              <a:spcPct val="90000"/>
            </a:lnSpc>
            <a:spcBef>
              <a:spcPct val="0"/>
            </a:spcBef>
            <a:spcAft>
              <a:spcPct val="15000"/>
            </a:spcAft>
            <a:buChar char="•"/>
          </a:pPr>
          <a:r>
            <a:rPr lang="es-CO" sz="1800" kern="1200" dirty="0"/>
            <a:t> </a:t>
          </a:r>
          <a:r>
            <a:rPr lang="es-CO" sz="1800" kern="1200" dirty="0" err="1"/>
            <a:t>longitude</a:t>
          </a:r>
          <a:r>
            <a:rPr lang="es-CO" sz="1800" kern="1200" dirty="0"/>
            <a:t>, </a:t>
          </a:r>
        </a:p>
        <a:p>
          <a:pPr marL="171450" lvl="1" indent="-171450" algn="l" defTabSz="800100">
            <a:lnSpc>
              <a:spcPct val="90000"/>
            </a:lnSpc>
            <a:spcBef>
              <a:spcPct val="0"/>
            </a:spcBef>
            <a:spcAft>
              <a:spcPct val="15000"/>
            </a:spcAft>
            <a:buChar char="•"/>
          </a:pPr>
          <a:r>
            <a:rPr lang="es-CO" sz="1800" kern="1200"/>
            <a:t> date, </a:t>
          </a:r>
        </a:p>
        <a:p>
          <a:pPr marL="171450" lvl="1" indent="-171450" algn="l" defTabSz="800100">
            <a:lnSpc>
              <a:spcPct val="90000"/>
            </a:lnSpc>
            <a:spcBef>
              <a:spcPct val="0"/>
            </a:spcBef>
            <a:spcAft>
              <a:spcPct val="15000"/>
            </a:spcAft>
            <a:buChar char="•"/>
          </a:pPr>
          <a:r>
            <a:rPr lang="es-CO" sz="1800" kern="1200"/>
            <a:t> customer_id, </a:t>
          </a:r>
        </a:p>
        <a:p>
          <a:pPr marL="171450" lvl="1" indent="-171450" algn="l" defTabSz="800100">
            <a:lnSpc>
              <a:spcPct val="90000"/>
            </a:lnSpc>
            <a:spcBef>
              <a:spcPct val="0"/>
            </a:spcBef>
            <a:spcAft>
              <a:spcPct val="15000"/>
            </a:spcAft>
            <a:buChar char="•"/>
          </a:pPr>
          <a:r>
            <a:rPr lang="es-CO" sz="1800" kern="1200"/>
            <a:t> employee_id, </a:t>
          </a:r>
        </a:p>
        <a:p>
          <a:pPr marL="171450" lvl="1" indent="-171450" algn="l" defTabSz="800100">
            <a:lnSpc>
              <a:spcPct val="90000"/>
            </a:lnSpc>
            <a:spcBef>
              <a:spcPct val="0"/>
            </a:spcBef>
            <a:spcAft>
              <a:spcPct val="15000"/>
            </a:spcAft>
            <a:buChar char="•"/>
          </a:pPr>
          <a:r>
            <a:rPr lang="es-CO" sz="1800" kern="1200"/>
            <a:t> quantity_products</a:t>
          </a:r>
        </a:p>
        <a:p>
          <a:pPr marL="171450" lvl="1" indent="-171450" algn="l" defTabSz="800100">
            <a:lnSpc>
              <a:spcPct val="90000"/>
            </a:lnSpc>
            <a:spcBef>
              <a:spcPct val="0"/>
            </a:spcBef>
            <a:spcAft>
              <a:spcPct val="15000"/>
            </a:spcAft>
            <a:buChar char="•"/>
          </a:pPr>
          <a:r>
            <a:rPr lang="es-CO" sz="1800" kern="1200"/>
            <a:t> order_id, </a:t>
          </a:r>
        </a:p>
        <a:p>
          <a:pPr marL="171450" lvl="1" indent="-171450" algn="l" defTabSz="800100">
            <a:lnSpc>
              <a:spcPct val="90000"/>
            </a:lnSpc>
            <a:spcBef>
              <a:spcPct val="0"/>
            </a:spcBef>
            <a:spcAft>
              <a:spcPct val="15000"/>
            </a:spcAft>
            <a:buChar char="•"/>
          </a:pPr>
          <a:r>
            <a:rPr lang="es-CO" sz="1800" kern="1200"/>
            <a:t> commune_code, </a:t>
          </a:r>
        </a:p>
        <a:p>
          <a:pPr marL="171450" lvl="1" indent="-171450" algn="l" defTabSz="800100">
            <a:lnSpc>
              <a:spcPct val="90000"/>
            </a:lnSpc>
            <a:spcBef>
              <a:spcPct val="0"/>
            </a:spcBef>
            <a:spcAft>
              <a:spcPct val="15000"/>
            </a:spcAft>
            <a:buChar char="•"/>
          </a:pPr>
          <a:r>
            <a:rPr lang="es-CO" sz="1800" kern="1200"/>
            <a:t> commune_name, </a:t>
          </a:r>
        </a:p>
        <a:p>
          <a:pPr marL="171450" lvl="1" indent="-171450" algn="l" defTabSz="800100">
            <a:lnSpc>
              <a:spcPct val="90000"/>
            </a:lnSpc>
            <a:spcBef>
              <a:spcPct val="0"/>
            </a:spcBef>
            <a:spcAft>
              <a:spcPct val="15000"/>
            </a:spcAft>
            <a:buChar char="•"/>
          </a:pPr>
          <a:r>
            <a:rPr lang="es-CO" sz="1800" kern="1200"/>
            <a:t> customer_name, </a:t>
          </a:r>
        </a:p>
        <a:p>
          <a:pPr marL="171450" lvl="1" indent="-171450" algn="l" defTabSz="800100">
            <a:lnSpc>
              <a:spcPct val="90000"/>
            </a:lnSpc>
            <a:spcBef>
              <a:spcPct val="0"/>
            </a:spcBef>
            <a:spcAft>
              <a:spcPct val="15000"/>
            </a:spcAft>
            <a:buChar char="•"/>
          </a:pPr>
          <a:r>
            <a:rPr lang="es-CO" sz="1800" kern="1200"/>
            <a:t> employee_name, </a:t>
          </a:r>
        </a:p>
        <a:p>
          <a:pPr marL="171450" lvl="1" indent="-171450" algn="l" defTabSz="800100">
            <a:lnSpc>
              <a:spcPct val="90000"/>
            </a:lnSpc>
            <a:spcBef>
              <a:spcPct val="0"/>
            </a:spcBef>
            <a:spcAft>
              <a:spcPct val="15000"/>
            </a:spcAft>
            <a:buChar char="•"/>
          </a:pPr>
          <a:r>
            <a:rPr lang="es-CO" sz="1800" kern="1200" dirty="0"/>
            <a:t> </a:t>
          </a:r>
          <a:r>
            <a:rPr lang="es-CO" sz="1800" kern="1200" dirty="0" err="1"/>
            <a:t>employee_commission</a:t>
          </a:r>
          <a:endParaRPr lang="es-CO" sz="1800" kern="1200" dirty="0"/>
        </a:p>
      </dsp:txBody>
      <dsp:txXfrm>
        <a:off x="668547" y="1454863"/>
        <a:ext cx="2663413" cy="4111074"/>
      </dsp:txXfrm>
    </dsp:sp>
    <dsp:sp modelId="{1D29EF74-0D64-44AD-8514-9F7565876ACE}">
      <dsp:nvSpPr>
        <dsp:cNvPr id="0" name=""/>
        <dsp:cNvSpPr/>
      </dsp:nvSpPr>
      <dsp:spPr>
        <a:xfrm>
          <a:off x="3264248" y="760613"/>
          <a:ext cx="909241" cy="704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CO" sz="1400" kern="1200"/>
        </a:p>
      </dsp:txBody>
      <dsp:txXfrm>
        <a:off x="3264248" y="901488"/>
        <a:ext cx="697929" cy="422623"/>
      </dsp:txXfrm>
    </dsp:sp>
    <dsp:sp modelId="{C4D66635-8E82-4362-9B9B-C99E301E74BB}">
      <dsp:nvSpPr>
        <dsp:cNvPr id="0" name=""/>
        <dsp:cNvSpPr/>
      </dsp:nvSpPr>
      <dsp:spPr>
        <a:xfrm>
          <a:off x="4550910" y="853600"/>
          <a:ext cx="2829139" cy="777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CO" sz="1800" kern="1200" dirty="0"/>
            <a:t>Silver</a:t>
          </a:r>
        </a:p>
      </dsp:txBody>
      <dsp:txXfrm>
        <a:off x="4550910" y="853600"/>
        <a:ext cx="2829139" cy="518400"/>
      </dsp:txXfrm>
    </dsp:sp>
    <dsp:sp modelId="{3FFE4A08-8D80-42B9-8F20-3BCC1705AC24}">
      <dsp:nvSpPr>
        <dsp:cNvPr id="0" name=""/>
        <dsp:cNvSpPr/>
      </dsp:nvSpPr>
      <dsp:spPr>
        <a:xfrm>
          <a:off x="5130372" y="1372000"/>
          <a:ext cx="2829139" cy="4276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CO" sz="1800" b="1" kern="1200" dirty="0"/>
            <a:t>Campos adicionados</a:t>
          </a:r>
        </a:p>
        <a:p>
          <a:pPr marL="171450" lvl="1" indent="-171450" algn="l" defTabSz="800100">
            <a:lnSpc>
              <a:spcPct val="90000"/>
            </a:lnSpc>
            <a:spcBef>
              <a:spcPct val="0"/>
            </a:spcBef>
            <a:spcAft>
              <a:spcPct val="15000"/>
            </a:spcAft>
            <a:buChar char="•"/>
          </a:pPr>
          <a:r>
            <a:rPr lang="es-CO" sz="1800" kern="1200" dirty="0" err="1"/>
            <a:t>price</a:t>
          </a:r>
          <a:r>
            <a:rPr lang="es-CO" sz="1800" kern="1200" dirty="0"/>
            <a:t>, </a:t>
          </a:r>
        </a:p>
        <a:p>
          <a:pPr marL="171450" lvl="1" indent="-171450" algn="l" defTabSz="800100">
            <a:lnSpc>
              <a:spcPct val="90000"/>
            </a:lnSpc>
            <a:spcBef>
              <a:spcPct val="0"/>
            </a:spcBef>
            <a:spcAft>
              <a:spcPct val="15000"/>
            </a:spcAft>
            <a:buChar char="•"/>
          </a:pPr>
          <a:r>
            <a:rPr lang="es-CO" sz="1800" kern="1200"/>
            <a:t>sales, </a:t>
          </a:r>
        </a:p>
        <a:p>
          <a:pPr marL="171450" lvl="1" indent="-171450" algn="l" defTabSz="800100">
            <a:lnSpc>
              <a:spcPct val="90000"/>
            </a:lnSpc>
            <a:spcBef>
              <a:spcPct val="0"/>
            </a:spcBef>
            <a:spcAft>
              <a:spcPct val="15000"/>
            </a:spcAft>
            <a:buChar char="•"/>
          </a:pPr>
          <a:r>
            <a:rPr lang="es-CO" sz="1800" kern="1200"/>
            <a:t>commission_value, </a:t>
          </a:r>
        </a:p>
        <a:p>
          <a:pPr marL="171450" lvl="1" indent="-171450" algn="l" defTabSz="800100">
            <a:lnSpc>
              <a:spcPct val="90000"/>
            </a:lnSpc>
            <a:spcBef>
              <a:spcPct val="0"/>
            </a:spcBef>
            <a:spcAft>
              <a:spcPct val="15000"/>
            </a:spcAft>
            <a:buChar char="•"/>
          </a:pPr>
          <a:r>
            <a:rPr lang="es-CO" sz="1800" kern="1200"/>
            <a:t>year, </a:t>
          </a:r>
        </a:p>
        <a:p>
          <a:pPr marL="171450" lvl="1" indent="-171450" algn="l" defTabSz="800100">
            <a:lnSpc>
              <a:spcPct val="90000"/>
            </a:lnSpc>
            <a:spcBef>
              <a:spcPct val="0"/>
            </a:spcBef>
            <a:spcAft>
              <a:spcPct val="15000"/>
            </a:spcAft>
            <a:buChar char="•"/>
          </a:pPr>
          <a:r>
            <a:rPr lang="es-CO" sz="1800" kern="1200"/>
            <a:t>month, </a:t>
          </a:r>
        </a:p>
        <a:p>
          <a:pPr marL="171450" lvl="1" indent="-171450" algn="l" defTabSz="800100">
            <a:lnSpc>
              <a:spcPct val="90000"/>
            </a:lnSpc>
            <a:spcBef>
              <a:spcPct val="0"/>
            </a:spcBef>
            <a:spcAft>
              <a:spcPct val="15000"/>
            </a:spcAft>
            <a:buChar char="•"/>
          </a:pPr>
          <a:r>
            <a:rPr lang="es-CO" sz="1800" kern="1200"/>
            <a:t>day_month, </a:t>
          </a:r>
        </a:p>
        <a:p>
          <a:pPr marL="171450" lvl="1" indent="-171450" algn="l" defTabSz="800100">
            <a:lnSpc>
              <a:spcPct val="90000"/>
            </a:lnSpc>
            <a:spcBef>
              <a:spcPct val="0"/>
            </a:spcBef>
            <a:spcAft>
              <a:spcPct val="15000"/>
            </a:spcAft>
            <a:buChar char="•"/>
          </a:pPr>
          <a:r>
            <a:rPr lang="es-CO" sz="1800" kern="1200"/>
            <a:t>day_week, </a:t>
          </a:r>
        </a:p>
        <a:p>
          <a:pPr marL="171450" lvl="1" indent="-171450" algn="l" defTabSz="800100">
            <a:lnSpc>
              <a:spcPct val="90000"/>
            </a:lnSpc>
            <a:spcBef>
              <a:spcPct val="0"/>
            </a:spcBef>
            <a:spcAft>
              <a:spcPct val="15000"/>
            </a:spcAft>
            <a:buChar char="•"/>
          </a:pPr>
          <a:r>
            <a:rPr lang="es-CO" sz="1800" kern="1200"/>
            <a:t>hour, </a:t>
          </a:r>
        </a:p>
        <a:p>
          <a:pPr marL="171450" lvl="1" indent="-171450" algn="l" defTabSz="800100">
            <a:lnSpc>
              <a:spcPct val="90000"/>
            </a:lnSpc>
            <a:spcBef>
              <a:spcPct val="0"/>
            </a:spcBef>
            <a:spcAft>
              <a:spcPct val="15000"/>
            </a:spcAft>
            <a:buChar char="•"/>
          </a:pPr>
          <a:r>
            <a:rPr lang="es-CO" sz="1800" kern="1200"/>
            <a:t>minute, </a:t>
          </a:r>
        </a:p>
        <a:p>
          <a:pPr marL="171450" lvl="1" indent="-171450" algn="l" defTabSz="800100">
            <a:lnSpc>
              <a:spcPct val="90000"/>
            </a:lnSpc>
            <a:spcBef>
              <a:spcPct val="0"/>
            </a:spcBef>
            <a:spcAft>
              <a:spcPct val="15000"/>
            </a:spcAft>
            <a:buChar char="•"/>
          </a:pPr>
          <a:r>
            <a:rPr lang="es-CO" sz="1800" kern="1200" dirty="0" err="1"/>
            <a:t>second</a:t>
          </a:r>
          <a:r>
            <a:rPr lang="es-CO" sz="1800" kern="1200" dirty="0"/>
            <a:t>, </a:t>
          </a:r>
        </a:p>
      </dsp:txBody>
      <dsp:txXfrm>
        <a:off x="5213235" y="1454863"/>
        <a:ext cx="2663413" cy="4111074"/>
      </dsp:txXfrm>
    </dsp:sp>
    <dsp:sp modelId="{9A20B652-6410-42C5-9480-B1608DEBC86E}">
      <dsp:nvSpPr>
        <dsp:cNvPr id="0" name=""/>
        <dsp:cNvSpPr/>
      </dsp:nvSpPr>
      <dsp:spPr>
        <a:xfrm>
          <a:off x="7808937" y="760613"/>
          <a:ext cx="909241" cy="704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CO" sz="1400" kern="1200"/>
        </a:p>
      </dsp:txBody>
      <dsp:txXfrm>
        <a:off x="7808937" y="901488"/>
        <a:ext cx="697929" cy="422623"/>
      </dsp:txXfrm>
    </dsp:sp>
    <dsp:sp modelId="{66EF2456-B0B9-40E9-8C37-4C6818969EF4}">
      <dsp:nvSpPr>
        <dsp:cNvPr id="0" name=""/>
        <dsp:cNvSpPr/>
      </dsp:nvSpPr>
      <dsp:spPr>
        <a:xfrm>
          <a:off x="9095599" y="853600"/>
          <a:ext cx="2829139" cy="777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s-CO" sz="1800" kern="1200" dirty="0"/>
            <a:t>Gold</a:t>
          </a:r>
        </a:p>
      </dsp:txBody>
      <dsp:txXfrm>
        <a:off x="9095599" y="853600"/>
        <a:ext cx="2829139" cy="518400"/>
      </dsp:txXfrm>
    </dsp:sp>
    <dsp:sp modelId="{7C7E2C6A-DF67-43FB-B0E9-0F5258821559}">
      <dsp:nvSpPr>
        <dsp:cNvPr id="0" name=""/>
        <dsp:cNvSpPr/>
      </dsp:nvSpPr>
      <dsp:spPr>
        <a:xfrm>
          <a:off x="9675061" y="1372000"/>
          <a:ext cx="2829139" cy="4276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CO" sz="1800" b="1" kern="1200" dirty="0"/>
            <a:t>Creación de la tabla </a:t>
          </a:r>
          <a:r>
            <a:rPr lang="es-CO" sz="1800" b="1" kern="1200" dirty="0" err="1"/>
            <a:t>UNALWater</a:t>
          </a:r>
          <a:endParaRPr lang="es-CO" sz="1800" b="1" kern="1200" dirty="0"/>
        </a:p>
        <a:p>
          <a:pPr marL="171450" lvl="1" indent="-171450" algn="l" defTabSz="800100">
            <a:lnSpc>
              <a:spcPct val="90000"/>
            </a:lnSpc>
            <a:spcBef>
              <a:spcPct val="0"/>
            </a:spcBef>
            <a:spcAft>
              <a:spcPct val="15000"/>
            </a:spcAft>
            <a:buChar char="•"/>
          </a:pPr>
          <a:r>
            <a:rPr lang="es-CO" sz="1800" kern="1200" dirty="0"/>
            <a:t>Particionada por date</a:t>
          </a:r>
        </a:p>
        <a:p>
          <a:pPr marL="171450" lvl="1" indent="-171450" algn="l" defTabSz="800100">
            <a:lnSpc>
              <a:spcPct val="90000"/>
            </a:lnSpc>
            <a:spcBef>
              <a:spcPct val="0"/>
            </a:spcBef>
            <a:spcAft>
              <a:spcPct val="15000"/>
            </a:spcAft>
            <a:buChar char="•"/>
          </a:pPr>
          <a:r>
            <a:rPr lang="es-CO" sz="1800" kern="1200" dirty="0"/>
            <a:t>Contiene todos los campos de las ramas anteriores</a:t>
          </a:r>
        </a:p>
      </dsp:txBody>
      <dsp:txXfrm>
        <a:off x="9757924" y="1454863"/>
        <a:ext cx="2663413" cy="41110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5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5" name="Text 1"/>
          <p:cNvSpPr/>
          <p:nvPr/>
        </p:nvSpPr>
        <p:spPr>
          <a:xfrm>
            <a:off x="6368831" y="652581"/>
            <a:ext cx="7477601" cy="1916430"/>
          </a:xfrm>
          <a:prstGeom prst="rect">
            <a:avLst/>
          </a:prstGeom>
          <a:noFill/>
          <a:ln/>
        </p:spPr>
        <p:txBody>
          <a:bodyPr wrap="square" rtlCol="0" anchor="t"/>
          <a:lstStyle/>
          <a:p>
            <a:pPr marL="0" indent="0">
              <a:lnSpc>
                <a:spcPts val="7545"/>
              </a:lnSpc>
              <a:buNone/>
            </a:pPr>
            <a:r>
              <a:rPr lang="en-US" sz="6036" b="1" dirty="0">
                <a:solidFill>
                  <a:srgbClr val="000000"/>
                </a:solidFill>
                <a:latin typeface="p22-mackinac-pro" pitchFamily="34" charset="0"/>
                <a:ea typeface="p22-mackinac-pro" pitchFamily="34" charset="-122"/>
                <a:cs typeface="p22-mackinac-pro" pitchFamily="34" charset="-120"/>
              </a:rPr>
              <a:t>Solución Big Data para UNALWater</a:t>
            </a:r>
            <a:endParaRPr lang="en-US" sz="6036" dirty="0"/>
          </a:p>
        </p:txBody>
      </p:sp>
      <p:sp>
        <p:nvSpPr>
          <p:cNvPr id="6" name="Text 2"/>
          <p:cNvSpPr/>
          <p:nvPr/>
        </p:nvSpPr>
        <p:spPr>
          <a:xfrm>
            <a:off x="6368831" y="3401207"/>
            <a:ext cx="7477601" cy="999768"/>
          </a:xfrm>
          <a:prstGeom prst="rect">
            <a:avLst/>
          </a:prstGeom>
          <a:noFill/>
          <a:ln/>
        </p:spPr>
        <p:txBody>
          <a:bodyPr wrap="square" rtlCol="0" anchor="t"/>
          <a:lstStyle/>
          <a:p>
            <a:pPr marL="0" indent="0">
              <a:lnSpc>
                <a:spcPts val="2624"/>
              </a:lnSpc>
              <a:buNone/>
            </a:pPr>
            <a:r>
              <a:rPr lang="en-US" sz="2800" dirty="0">
                <a:solidFill>
                  <a:srgbClr val="272525"/>
                </a:solidFill>
                <a:latin typeface="Eudoxus Sans" pitchFamily="34" charset="0"/>
                <a:ea typeface="Eudoxus Sans" pitchFamily="34" charset="-122"/>
                <a:cs typeface="Eudoxus Sans" pitchFamily="34" charset="-120"/>
              </a:rPr>
              <a:t>Este proyecto tiene como objetivo implementar una solución de Big Data para UNALWater, con el fin de analizar datos simulados y sus </a:t>
            </a:r>
            <a:r>
              <a:rPr lang="en-US" sz="2800" dirty="0" err="1">
                <a:solidFill>
                  <a:srgbClr val="272525"/>
                </a:solidFill>
                <a:latin typeface="Eudoxus Sans" pitchFamily="34" charset="0"/>
                <a:ea typeface="Eudoxus Sans" pitchFamily="34" charset="-122"/>
                <a:cs typeface="Eudoxus Sans" pitchFamily="34" charset="-120"/>
              </a:rPr>
              <a:t>optimizar</a:t>
            </a:r>
            <a:r>
              <a:rPr lang="en-US" sz="2800" dirty="0">
                <a:solidFill>
                  <a:srgbClr val="272525"/>
                </a:solidFill>
                <a:latin typeface="Eudoxus Sans" pitchFamily="34" charset="0"/>
                <a:ea typeface="Eudoxus Sans" pitchFamily="34" charset="-122"/>
                <a:cs typeface="Eudoxus Sans" pitchFamily="34" charset="-120"/>
              </a:rPr>
              <a:t>  estrategias de marketing.</a:t>
            </a:r>
            <a:endParaRPr lang="en-US" sz="2800" dirty="0"/>
          </a:p>
        </p:txBody>
      </p:sp>
      <p:sp>
        <p:nvSpPr>
          <p:cNvPr id="7" name="Shape 3"/>
          <p:cNvSpPr/>
          <p:nvPr/>
        </p:nvSpPr>
        <p:spPr>
          <a:xfrm>
            <a:off x="6319599" y="5686663"/>
            <a:ext cx="355402" cy="355402"/>
          </a:xfrm>
          <a:prstGeom prst="roundRect">
            <a:avLst>
              <a:gd name="adj" fmla="val 25726039"/>
            </a:avLst>
          </a:prstGeom>
          <a:solidFill>
            <a:srgbClr val="BA7099"/>
          </a:solidFill>
          <a:ln w="7620">
            <a:solidFill>
              <a:srgbClr val="FFFFFF"/>
            </a:solidFill>
            <a:prstDash val="solid"/>
          </a:ln>
        </p:spPr>
        <p:txBody>
          <a:bodyPr/>
          <a:lstStyle/>
          <a:p>
            <a:endParaRPr lang="es-CO"/>
          </a:p>
        </p:txBody>
      </p:sp>
      <p:sp>
        <p:nvSpPr>
          <p:cNvPr id="8" name="Text 4"/>
          <p:cNvSpPr/>
          <p:nvPr/>
        </p:nvSpPr>
        <p:spPr>
          <a:xfrm>
            <a:off x="6424732" y="5815608"/>
            <a:ext cx="145018" cy="97512"/>
          </a:xfrm>
          <a:prstGeom prst="rect">
            <a:avLst/>
          </a:prstGeom>
          <a:noFill/>
          <a:ln/>
        </p:spPr>
        <p:txBody>
          <a:bodyPr wrap="none" rtlCol="0" anchor="t"/>
          <a:lstStyle/>
          <a:p>
            <a:pPr marL="0" indent="0" algn="ctr">
              <a:lnSpc>
                <a:spcPts val="768"/>
              </a:lnSpc>
              <a:buNone/>
            </a:pPr>
            <a:r>
              <a:rPr lang="en-US" sz="768" dirty="0">
                <a:solidFill>
                  <a:srgbClr val="3C3838"/>
                </a:solidFill>
                <a:latin typeface="Eudoxus Sans" pitchFamily="34" charset="0"/>
                <a:ea typeface="Eudoxus Sans" pitchFamily="34" charset="-122"/>
                <a:cs typeface="Eudoxus Sans" pitchFamily="34" charset="-120"/>
              </a:rPr>
              <a:t>GA</a:t>
            </a:r>
            <a:endParaRPr lang="en-US" sz="768" dirty="0"/>
          </a:p>
        </p:txBody>
      </p:sp>
      <p:sp>
        <p:nvSpPr>
          <p:cNvPr id="9" name="Text 5"/>
          <p:cNvSpPr/>
          <p:nvPr/>
        </p:nvSpPr>
        <p:spPr>
          <a:xfrm>
            <a:off x="6786086" y="5669994"/>
            <a:ext cx="2071092"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Eudoxus Sans" pitchFamily="34" charset="0"/>
                <a:ea typeface="Eudoxus Sans" pitchFamily="34" charset="-122"/>
                <a:cs typeface="Eudoxus Sans" pitchFamily="34" charset="-120"/>
              </a:rPr>
              <a:t>Samuel</a:t>
            </a:r>
          </a:p>
          <a:p>
            <a:pPr marL="0" indent="0" algn="l">
              <a:lnSpc>
                <a:spcPts val="3062"/>
              </a:lnSpc>
              <a:buNone/>
            </a:pPr>
            <a:r>
              <a:rPr lang="en-US" sz="2187" b="1" dirty="0">
                <a:solidFill>
                  <a:srgbClr val="272525"/>
                </a:solidFill>
                <a:latin typeface="Eudoxus Sans" pitchFamily="34" charset="0"/>
                <a:ea typeface="Eudoxus Sans" pitchFamily="34" charset="-122"/>
              </a:rPr>
              <a:t>Sofia</a:t>
            </a:r>
          </a:p>
          <a:p>
            <a:pPr marL="0" indent="0" algn="l">
              <a:lnSpc>
                <a:spcPts val="3062"/>
              </a:lnSpc>
              <a:buNone/>
            </a:pPr>
            <a:r>
              <a:rPr lang="en-US" sz="2187" b="1" dirty="0" err="1">
                <a:solidFill>
                  <a:srgbClr val="272525"/>
                </a:solidFill>
                <a:latin typeface="Eudoxus Sans" pitchFamily="34" charset="0"/>
                <a:ea typeface="Eudoxus Sans" pitchFamily="34" charset="-122"/>
              </a:rPr>
              <a:t>Girle</a:t>
            </a:r>
            <a:endParaRPr lang="en-US" sz="2187" dirty="0"/>
          </a:p>
        </p:txBody>
      </p:sp>
      <p:pic>
        <p:nvPicPr>
          <p:cNvPr id="1026" name="Picture 2" descr="Ilusión De Dibujos Animados De Un Personaje De Mascota De Botellas De  Plástico De Agua Ondeando Para Saludar Ilustración del Vector - Ilustración  de divertido, mineral: 194027776">
            <a:extLst>
              <a:ext uri="{FF2B5EF4-FFF2-40B4-BE49-F238E27FC236}">
                <a16:creationId xmlns:a16="http://schemas.microsoft.com/office/drawing/2014/main" id="{41E3B6FB-E0EF-0B14-9E5A-86C6221BC0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498"/>
          <a:stretch/>
        </p:blipFill>
        <p:spPr bwMode="auto">
          <a:xfrm>
            <a:off x="273189" y="414026"/>
            <a:ext cx="5773222" cy="7153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4326" y="-216991"/>
            <a:ext cx="14630400" cy="8229600"/>
          </a:xfrm>
          <a:prstGeom prst="rect">
            <a:avLst/>
          </a:prstGeom>
          <a:solidFill>
            <a:srgbClr val="FFFFFF">
              <a:alpha val="75000"/>
            </a:srgbClr>
          </a:solidFill>
          <a:ln/>
        </p:spPr>
        <p:txBody>
          <a:bodyPr/>
          <a:lstStyle/>
          <a:p>
            <a:endParaRPr lang="es-CO"/>
          </a:p>
        </p:txBody>
      </p:sp>
      <p:sp>
        <p:nvSpPr>
          <p:cNvPr id="5" name="Text 1"/>
          <p:cNvSpPr/>
          <p:nvPr/>
        </p:nvSpPr>
        <p:spPr>
          <a:xfrm>
            <a:off x="1808202" y="539693"/>
            <a:ext cx="7805976"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Entendimiento del Problema</a:t>
            </a:r>
            <a:endParaRPr lang="en-US" sz="4374" dirty="0"/>
          </a:p>
        </p:txBody>
      </p:sp>
      <p:sp>
        <p:nvSpPr>
          <p:cNvPr id="6" name="Text 2"/>
          <p:cNvSpPr/>
          <p:nvPr/>
        </p:nvSpPr>
        <p:spPr>
          <a:xfrm>
            <a:off x="1808202" y="1569057"/>
            <a:ext cx="10554414" cy="999768"/>
          </a:xfrm>
          <a:prstGeom prst="rect">
            <a:avLst/>
          </a:prstGeom>
          <a:noFill/>
          <a:ln/>
        </p:spPr>
        <p:txBody>
          <a:bodyPr wrap="square" rtlCol="0" anchor="t"/>
          <a:lstStyle/>
          <a:p>
            <a:pPr marL="0" indent="0">
              <a:lnSpc>
                <a:spcPts val="2624"/>
              </a:lnSpc>
              <a:buNone/>
            </a:pPr>
            <a:r>
              <a:rPr lang="es-CO" sz="2400" dirty="0"/>
              <a:t>El objetivo principal es comprender las necesidades de </a:t>
            </a:r>
            <a:r>
              <a:rPr lang="es-CO" sz="2400" dirty="0" err="1"/>
              <a:t>UNALWater</a:t>
            </a:r>
            <a:r>
              <a:rPr lang="es-CO" sz="2400" dirty="0"/>
              <a:t>, que busca implementar un área especializada en Big Data. Se analizarán datos simulados para identificar las comunas de Medellín con mayores ventas de botellas de agua, con el fin de mejorar la productividad mediante el análisis de métricas clave</a:t>
            </a:r>
            <a:endParaRPr lang="en-US" sz="2400" dirty="0"/>
          </a:p>
        </p:txBody>
      </p:sp>
      <p:sp>
        <p:nvSpPr>
          <p:cNvPr id="7" name="Shape 3"/>
          <p:cNvSpPr/>
          <p:nvPr/>
        </p:nvSpPr>
        <p:spPr>
          <a:xfrm>
            <a:off x="1808202" y="3678356"/>
            <a:ext cx="5166122" cy="4045918"/>
          </a:xfrm>
          <a:prstGeom prst="roundRect">
            <a:avLst>
              <a:gd name="adj" fmla="val 5155"/>
            </a:avLst>
          </a:prstGeom>
          <a:solidFill>
            <a:srgbClr val="CCEEFF"/>
          </a:solidFill>
          <a:ln w="7620">
            <a:solidFill>
              <a:srgbClr val="B2D4E5"/>
            </a:solidFill>
            <a:prstDash val="solid"/>
          </a:ln>
        </p:spPr>
        <p:txBody>
          <a:bodyPr/>
          <a:lstStyle/>
          <a:p>
            <a:endParaRPr lang="es-CO" sz="2800" dirty="0"/>
          </a:p>
        </p:txBody>
      </p:sp>
      <p:sp>
        <p:nvSpPr>
          <p:cNvPr id="8" name="Text 4"/>
          <p:cNvSpPr/>
          <p:nvPr/>
        </p:nvSpPr>
        <p:spPr>
          <a:xfrm>
            <a:off x="2099340" y="3946358"/>
            <a:ext cx="2777490" cy="347186"/>
          </a:xfrm>
          <a:prstGeom prst="rect">
            <a:avLst/>
          </a:prstGeom>
          <a:noFill/>
          <a:ln/>
        </p:spPr>
        <p:txBody>
          <a:bodyPr wrap="none" rtlCol="0" anchor="t"/>
          <a:lstStyle/>
          <a:p>
            <a:pPr marL="0" indent="0">
              <a:lnSpc>
                <a:spcPts val="2734"/>
              </a:lnSpc>
              <a:buNone/>
            </a:pPr>
            <a:r>
              <a:rPr lang="en-US" sz="2400" b="1" dirty="0">
                <a:solidFill>
                  <a:srgbClr val="272525"/>
                </a:solidFill>
                <a:latin typeface="p22-mackinac-pro" pitchFamily="34" charset="0"/>
                <a:ea typeface="p22-mackinac-pro" pitchFamily="34" charset="-122"/>
                <a:cs typeface="p22-mackinac-pro" pitchFamily="34" charset="-120"/>
              </a:rPr>
              <a:t>Análisis de Datos</a:t>
            </a:r>
            <a:endParaRPr lang="en-US" sz="2400" dirty="0"/>
          </a:p>
        </p:txBody>
      </p:sp>
      <p:sp>
        <p:nvSpPr>
          <p:cNvPr id="9" name="Text 5"/>
          <p:cNvSpPr/>
          <p:nvPr/>
        </p:nvSpPr>
        <p:spPr>
          <a:xfrm>
            <a:off x="2037992" y="4556790"/>
            <a:ext cx="4706541" cy="999768"/>
          </a:xfrm>
          <a:prstGeom prst="rect">
            <a:avLst/>
          </a:prstGeom>
          <a:noFill/>
          <a:ln/>
        </p:spPr>
        <p:txBody>
          <a:bodyPr wrap="square" rtlCol="0" anchor="t"/>
          <a:lstStyle/>
          <a:p>
            <a:pPr marL="0" indent="0">
              <a:lnSpc>
                <a:spcPts val="2624"/>
              </a:lnSpc>
              <a:buNone/>
            </a:pPr>
            <a:r>
              <a:rPr lang="en-US" sz="2000" dirty="0">
                <a:solidFill>
                  <a:srgbClr val="272525"/>
                </a:solidFill>
                <a:latin typeface="Eudoxus Sans" pitchFamily="34" charset="0"/>
                <a:ea typeface="Eudoxus Sans" pitchFamily="34" charset="-122"/>
                <a:cs typeface="Eudoxus Sans" pitchFamily="34" charset="-120"/>
              </a:rPr>
              <a:t>Se utilizarán datos simulados para identificar las comunas de Medellín con mayores </a:t>
            </a:r>
            <a:r>
              <a:rPr lang="en-US" sz="2000" dirty="0" err="1">
                <a:solidFill>
                  <a:srgbClr val="272525"/>
                </a:solidFill>
                <a:latin typeface="Eudoxus Sans" pitchFamily="34" charset="0"/>
                <a:ea typeface="Eudoxus Sans" pitchFamily="34" charset="-122"/>
                <a:cs typeface="Eudoxus Sans" pitchFamily="34" charset="-120"/>
              </a:rPr>
              <a:t>ventas</a:t>
            </a:r>
            <a:r>
              <a:rPr lang="en-US" sz="2000" dirty="0">
                <a:solidFill>
                  <a:srgbClr val="272525"/>
                </a:solidFill>
                <a:latin typeface="Eudoxus Sans" pitchFamily="34" charset="0"/>
                <a:ea typeface="Eudoxus Sans" pitchFamily="34" charset="-122"/>
                <a:cs typeface="Eudoxus Sans" pitchFamily="34" charset="-120"/>
              </a:rPr>
              <a:t>.  Nos </a:t>
            </a:r>
            <a:r>
              <a:rPr lang="en-US" sz="2000" dirty="0" err="1">
                <a:solidFill>
                  <a:srgbClr val="272525"/>
                </a:solidFill>
                <a:latin typeface="Eudoxus Sans" pitchFamily="34" charset="0"/>
                <a:ea typeface="Eudoxus Sans" pitchFamily="34" charset="-122"/>
                <a:cs typeface="Eudoxus Sans" pitchFamily="34" charset="-120"/>
              </a:rPr>
              <a:t>entregaron</a:t>
            </a:r>
            <a:r>
              <a:rPr lang="en-US" sz="2000" dirty="0">
                <a:solidFill>
                  <a:srgbClr val="272525"/>
                </a:solidFill>
                <a:latin typeface="Eudoxus Sans" pitchFamily="34" charset="0"/>
                <a:ea typeface="Eudoxus Sans" pitchFamily="34" charset="-122"/>
                <a:cs typeface="Eudoxus Sans" pitchFamily="34" charset="-120"/>
              </a:rPr>
              <a:t> 4 </a:t>
            </a:r>
            <a:r>
              <a:rPr lang="en-US" sz="2000" dirty="0" err="1">
                <a:solidFill>
                  <a:srgbClr val="272525"/>
                </a:solidFill>
                <a:latin typeface="Eudoxus Sans" pitchFamily="34" charset="0"/>
                <a:ea typeface="Eudoxus Sans" pitchFamily="34" charset="-122"/>
                <a:cs typeface="Eudoxus Sans" pitchFamily="34" charset="-120"/>
              </a:rPr>
              <a:t>fuentes</a:t>
            </a:r>
            <a:r>
              <a:rPr lang="en-US" sz="2000" dirty="0">
                <a:solidFill>
                  <a:srgbClr val="272525"/>
                </a:solidFill>
                <a:latin typeface="Eudoxus Sans" pitchFamily="34" charset="0"/>
                <a:ea typeface="Eudoxus Sans" pitchFamily="34" charset="-122"/>
                <a:cs typeface="Eudoxus Sans" pitchFamily="34" charset="-120"/>
              </a:rPr>
              <a:t> de </a:t>
            </a:r>
            <a:r>
              <a:rPr lang="en-US" sz="2000" dirty="0" err="1">
                <a:solidFill>
                  <a:srgbClr val="272525"/>
                </a:solidFill>
                <a:latin typeface="Eudoxus Sans" pitchFamily="34" charset="0"/>
                <a:ea typeface="Eudoxus Sans" pitchFamily="34" charset="-122"/>
                <a:cs typeface="Eudoxus Sans" pitchFamily="34" charset="-120"/>
              </a:rPr>
              <a:t>datos</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vendedores</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clientes</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archivo</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geoespacial</a:t>
            </a:r>
            <a:r>
              <a:rPr lang="en-US" sz="2000" dirty="0">
                <a:solidFill>
                  <a:srgbClr val="272525"/>
                </a:solidFill>
                <a:latin typeface="Eudoxus Sans" pitchFamily="34" charset="0"/>
                <a:ea typeface="Eudoxus Sans" pitchFamily="34" charset="-122"/>
                <a:cs typeface="Eudoxus Sans" pitchFamily="34" charset="-120"/>
              </a:rPr>
              <a:t> de Medellín con sus </a:t>
            </a:r>
            <a:r>
              <a:rPr lang="en-US" sz="2000" dirty="0" err="1">
                <a:solidFill>
                  <a:srgbClr val="272525"/>
                </a:solidFill>
                <a:latin typeface="Eudoxus Sans" pitchFamily="34" charset="0"/>
                <a:ea typeface="Eudoxus Sans" pitchFamily="34" charset="-122"/>
                <a:cs typeface="Eudoxus Sans" pitchFamily="34" charset="-120"/>
              </a:rPr>
              <a:t>comunas</a:t>
            </a:r>
            <a:r>
              <a:rPr lang="en-US" sz="2000" dirty="0">
                <a:solidFill>
                  <a:srgbClr val="272525"/>
                </a:solidFill>
                <a:latin typeface="Eudoxus Sans" pitchFamily="34" charset="0"/>
                <a:ea typeface="Eudoxus Sans" pitchFamily="34" charset="-122"/>
                <a:cs typeface="Eudoxus Sans" pitchFamily="34" charset="-120"/>
              </a:rPr>
              <a:t> y corregimientos y de </a:t>
            </a:r>
            <a:r>
              <a:rPr lang="en-US" sz="2000" dirty="0" err="1">
                <a:solidFill>
                  <a:srgbClr val="272525"/>
                </a:solidFill>
                <a:latin typeface="Eudoxus Sans" pitchFamily="34" charset="0"/>
                <a:ea typeface="Eudoxus Sans" pitchFamily="34" charset="-122"/>
                <a:cs typeface="Eudoxus Sans" pitchFamily="34" charset="-120"/>
              </a:rPr>
              <a:t>archivo</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geoespacial</a:t>
            </a:r>
            <a:r>
              <a:rPr lang="en-US" sz="2000" dirty="0">
                <a:solidFill>
                  <a:srgbClr val="272525"/>
                </a:solidFill>
                <a:latin typeface="Eudoxus Sans" pitchFamily="34" charset="0"/>
                <a:ea typeface="Eudoxus Sans" pitchFamily="34" charset="-122"/>
                <a:cs typeface="Eudoxus Sans" pitchFamily="34" charset="-120"/>
              </a:rPr>
              <a:t> de Antioquia solo con Medellín</a:t>
            </a:r>
            <a:endParaRPr lang="en-US" sz="2000" dirty="0"/>
          </a:p>
        </p:txBody>
      </p:sp>
      <p:sp>
        <p:nvSpPr>
          <p:cNvPr id="10" name="Shape 6"/>
          <p:cNvSpPr/>
          <p:nvPr/>
        </p:nvSpPr>
        <p:spPr>
          <a:xfrm>
            <a:off x="7546601" y="3721915"/>
            <a:ext cx="5166122" cy="4002359"/>
          </a:xfrm>
          <a:prstGeom prst="roundRect">
            <a:avLst>
              <a:gd name="adj" fmla="val 5155"/>
            </a:avLst>
          </a:prstGeom>
          <a:solidFill>
            <a:srgbClr val="CCEEFF"/>
          </a:solidFill>
          <a:ln w="7620">
            <a:solidFill>
              <a:srgbClr val="B2D4E5"/>
            </a:solidFill>
            <a:prstDash val="solid"/>
          </a:ln>
        </p:spPr>
        <p:txBody>
          <a:bodyPr/>
          <a:lstStyle/>
          <a:p>
            <a:endParaRPr lang="es-CO"/>
          </a:p>
        </p:txBody>
      </p:sp>
      <p:sp>
        <p:nvSpPr>
          <p:cNvPr id="11" name="Text 7"/>
          <p:cNvSpPr/>
          <p:nvPr/>
        </p:nvSpPr>
        <p:spPr>
          <a:xfrm>
            <a:off x="7776391" y="3897809"/>
            <a:ext cx="3177778"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Arquitectura Medallion</a:t>
            </a:r>
            <a:endParaRPr lang="en-US" sz="2187" dirty="0"/>
          </a:p>
        </p:txBody>
      </p:sp>
      <p:sp>
        <p:nvSpPr>
          <p:cNvPr id="12" name="Text 8"/>
          <p:cNvSpPr/>
          <p:nvPr/>
        </p:nvSpPr>
        <p:spPr>
          <a:xfrm>
            <a:off x="7776391" y="4556790"/>
            <a:ext cx="4706541" cy="999768"/>
          </a:xfrm>
          <a:prstGeom prst="rect">
            <a:avLst/>
          </a:prstGeom>
          <a:noFill/>
          <a:ln/>
        </p:spPr>
        <p:txBody>
          <a:bodyPr wrap="square" rtlCol="0" anchor="t"/>
          <a:lstStyle/>
          <a:p>
            <a:pPr marL="0" indent="0">
              <a:lnSpc>
                <a:spcPts val="2624"/>
              </a:lnSpc>
              <a:buNone/>
            </a:pPr>
            <a:r>
              <a:rPr lang="en-US" sz="2000" dirty="0">
                <a:solidFill>
                  <a:srgbClr val="272525"/>
                </a:solidFill>
                <a:latin typeface="Eudoxus Sans" pitchFamily="34" charset="0"/>
                <a:ea typeface="Eudoxus Sans" pitchFamily="34" charset="-122"/>
                <a:cs typeface="Eudoxus Sans" pitchFamily="34" charset="-120"/>
              </a:rPr>
              <a:t>Se implementará la Arquitectura Medallion para el almacenamiento y análisis de datos, </a:t>
            </a:r>
            <a:r>
              <a:rPr lang="en-US" sz="2000" dirty="0" err="1">
                <a:solidFill>
                  <a:srgbClr val="272525"/>
                </a:solidFill>
                <a:latin typeface="Eudoxus Sans" pitchFamily="34" charset="0"/>
                <a:ea typeface="Eudoxus Sans" pitchFamily="34" charset="-122"/>
                <a:cs typeface="Eudoxus Sans" pitchFamily="34" charset="-120"/>
              </a:rPr>
              <a:t>en</a:t>
            </a:r>
            <a:r>
              <a:rPr lang="en-US" sz="2000" dirty="0">
                <a:solidFill>
                  <a:srgbClr val="272525"/>
                </a:solidFill>
                <a:latin typeface="Eudoxus Sans" pitchFamily="34" charset="0"/>
                <a:ea typeface="Eudoxus Sans" pitchFamily="34" charset="-122"/>
                <a:cs typeface="Eudoxus Sans" pitchFamily="34" charset="-120"/>
              </a:rPr>
              <a:t> las  zonas Bronze, Silver y Gold.</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1"/>
          <p:cNvSpPr/>
          <p:nvPr/>
        </p:nvSpPr>
        <p:spPr>
          <a:xfrm>
            <a:off x="2037993" y="1383030"/>
            <a:ext cx="6038612"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Planificación y Diseño</a:t>
            </a:r>
            <a:endParaRPr lang="en-US" sz="4374" dirty="0"/>
          </a:p>
        </p:txBody>
      </p:sp>
      <p:sp>
        <p:nvSpPr>
          <p:cNvPr id="5" name="Text 2"/>
          <p:cNvSpPr/>
          <p:nvPr/>
        </p:nvSpPr>
        <p:spPr>
          <a:xfrm>
            <a:off x="2051804" y="2474262"/>
            <a:ext cx="10737763" cy="666512"/>
          </a:xfrm>
          <a:prstGeom prst="rect">
            <a:avLst/>
          </a:prstGeom>
          <a:noFill/>
          <a:ln/>
        </p:spPr>
        <p:txBody>
          <a:bodyPr wrap="square" rtlCol="0" anchor="t"/>
          <a:lstStyle/>
          <a:p>
            <a:pPr marL="0" indent="0">
              <a:lnSpc>
                <a:spcPts val="2624"/>
              </a:lnSpc>
              <a:buNone/>
            </a:pPr>
            <a:r>
              <a:rPr lang="en-US" sz="2400" dirty="0">
                <a:solidFill>
                  <a:srgbClr val="272525"/>
                </a:solidFill>
                <a:latin typeface="Eudoxus Sans" pitchFamily="34" charset="0"/>
                <a:ea typeface="Eudoxus Sans" pitchFamily="34" charset="-122"/>
                <a:cs typeface="Eudoxus Sans" pitchFamily="34" charset="-120"/>
              </a:rPr>
              <a:t>Se </a:t>
            </a:r>
            <a:r>
              <a:rPr lang="en-US" sz="2400" dirty="0" err="1">
                <a:solidFill>
                  <a:srgbClr val="272525"/>
                </a:solidFill>
                <a:latin typeface="Eudoxus Sans" pitchFamily="34" charset="0"/>
                <a:ea typeface="Eudoxus Sans" pitchFamily="34" charset="-122"/>
                <a:cs typeface="Eudoxus Sans" pitchFamily="34" charset="-120"/>
              </a:rPr>
              <a:t>diseñará</a:t>
            </a:r>
            <a:r>
              <a:rPr lang="en-US" sz="2400" dirty="0">
                <a:solidFill>
                  <a:srgbClr val="272525"/>
                </a:solidFill>
                <a:latin typeface="Eudoxus Sans" pitchFamily="34" charset="0"/>
                <a:ea typeface="Eudoxus Sans" pitchFamily="34" charset="-122"/>
                <a:cs typeface="Eudoxus Sans" pitchFamily="34" charset="-120"/>
              </a:rPr>
              <a:t> una arquitectura de Big Data que incluya </a:t>
            </a:r>
            <a:r>
              <a:rPr lang="en-US" sz="2400" dirty="0" err="1">
                <a:solidFill>
                  <a:srgbClr val="272525"/>
                </a:solidFill>
                <a:latin typeface="Eudoxus Sans" pitchFamily="34" charset="0"/>
                <a:ea typeface="Eudoxus Sans" pitchFamily="34" charset="-122"/>
                <a:cs typeface="Eudoxus Sans" pitchFamily="34" charset="-120"/>
              </a:rPr>
              <a:t>tres</a:t>
            </a:r>
            <a:r>
              <a:rPr lang="en-US" sz="2400" dirty="0">
                <a:solidFill>
                  <a:srgbClr val="272525"/>
                </a:solidFill>
                <a:latin typeface="Eudoxus Sans" pitchFamily="34" charset="0"/>
                <a:ea typeface="Eudoxus Sans" pitchFamily="34" charset="-122"/>
                <a:cs typeface="Eudoxus Sans" pitchFamily="34" charset="-120"/>
              </a:rPr>
              <a:t> zonas de </a:t>
            </a:r>
            <a:r>
              <a:rPr lang="en-US" sz="2400" dirty="0" err="1">
                <a:solidFill>
                  <a:srgbClr val="272525"/>
                </a:solidFill>
                <a:latin typeface="Eudoxus Sans" pitchFamily="34" charset="0"/>
                <a:ea typeface="Eudoxus Sans" pitchFamily="34" charset="-122"/>
                <a:cs typeface="Eudoxus Sans" pitchFamily="34" charset="-120"/>
              </a:rPr>
              <a:t>almacenamiento</a:t>
            </a:r>
            <a:r>
              <a:rPr lang="en-US" sz="2400" dirty="0">
                <a:solidFill>
                  <a:srgbClr val="272525"/>
                </a:solidFill>
                <a:latin typeface="Eudoxus Sans" pitchFamily="34" charset="0"/>
                <a:ea typeface="Eudoxus Sans" pitchFamily="34" charset="-122"/>
                <a:cs typeface="Eudoxus Sans" pitchFamily="34" charset="-120"/>
              </a:rPr>
              <a:t> de </a:t>
            </a:r>
            <a:r>
              <a:rPr lang="en-US" sz="2400" dirty="0" err="1">
                <a:solidFill>
                  <a:srgbClr val="272525"/>
                </a:solidFill>
                <a:latin typeface="Eudoxus Sans" pitchFamily="34" charset="0"/>
                <a:ea typeface="Eudoxus Sans" pitchFamily="34" charset="-122"/>
                <a:cs typeface="Eudoxus Sans" pitchFamily="34" charset="-120"/>
              </a:rPr>
              <a:t>los</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datos</a:t>
            </a:r>
            <a:r>
              <a:rPr lang="en-US" sz="2400" dirty="0">
                <a:solidFill>
                  <a:srgbClr val="272525"/>
                </a:solidFill>
                <a:latin typeface="Eudoxus Sans" pitchFamily="34" charset="0"/>
                <a:ea typeface="Eudoxus Sans" pitchFamily="34" charset="-122"/>
                <a:cs typeface="Eudoxus Sans" pitchFamily="34" charset="-120"/>
              </a:rPr>
              <a:t> : Bronze, Silver y Gold. Cada zona tendrá un propósito específico en el flujo de datos.</a:t>
            </a:r>
            <a:endParaRPr lang="en-US" sz="2400" dirty="0"/>
          </a:p>
        </p:txBody>
      </p:sp>
      <p:sp>
        <p:nvSpPr>
          <p:cNvPr id="6" name="Text 3"/>
          <p:cNvSpPr/>
          <p:nvPr/>
        </p:nvSpPr>
        <p:spPr>
          <a:xfrm>
            <a:off x="2037993" y="4535567"/>
            <a:ext cx="2777490" cy="347186"/>
          </a:xfrm>
          <a:prstGeom prst="rect">
            <a:avLst/>
          </a:prstGeom>
          <a:noFill/>
          <a:ln/>
        </p:spPr>
        <p:txBody>
          <a:bodyPr wrap="none" rtlCol="0" anchor="t"/>
          <a:lstStyle/>
          <a:p>
            <a:pPr marL="0" indent="0">
              <a:lnSpc>
                <a:spcPts val="2734"/>
              </a:lnSpc>
              <a:buNone/>
            </a:pPr>
            <a:r>
              <a:rPr lang="en-US" sz="2800" b="1" dirty="0">
                <a:solidFill>
                  <a:srgbClr val="000000"/>
                </a:solidFill>
                <a:latin typeface="p22-mackinac-pro" pitchFamily="34" charset="0"/>
                <a:ea typeface="p22-mackinac-pro" pitchFamily="34" charset="-122"/>
                <a:cs typeface="p22-mackinac-pro" pitchFamily="34" charset="-120"/>
              </a:rPr>
              <a:t>Zona Bronze</a:t>
            </a:r>
            <a:endParaRPr lang="en-US" sz="2800" dirty="0"/>
          </a:p>
        </p:txBody>
      </p:sp>
      <p:sp>
        <p:nvSpPr>
          <p:cNvPr id="7" name="Text 4"/>
          <p:cNvSpPr/>
          <p:nvPr/>
        </p:nvSpPr>
        <p:spPr>
          <a:xfrm>
            <a:off x="2037993" y="5104924"/>
            <a:ext cx="3156347" cy="666512"/>
          </a:xfrm>
          <a:prstGeom prst="rect">
            <a:avLst/>
          </a:prstGeom>
          <a:noFill/>
          <a:ln/>
        </p:spPr>
        <p:txBody>
          <a:bodyPr wrap="square" rtlCol="0" anchor="t"/>
          <a:lstStyle/>
          <a:p>
            <a:pPr marL="0" indent="0">
              <a:lnSpc>
                <a:spcPts val="2624"/>
              </a:lnSpc>
              <a:buNone/>
            </a:pPr>
            <a:r>
              <a:rPr lang="en-US" sz="2400" dirty="0">
                <a:solidFill>
                  <a:srgbClr val="272525"/>
                </a:solidFill>
                <a:latin typeface="Eudoxus Sans" pitchFamily="34" charset="0"/>
                <a:ea typeface="Eudoxus Sans" pitchFamily="34" charset="-122"/>
                <a:cs typeface="Eudoxus Sans" pitchFamily="34" charset="-120"/>
              </a:rPr>
              <a:t>Almacenamiento de datos sin procesar y simulados.</a:t>
            </a:r>
            <a:endParaRPr lang="en-US" sz="2400" dirty="0"/>
          </a:p>
        </p:txBody>
      </p:sp>
      <p:sp>
        <p:nvSpPr>
          <p:cNvPr id="8" name="Text 5"/>
          <p:cNvSpPr/>
          <p:nvPr/>
        </p:nvSpPr>
        <p:spPr>
          <a:xfrm>
            <a:off x="5743932" y="4535567"/>
            <a:ext cx="2777490" cy="347186"/>
          </a:xfrm>
          <a:prstGeom prst="rect">
            <a:avLst/>
          </a:prstGeom>
          <a:noFill/>
          <a:ln/>
        </p:spPr>
        <p:txBody>
          <a:bodyPr wrap="none" rtlCol="0" anchor="t"/>
          <a:lstStyle/>
          <a:p>
            <a:pPr marL="0" indent="0">
              <a:lnSpc>
                <a:spcPts val="2734"/>
              </a:lnSpc>
              <a:buNone/>
            </a:pPr>
            <a:r>
              <a:rPr lang="en-US" sz="2800" b="1" dirty="0">
                <a:solidFill>
                  <a:srgbClr val="000000"/>
                </a:solidFill>
                <a:latin typeface="p22-mackinac-pro" pitchFamily="34" charset="0"/>
                <a:ea typeface="p22-mackinac-pro" pitchFamily="34" charset="-122"/>
                <a:cs typeface="p22-mackinac-pro" pitchFamily="34" charset="-120"/>
              </a:rPr>
              <a:t>Zona Silver</a:t>
            </a:r>
            <a:endParaRPr lang="en-US" sz="2800" dirty="0"/>
          </a:p>
        </p:txBody>
      </p:sp>
      <p:sp>
        <p:nvSpPr>
          <p:cNvPr id="9" name="Text 6"/>
          <p:cNvSpPr/>
          <p:nvPr/>
        </p:nvSpPr>
        <p:spPr>
          <a:xfrm>
            <a:off x="5743932" y="5104924"/>
            <a:ext cx="3156347" cy="666512"/>
          </a:xfrm>
          <a:prstGeom prst="rect">
            <a:avLst/>
          </a:prstGeom>
          <a:noFill/>
          <a:ln/>
        </p:spPr>
        <p:txBody>
          <a:bodyPr wrap="square" rtlCol="0" anchor="t"/>
          <a:lstStyle/>
          <a:p>
            <a:pPr marL="0" indent="0">
              <a:lnSpc>
                <a:spcPts val="2624"/>
              </a:lnSpc>
              <a:buNone/>
            </a:pPr>
            <a:r>
              <a:rPr lang="en-US" sz="2400" dirty="0">
                <a:solidFill>
                  <a:srgbClr val="272525"/>
                </a:solidFill>
                <a:latin typeface="Eudoxus Sans" pitchFamily="34" charset="0"/>
                <a:ea typeface="Eudoxus Sans" pitchFamily="34" charset="-122"/>
                <a:cs typeface="Eudoxus Sans" pitchFamily="34" charset="-120"/>
              </a:rPr>
              <a:t>Datos limpiados y </a:t>
            </a:r>
            <a:r>
              <a:rPr lang="en-US" sz="2400" dirty="0" err="1">
                <a:solidFill>
                  <a:srgbClr val="272525"/>
                </a:solidFill>
                <a:latin typeface="Eudoxus Sans" pitchFamily="34" charset="0"/>
                <a:ea typeface="Eudoxus Sans" pitchFamily="34" charset="-122"/>
                <a:cs typeface="Eudoxus Sans" pitchFamily="34" charset="-120"/>
              </a:rPr>
              <a:t>procesados</a:t>
            </a:r>
            <a:r>
              <a:rPr lang="en-US" sz="2400" dirty="0">
                <a:solidFill>
                  <a:srgbClr val="272525"/>
                </a:solidFill>
                <a:latin typeface="Eudoxus Sans" pitchFamily="34" charset="0"/>
                <a:ea typeface="Eudoxus Sans" pitchFamily="34" charset="-122"/>
                <a:cs typeface="Eudoxus Sans" pitchFamily="34" charset="-120"/>
              </a:rPr>
              <a:t>, se </a:t>
            </a:r>
            <a:r>
              <a:rPr lang="en-US" sz="2400" dirty="0" err="1">
                <a:solidFill>
                  <a:srgbClr val="272525"/>
                </a:solidFill>
                <a:latin typeface="Eudoxus Sans" pitchFamily="34" charset="0"/>
                <a:ea typeface="Eudoxus Sans" pitchFamily="34" charset="-122"/>
                <a:cs typeface="Eudoxus Sans" pitchFamily="34" charset="-120"/>
              </a:rPr>
              <a:t>agregarán</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nuevos</a:t>
            </a:r>
            <a:r>
              <a:rPr lang="en-US" sz="2400" dirty="0">
                <a:solidFill>
                  <a:srgbClr val="272525"/>
                </a:solidFill>
                <a:latin typeface="Eudoxus Sans" pitchFamily="34" charset="0"/>
                <a:ea typeface="Eudoxus Sans" pitchFamily="34" charset="-122"/>
                <a:cs typeface="Eudoxus Sans" pitchFamily="34" charset="-120"/>
              </a:rPr>
              <a:t> campos para responder las </a:t>
            </a:r>
            <a:r>
              <a:rPr lang="en-US" sz="2400" dirty="0" err="1">
                <a:solidFill>
                  <a:srgbClr val="272525"/>
                </a:solidFill>
                <a:latin typeface="Eudoxus Sans" pitchFamily="34" charset="0"/>
                <a:ea typeface="Eudoxus Sans" pitchFamily="34" charset="-122"/>
                <a:cs typeface="Eudoxus Sans" pitchFamily="34" charset="-120"/>
              </a:rPr>
              <a:t>preguntas</a:t>
            </a:r>
            <a:r>
              <a:rPr lang="en-US" sz="2400" dirty="0">
                <a:solidFill>
                  <a:srgbClr val="272525"/>
                </a:solidFill>
                <a:latin typeface="Eudoxus Sans" pitchFamily="34" charset="0"/>
                <a:ea typeface="Eudoxus Sans" pitchFamily="34" charset="-122"/>
                <a:cs typeface="Eudoxus Sans" pitchFamily="34" charset="-120"/>
              </a:rPr>
              <a:t> de </a:t>
            </a:r>
            <a:r>
              <a:rPr lang="en-US" sz="2400" dirty="0" err="1">
                <a:solidFill>
                  <a:srgbClr val="272525"/>
                </a:solidFill>
                <a:latin typeface="Eudoxus Sans" pitchFamily="34" charset="0"/>
                <a:ea typeface="Eudoxus Sans" pitchFamily="34" charset="-122"/>
                <a:cs typeface="Eudoxus Sans" pitchFamily="34" charset="-120"/>
              </a:rPr>
              <a:t>negocio</a:t>
            </a:r>
            <a:endParaRPr lang="en-US" sz="2400" dirty="0"/>
          </a:p>
        </p:txBody>
      </p:sp>
      <p:sp>
        <p:nvSpPr>
          <p:cNvPr id="10" name="Text 7"/>
          <p:cNvSpPr/>
          <p:nvPr/>
        </p:nvSpPr>
        <p:spPr>
          <a:xfrm>
            <a:off x="9449872" y="4535567"/>
            <a:ext cx="2777490" cy="347186"/>
          </a:xfrm>
          <a:prstGeom prst="rect">
            <a:avLst/>
          </a:prstGeom>
          <a:noFill/>
          <a:ln/>
        </p:spPr>
        <p:txBody>
          <a:bodyPr wrap="none" rtlCol="0" anchor="t"/>
          <a:lstStyle/>
          <a:p>
            <a:pPr marL="0" indent="0">
              <a:lnSpc>
                <a:spcPts val="2734"/>
              </a:lnSpc>
              <a:buNone/>
            </a:pPr>
            <a:r>
              <a:rPr lang="en-US" sz="2800" b="1" dirty="0">
                <a:solidFill>
                  <a:srgbClr val="000000"/>
                </a:solidFill>
                <a:latin typeface="p22-mackinac-pro" pitchFamily="34" charset="0"/>
                <a:ea typeface="p22-mackinac-pro" pitchFamily="34" charset="-122"/>
                <a:cs typeface="p22-mackinac-pro" pitchFamily="34" charset="-120"/>
              </a:rPr>
              <a:t>Zona Gold</a:t>
            </a:r>
            <a:endParaRPr lang="en-US" sz="2800" dirty="0"/>
          </a:p>
        </p:txBody>
      </p:sp>
      <p:sp>
        <p:nvSpPr>
          <p:cNvPr id="11" name="Text 8"/>
          <p:cNvSpPr/>
          <p:nvPr/>
        </p:nvSpPr>
        <p:spPr>
          <a:xfrm>
            <a:off x="9449872" y="5104924"/>
            <a:ext cx="3156347" cy="666512"/>
          </a:xfrm>
          <a:prstGeom prst="rect">
            <a:avLst/>
          </a:prstGeom>
          <a:noFill/>
          <a:ln/>
        </p:spPr>
        <p:txBody>
          <a:bodyPr wrap="square" rtlCol="0" anchor="t"/>
          <a:lstStyle/>
          <a:p>
            <a:pPr marL="0" indent="0">
              <a:lnSpc>
                <a:spcPts val="2624"/>
              </a:lnSpc>
              <a:buNone/>
            </a:pPr>
            <a:r>
              <a:rPr lang="en-US" sz="2400" dirty="0">
                <a:solidFill>
                  <a:srgbClr val="272525"/>
                </a:solidFill>
                <a:latin typeface="Eudoxus Sans" pitchFamily="34" charset="0"/>
                <a:ea typeface="Eudoxus Sans" pitchFamily="34" charset="-122"/>
                <a:cs typeface="Eudoxus Sans" pitchFamily="34" charset="-120"/>
              </a:rPr>
              <a:t>Datos optimizados y </a:t>
            </a:r>
            <a:r>
              <a:rPr lang="en-US" sz="2400" dirty="0" err="1">
                <a:solidFill>
                  <a:srgbClr val="272525"/>
                </a:solidFill>
                <a:latin typeface="Eudoxus Sans" pitchFamily="34" charset="0"/>
                <a:ea typeface="Eudoxus Sans" pitchFamily="34" charset="-122"/>
                <a:cs typeface="Eudoxus Sans" pitchFamily="34" charset="-120"/>
              </a:rPr>
              <a:t>listos</a:t>
            </a:r>
            <a:r>
              <a:rPr lang="en-US" sz="2400" dirty="0">
                <a:solidFill>
                  <a:srgbClr val="272525"/>
                </a:solidFill>
                <a:latin typeface="Eudoxus Sans" pitchFamily="34" charset="0"/>
                <a:ea typeface="Eudoxus Sans" pitchFamily="34" charset="-122"/>
                <a:cs typeface="Eudoxus Sans" pitchFamily="34" charset="-120"/>
              </a:rPr>
              <a:t> para análisis </a:t>
            </a:r>
            <a:r>
              <a:rPr lang="en-US" sz="2400" dirty="0" err="1">
                <a:solidFill>
                  <a:srgbClr val="272525"/>
                </a:solidFill>
                <a:latin typeface="Eudoxus Sans" pitchFamily="34" charset="0"/>
                <a:ea typeface="Eudoxus Sans" pitchFamily="34" charset="-122"/>
                <a:cs typeface="Eudoxus Sans" pitchFamily="34" charset="-120"/>
              </a:rPr>
              <a:t>avanzado</a:t>
            </a:r>
            <a:r>
              <a:rPr lang="en-US" sz="2400" dirty="0">
                <a:solidFill>
                  <a:srgbClr val="272525"/>
                </a:solidFill>
                <a:latin typeface="Eudoxus Sans" pitchFamily="34" charset="0"/>
                <a:ea typeface="Eudoxus Sans" pitchFamily="34" charset="-122"/>
                <a:cs typeface="Eudoxus Sans" pitchFamily="34" charset="-120"/>
              </a:rPr>
              <a:t>.  Para mayor </a:t>
            </a:r>
            <a:r>
              <a:rPr lang="en-US" sz="2400" dirty="0" err="1">
                <a:solidFill>
                  <a:srgbClr val="272525"/>
                </a:solidFill>
                <a:latin typeface="Eudoxus Sans" pitchFamily="34" charset="0"/>
                <a:ea typeface="Eudoxus Sans" pitchFamily="34" charset="-122"/>
                <a:cs typeface="Eudoxus Sans" pitchFamily="34" charset="-120"/>
              </a:rPr>
              <a:t>agilidad</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en</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el</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acceso</a:t>
            </a:r>
            <a:r>
              <a:rPr lang="en-US" sz="2400" dirty="0">
                <a:solidFill>
                  <a:srgbClr val="272525"/>
                </a:solidFill>
                <a:latin typeface="Eudoxus Sans" pitchFamily="34" charset="0"/>
                <a:ea typeface="Eudoxus Sans" pitchFamily="34" charset="-122"/>
                <a:cs typeface="Eudoxus Sans" pitchFamily="34" charset="-120"/>
              </a:rPr>
              <a:t> se </a:t>
            </a:r>
            <a:r>
              <a:rPr lang="en-US" sz="2400" dirty="0" err="1">
                <a:solidFill>
                  <a:srgbClr val="272525"/>
                </a:solidFill>
                <a:latin typeface="Eudoxus Sans" pitchFamily="34" charset="0"/>
                <a:ea typeface="Eudoxus Sans" pitchFamily="34" charset="-122"/>
                <a:cs typeface="Eudoxus Sans" pitchFamily="34" charset="-120"/>
              </a:rPr>
              <a:t>particionará</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por</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fecha</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1"/>
          <p:cNvSpPr/>
          <p:nvPr/>
        </p:nvSpPr>
        <p:spPr>
          <a:xfrm>
            <a:off x="2016204" y="700266"/>
            <a:ext cx="5554980" cy="694373"/>
          </a:xfrm>
          <a:prstGeom prst="rect">
            <a:avLst/>
          </a:prstGeom>
          <a:noFill/>
          <a:ln/>
        </p:spPr>
        <p:txBody>
          <a:bodyPr wrap="none" rtlCol="0" anchor="t"/>
          <a:lstStyle/>
          <a:p>
            <a:pPr marL="0" indent="0">
              <a:lnSpc>
                <a:spcPts val="5468"/>
              </a:lnSpc>
              <a:buNone/>
            </a:pPr>
            <a:r>
              <a:rPr lang="en-US" sz="4374" b="1" dirty="0" err="1">
                <a:solidFill>
                  <a:srgbClr val="000000"/>
                </a:solidFill>
                <a:latin typeface="p22-mackinac-pro" pitchFamily="34" charset="0"/>
                <a:ea typeface="p22-mackinac-pro" pitchFamily="34" charset="-122"/>
                <a:cs typeface="p22-mackinac-pro" pitchFamily="34" charset="-120"/>
              </a:rPr>
              <a:t>Implementación</a:t>
            </a:r>
            <a:r>
              <a:rPr lang="en-US" sz="4374" b="1" dirty="0">
                <a:solidFill>
                  <a:srgbClr val="000000"/>
                </a:solidFill>
                <a:latin typeface="p22-mackinac-pro" pitchFamily="34" charset="0"/>
                <a:ea typeface="p22-mackinac-pro" pitchFamily="34" charset="-122"/>
                <a:cs typeface="p22-mackinac-pro" pitchFamily="34" charset="-120"/>
              </a:rPr>
              <a:t> y Arquitectura </a:t>
            </a:r>
            <a:endParaRPr lang="en-US" sz="4374" dirty="0"/>
          </a:p>
        </p:txBody>
      </p:sp>
      <p:sp>
        <p:nvSpPr>
          <p:cNvPr id="5" name="Text 2"/>
          <p:cNvSpPr/>
          <p:nvPr/>
        </p:nvSpPr>
        <p:spPr>
          <a:xfrm>
            <a:off x="2037993" y="1761649"/>
            <a:ext cx="10554414" cy="666512"/>
          </a:xfrm>
          <a:prstGeom prst="rect">
            <a:avLst/>
          </a:prstGeom>
          <a:noFill/>
          <a:ln/>
        </p:spPr>
        <p:txBody>
          <a:bodyPr wrap="square" rtlCol="0" anchor="t"/>
          <a:lstStyle/>
          <a:p>
            <a:pPr marL="0" indent="0">
              <a:lnSpc>
                <a:spcPts val="2624"/>
              </a:lnSpc>
              <a:buNone/>
            </a:pPr>
            <a:r>
              <a:rPr lang="en-US" sz="2400" dirty="0">
                <a:solidFill>
                  <a:srgbClr val="272525"/>
                </a:solidFill>
                <a:latin typeface="Eudoxus Sans" pitchFamily="34" charset="0"/>
                <a:ea typeface="Eudoxus Sans" pitchFamily="34" charset="-122"/>
                <a:cs typeface="Eudoxus Sans" pitchFamily="34" charset="-120"/>
              </a:rPr>
              <a:t>Se </a:t>
            </a:r>
            <a:r>
              <a:rPr lang="en-US" sz="2400" dirty="0" err="1">
                <a:solidFill>
                  <a:srgbClr val="272525"/>
                </a:solidFill>
                <a:latin typeface="Eudoxus Sans" pitchFamily="34" charset="0"/>
                <a:ea typeface="Eudoxus Sans" pitchFamily="34" charset="-122"/>
                <a:cs typeface="Eudoxus Sans" pitchFamily="34" charset="-120"/>
              </a:rPr>
              <a:t>utilizaron</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estas</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herramientas</a:t>
            </a:r>
            <a:r>
              <a:rPr lang="en-US" sz="2400" dirty="0">
                <a:solidFill>
                  <a:srgbClr val="272525"/>
                </a:solidFill>
                <a:latin typeface="Eudoxus Sans" pitchFamily="34" charset="0"/>
                <a:ea typeface="Eudoxus Sans" pitchFamily="34" charset="-122"/>
                <a:cs typeface="Eudoxus Sans" pitchFamily="34" charset="-120"/>
              </a:rPr>
              <a:t> y </a:t>
            </a:r>
            <a:r>
              <a:rPr lang="en-US" sz="2400" dirty="0" err="1">
                <a:solidFill>
                  <a:srgbClr val="272525"/>
                </a:solidFill>
                <a:latin typeface="Eudoxus Sans" pitchFamily="34" charset="0"/>
                <a:ea typeface="Eudoxus Sans" pitchFamily="34" charset="-122"/>
                <a:cs typeface="Eudoxus Sans" pitchFamily="34" charset="-120"/>
              </a:rPr>
              <a:t>tecnologías</a:t>
            </a:r>
            <a:r>
              <a:rPr lang="en-US" sz="2400" dirty="0">
                <a:solidFill>
                  <a:srgbClr val="272525"/>
                </a:solidFill>
                <a:latin typeface="Eudoxus Sans" pitchFamily="34" charset="0"/>
                <a:ea typeface="Eudoxus Sans" pitchFamily="34" charset="-122"/>
                <a:cs typeface="Eudoxus Sans" pitchFamily="34" charset="-120"/>
              </a:rPr>
              <a:t> para </a:t>
            </a:r>
            <a:r>
              <a:rPr lang="en-US" sz="2400" dirty="0" err="1">
                <a:solidFill>
                  <a:srgbClr val="272525"/>
                </a:solidFill>
                <a:latin typeface="Eudoxus Sans" pitchFamily="34" charset="0"/>
                <a:ea typeface="Eudoxus Sans" pitchFamily="34" charset="-122"/>
                <a:cs typeface="Eudoxus Sans" pitchFamily="34" charset="-120"/>
              </a:rPr>
              <a:t>los</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proceso</a:t>
            </a:r>
            <a:r>
              <a:rPr lang="en-US" sz="2400" dirty="0">
                <a:solidFill>
                  <a:srgbClr val="272525"/>
                </a:solidFill>
                <a:latin typeface="Eudoxus Sans" pitchFamily="34" charset="0"/>
                <a:ea typeface="Eudoxus Sans" pitchFamily="34" charset="-122"/>
                <a:cs typeface="Eudoxus Sans" pitchFamily="34" charset="-120"/>
              </a:rPr>
              <a:t> de simulación, almacenamiento, procesamiento y análisis de datos.</a:t>
            </a:r>
            <a:endParaRPr lang="en-US" sz="2400" dirty="0"/>
          </a:p>
        </p:txBody>
      </p:sp>
      <p:sp>
        <p:nvSpPr>
          <p:cNvPr id="7" name="Text 4"/>
          <p:cNvSpPr/>
          <p:nvPr/>
        </p:nvSpPr>
        <p:spPr>
          <a:xfrm>
            <a:off x="2220278" y="3634383"/>
            <a:ext cx="135374" cy="333256"/>
          </a:xfrm>
          <a:prstGeom prst="rect">
            <a:avLst/>
          </a:prstGeom>
          <a:noFill/>
          <a:ln/>
        </p:spPr>
        <p:txBody>
          <a:bodyPr wrap="none" rtlCol="0" anchor="t"/>
          <a:lstStyle/>
          <a:p>
            <a:pPr marL="0" indent="0" algn="ctr">
              <a:lnSpc>
                <a:spcPts val="2624"/>
              </a:lnSpc>
              <a:buNone/>
            </a:pPr>
            <a:endParaRPr lang="en-US" sz="2624" dirty="0"/>
          </a:p>
        </p:txBody>
      </p:sp>
      <p:sp>
        <p:nvSpPr>
          <p:cNvPr id="11" name="Text 8"/>
          <p:cNvSpPr/>
          <p:nvPr/>
        </p:nvSpPr>
        <p:spPr>
          <a:xfrm>
            <a:off x="7579162" y="3634383"/>
            <a:ext cx="194072" cy="333256"/>
          </a:xfrm>
          <a:prstGeom prst="rect">
            <a:avLst/>
          </a:prstGeom>
          <a:noFill/>
          <a:ln/>
        </p:spPr>
        <p:txBody>
          <a:bodyPr wrap="none" rtlCol="0" anchor="t"/>
          <a:lstStyle/>
          <a:p>
            <a:pPr marL="0" indent="0" algn="ctr">
              <a:lnSpc>
                <a:spcPts val="2624"/>
              </a:lnSpc>
              <a:buNone/>
            </a:pPr>
            <a:endParaRPr lang="en-US" sz="2624" dirty="0"/>
          </a:p>
        </p:txBody>
      </p:sp>
      <p:sp>
        <p:nvSpPr>
          <p:cNvPr id="15" name="Text 12"/>
          <p:cNvSpPr/>
          <p:nvPr/>
        </p:nvSpPr>
        <p:spPr>
          <a:xfrm>
            <a:off x="2188131" y="5586651"/>
            <a:ext cx="199668" cy="333256"/>
          </a:xfrm>
          <a:prstGeom prst="rect">
            <a:avLst/>
          </a:prstGeom>
          <a:noFill/>
          <a:ln/>
        </p:spPr>
        <p:txBody>
          <a:bodyPr wrap="none" rtlCol="0" anchor="t"/>
          <a:lstStyle/>
          <a:p>
            <a:pPr marL="0" indent="0" algn="ctr">
              <a:lnSpc>
                <a:spcPts val="2624"/>
              </a:lnSpc>
              <a:buNone/>
            </a:pPr>
            <a:endParaRPr lang="en-US" sz="2624" dirty="0"/>
          </a:p>
        </p:txBody>
      </p:sp>
      <p:sp>
        <p:nvSpPr>
          <p:cNvPr id="19" name="Text 16"/>
          <p:cNvSpPr/>
          <p:nvPr/>
        </p:nvSpPr>
        <p:spPr>
          <a:xfrm>
            <a:off x="7571184" y="5586651"/>
            <a:ext cx="210026" cy="333256"/>
          </a:xfrm>
          <a:prstGeom prst="rect">
            <a:avLst/>
          </a:prstGeom>
          <a:noFill/>
          <a:ln/>
        </p:spPr>
        <p:txBody>
          <a:bodyPr wrap="none" rtlCol="0" anchor="t"/>
          <a:lstStyle/>
          <a:p>
            <a:pPr marL="0" indent="0" algn="ctr">
              <a:lnSpc>
                <a:spcPts val="2624"/>
              </a:lnSpc>
              <a:buNone/>
            </a:pPr>
            <a:endParaRPr lang="en-US" sz="2624" dirty="0"/>
          </a:p>
        </p:txBody>
      </p:sp>
      <p:pic>
        <p:nvPicPr>
          <p:cNvPr id="24" name="Imagen 23">
            <a:extLst>
              <a:ext uri="{FF2B5EF4-FFF2-40B4-BE49-F238E27FC236}">
                <a16:creationId xmlns:a16="http://schemas.microsoft.com/office/drawing/2014/main" id="{AA4A9C48-38F6-AAF0-E20B-B0E4B428F713}"/>
              </a:ext>
            </a:extLst>
          </p:cNvPr>
          <p:cNvPicPr>
            <a:picLocks noChangeAspect="1"/>
          </p:cNvPicPr>
          <p:nvPr/>
        </p:nvPicPr>
        <p:blipFill>
          <a:blip r:embed="rId4"/>
          <a:stretch>
            <a:fillRect/>
          </a:stretch>
        </p:blipFill>
        <p:spPr>
          <a:xfrm>
            <a:off x="3067188" y="2593091"/>
            <a:ext cx="7587922" cy="53673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1"/>
          <p:cNvSpPr/>
          <p:nvPr/>
        </p:nvSpPr>
        <p:spPr>
          <a:xfrm>
            <a:off x="1815823" y="239151"/>
            <a:ext cx="6522958"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Procesamiento de Datos</a:t>
            </a:r>
            <a:endParaRPr lang="en-US" sz="4374" dirty="0"/>
          </a:p>
        </p:txBody>
      </p:sp>
      <p:sp>
        <p:nvSpPr>
          <p:cNvPr id="5" name="Text 2"/>
          <p:cNvSpPr/>
          <p:nvPr/>
        </p:nvSpPr>
        <p:spPr>
          <a:xfrm>
            <a:off x="1815823" y="1172675"/>
            <a:ext cx="10554414" cy="666512"/>
          </a:xfrm>
          <a:prstGeom prst="rect">
            <a:avLst/>
          </a:prstGeom>
          <a:noFill/>
          <a:ln/>
        </p:spPr>
        <p:txBody>
          <a:bodyPr wrap="square" rtlCol="0" anchor="t"/>
          <a:lstStyle/>
          <a:p>
            <a:pPr marL="0" indent="0">
              <a:lnSpc>
                <a:spcPts val="2624"/>
              </a:lnSpc>
              <a:buNone/>
            </a:pPr>
            <a:r>
              <a:rPr lang="en-US" sz="2400" dirty="0">
                <a:solidFill>
                  <a:srgbClr val="272525"/>
                </a:solidFill>
                <a:latin typeface="Eudoxus Sans" pitchFamily="34" charset="0"/>
                <a:ea typeface="Eudoxus Sans" pitchFamily="34" charset="-122"/>
                <a:cs typeface="Eudoxus Sans" pitchFamily="34" charset="-120"/>
              </a:rPr>
              <a:t>Se </a:t>
            </a:r>
            <a:r>
              <a:rPr lang="en-US" sz="2400" dirty="0" err="1">
                <a:solidFill>
                  <a:srgbClr val="272525"/>
                </a:solidFill>
                <a:latin typeface="Eudoxus Sans" pitchFamily="34" charset="0"/>
                <a:ea typeface="Eudoxus Sans" pitchFamily="34" charset="-122"/>
                <a:cs typeface="Eudoxus Sans" pitchFamily="34" charset="-120"/>
              </a:rPr>
              <a:t>procesaron</a:t>
            </a:r>
            <a:r>
              <a:rPr lang="en-US" sz="2400" dirty="0">
                <a:solidFill>
                  <a:srgbClr val="272525"/>
                </a:solidFill>
                <a:latin typeface="Eudoxus Sans" pitchFamily="34" charset="0"/>
                <a:ea typeface="Eudoxus Sans" pitchFamily="34" charset="-122"/>
                <a:cs typeface="Eudoxus Sans" pitchFamily="34" charset="-120"/>
              </a:rPr>
              <a:t> los datos en las zonas Bronze, Silver y Gold. Cada zona tiene un objetivo específico en el flujo de datos.</a:t>
            </a:r>
            <a:endParaRPr lang="en-US" sz="2400" dirty="0"/>
          </a:p>
        </p:txBody>
      </p:sp>
      <p:graphicFrame>
        <p:nvGraphicFramePr>
          <p:cNvPr id="18" name="Diagrama 17">
            <a:extLst>
              <a:ext uri="{FF2B5EF4-FFF2-40B4-BE49-F238E27FC236}">
                <a16:creationId xmlns:a16="http://schemas.microsoft.com/office/drawing/2014/main" id="{961FAAF5-CCA8-B49D-8E75-DE31D6D933D5}"/>
              </a:ext>
            </a:extLst>
          </p:cNvPr>
          <p:cNvGraphicFramePr/>
          <p:nvPr>
            <p:extLst>
              <p:ext uri="{D42A27DB-BD31-4B8C-83A1-F6EECF244321}">
                <p14:modId xmlns:p14="http://schemas.microsoft.com/office/powerpoint/2010/main" val="394301179"/>
              </p:ext>
            </p:extLst>
          </p:nvPr>
        </p:nvGraphicFramePr>
        <p:xfrm>
          <a:off x="1446208" y="1671207"/>
          <a:ext cx="12510423" cy="6502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5" name="Text 1"/>
          <p:cNvSpPr/>
          <p:nvPr/>
        </p:nvSpPr>
        <p:spPr>
          <a:xfrm>
            <a:off x="6223346" y="732206"/>
            <a:ext cx="7112794"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Acceso y Análisis de Datos</a:t>
            </a:r>
            <a:endParaRPr lang="en-US" sz="4374" dirty="0"/>
          </a:p>
        </p:txBody>
      </p:sp>
      <p:sp>
        <p:nvSpPr>
          <p:cNvPr id="6" name="Text 2"/>
          <p:cNvSpPr/>
          <p:nvPr/>
        </p:nvSpPr>
        <p:spPr>
          <a:xfrm>
            <a:off x="6108502" y="1975880"/>
            <a:ext cx="7477601" cy="999768"/>
          </a:xfrm>
          <a:prstGeom prst="rect">
            <a:avLst/>
          </a:prstGeom>
          <a:noFill/>
          <a:ln/>
        </p:spPr>
        <p:txBody>
          <a:bodyPr wrap="square" rtlCol="0" anchor="t"/>
          <a:lstStyle/>
          <a:p>
            <a:pPr marL="0" indent="0">
              <a:lnSpc>
                <a:spcPts val="2624"/>
              </a:lnSpc>
              <a:buNone/>
            </a:pPr>
            <a:r>
              <a:rPr lang="en-US" sz="2000" dirty="0">
                <a:solidFill>
                  <a:srgbClr val="272525"/>
                </a:solidFill>
                <a:latin typeface="Eudoxus Sans" pitchFamily="34" charset="0"/>
                <a:ea typeface="Eudoxus Sans" pitchFamily="34" charset="-122"/>
                <a:cs typeface="Eudoxus Sans" pitchFamily="34" charset="-120"/>
              </a:rPr>
              <a:t>Se utilizará SQL para consultar los datos desde la base de </a:t>
            </a:r>
            <a:r>
              <a:rPr lang="en-US" sz="2000" dirty="0" err="1">
                <a:solidFill>
                  <a:srgbClr val="272525"/>
                </a:solidFill>
                <a:latin typeface="Eudoxus Sans" pitchFamily="34" charset="0"/>
                <a:ea typeface="Eudoxus Sans" pitchFamily="34" charset="-122"/>
                <a:cs typeface="Eudoxus Sans" pitchFamily="34" charset="-120"/>
              </a:rPr>
              <a:t>datos</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UNALwater</a:t>
            </a:r>
            <a:r>
              <a:rPr lang="en-US" sz="2000" dirty="0">
                <a:solidFill>
                  <a:srgbClr val="272525"/>
                </a:solidFill>
                <a:latin typeface="Eudoxus Sans" pitchFamily="34" charset="0"/>
                <a:ea typeface="Eudoxus Sans" pitchFamily="34" charset="-122"/>
                <a:cs typeface="Eudoxus Sans" pitchFamily="34" charset="-120"/>
              </a:rPr>
              <a:t>  almacenada en la zona Gold. </a:t>
            </a:r>
            <a:r>
              <a:rPr lang="en-US" sz="2000" dirty="0" err="1">
                <a:solidFill>
                  <a:srgbClr val="272525"/>
                </a:solidFill>
                <a:latin typeface="Eudoxus Sans" pitchFamily="34" charset="0"/>
                <a:ea typeface="Eudoxus Sans" pitchFamily="34" charset="-122"/>
                <a:cs typeface="Eudoxus Sans" pitchFamily="34" charset="-120"/>
              </a:rPr>
              <a:t>Esto</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permitirá</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analizar</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los</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datos</a:t>
            </a:r>
            <a:r>
              <a:rPr lang="en-US" sz="2000" dirty="0">
                <a:solidFill>
                  <a:srgbClr val="272525"/>
                </a:solidFill>
                <a:latin typeface="Eudoxus Sans" pitchFamily="34" charset="0"/>
                <a:ea typeface="Eudoxus Sans" pitchFamily="34" charset="-122"/>
                <a:cs typeface="Eudoxus Sans" pitchFamily="34" charset="-120"/>
              </a:rPr>
              <a:t> y obtener </a:t>
            </a:r>
            <a:r>
              <a:rPr lang="en-US" sz="2000" dirty="0" err="1">
                <a:solidFill>
                  <a:srgbClr val="272525"/>
                </a:solidFill>
                <a:latin typeface="Eudoxus Sans" pitchFamily="34" charset="0"/>
                <a:ea typeface="Eudoxus Sans" pitchFamily="34" charset="-122"/>
                <a:cs typeface="Eudoxus Sans" pitchFamily="34" charset="-120"/>
              </a:rPr>
              <a:t>información</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valiosa</a:t>
            </a:r>
            <a:r>
              <a:rPr lang="en-US" sz="2000" dirty="0">
                <a:solidFill>
                  <a:srgbClr val="272525"/>
                </a:solidFill>
                <a:latin typeface="Eudoxus Sans" pitchFamily="34" charset="0"/>
                <a:ea typeface="Eudoxus Sans" pitchFamily="34" charset="-122"/>
                <a:cs typeface="Eudoxus Sans" pitchFamily="34" charset="-120"/>
              </a:rPr>
              <a:t> para la </a:t>
            </a:r>
            <a:r>
              <a:rPr lang="en-US" sz="2000" dirty="0" err="1">
                <a:solidFill>
                  <a:srgbClr val="272525"/>
                </a:solidFill>
                <a:latin typeface="Eudoxus Sans" pitchFamily="34" charset="0"/>
                <a:ea typeface="Eudoxus Sans" pitchFamily="34" charset="-122"/>
                <a:cs typeface="Eudoxus Sans" pitchFamily="34" charset="-120"/>
              </a:rPr>
              <a:t>toma</a:t>
            </a:r>
            <a:r>
              <a:rPr lang="en-US" sz="2000" dirty="0">
                <a:solidFill>
                  <a:srgbClr val="272525"/>
                </a:solidFill>
                <a:latin typeface="Eudoxus Sans" pitchFamily="34" charset="0"/>
                <a:ea typeface="Eudoxus Sans" pitchFamily="34" charset="-122"/>
                <a:cs typeface="Eudoxus Sans" pitchFamily="34" charset="-120"/>
              </a:rPr>
              <a:t> de </a:t>
            </a:r>
            <a:r>
              <a:rPr lang="en-US" sz="2000" dirty="0" err="1">
                <a:solidFill>
                  <a:srgbClr val="272525"/>
                </a:solidFill>
                <a:latin typeface="Eudoxus Sans" pitchFamily="34" charset="0"/>
                <a:ea typeface="Eudoxus Sans" pitchFamily="34" charset="-122"/>
                <a:cs typeface="Eudoxus Sans" pitchFamily="34" charset="-120"/>
              </a:rPr>
              <a:t>decisiones</a:t>
            </a:r>
            <a:r>
              <a:rPr lang="en-US" sz="2000" dirty="0">
                <a:solidFill>
                  <a:srgbClr val="272525"/>
                </a:solidFill>
                <a:latin typeface="Eudoxus Sans" pitchFamily="34" charset="0"/>
                <a:ea typeface="Eudoxus Sans" pitchFamily="34" charset="-122"/>
                <a:cs typeface="Eudoxus Sans" pitchFamily="34" charset="-120"/>
              </a:rPr>
              <a:t>.</a:t>
            </a:r>
            <a:endParaRPr lang="en-US" sz="2000" dirty="0"/>
          </a:p>
        </p:txBody>
      </p:sp>
      <p:pic>
        <p:nvPicPr>
          <p:cNvPr id="16" name="Imagen 15">
            <a:extLst>
              <a:ext uri="{FF2B5EF4-FFF2-40B4-BE49-F238E27FC236}">
                <a16:creationId xmlns:a16="http://schemas.microsoft.com/office/drawing/2014/main" id="{62AACF06-28B8-5A35-087B-9A9BF523AE5F}"/>
              </a:ext>
            </a:extLst>
          </p:cNvPr>
          <p:cNvPicPr>
            <a:picLocks noChangeAspect="1"/>
          </p:cNvPicPr>
          <p:nvPr/>
        </p:nvPicPr>
        <p:blipFill>
          <a:blip r:embed="rId4"/>
          <a:stretch>
            <a:fillRect/>
          </a:stretch>
        </p:blipFill>
        <p:spPr>
          <a:xfrm>
            <a:off x="5983983" y="3402459"/>
            <a:ext cx="8148833" cy="2656722"/>
          </a:xfrm>
          <a:prstGeom prst="rect">
            <a:avLst/>
          </a:prstGeom>
        </p:spPr>
      </p:pic>
      <p:pic>
        <p:nvPicPr>
          <p:cNvPr id="18" name="Imagen 17">
            <a:extLst>
              <a:ext uri="{FF2B5EF4-FFF2-40B4-BE49-F238E27FC236}">
                <a16:creationId xmlns:a16="http://schemas.microsoft.com/office/drawing/2014/main" id="{D13D8B7F-9646-E439-F14A-AA5A39D4DC26}"/>
              </a:ext>
            </a:extLst>
          </p:cNvPr>
          <p:cNvPicPr>
            <a:picLocks noChangeAspect="1"/>
          </p:cNvPicPr>
          <p:nvPr/>
        </p:nvPicPr>
        <p:blipFill>
          <a:blip r:embed="rId5"/>
          <a:stretch>
            <a:fillRect/>
          </a:stretch>
        </p:blipFill>
        <p:spPr>
          <a:xfrm>
            <a:off x="365558" y="1079392"/>
            <a:ext cx="4025252" cy="3650017"/>
          </a:xfrm>
          <a:prstGeom prst="rect">
            <a:avLst/>
          </a:prstGeom>
        </p:spPr>
      </p:pic>
      <p:pic>
        <p:nvPicPr>
          <p:cNvPr id="19" name="Imagen 18">
            <a:extLst>
              <a:ext uri="{FF2B5EF4-FFF2-40B4-BE49-F238E27FC236}">
                <a16:creationId xmlns:a16="http://schemas.microsoft.com/office/drawing/2014/main" id="{124103B5-FBF4-7DD2-F56F-85ACDACDC7D8}"/>
              </a:ext>
            </a:extLst>
          </p:cNvPr>
          <p:cNvPicPr>
            <a:picLocks noChangeAspect="1"/>
          </p:cNvPicPr>
          <p:nvPr/>
        </p:nvPicPr>
        <p:blipFill>
          <a:blip r:embed="rId6"/>
          <a:stretch>
            <a:fillRect/>
          </a:stretch>
        </p:blipFill>
        <p:spPr>
          <a:xfrm>
            <a:off x="281337" y="4566409"/>
            <a:ext cx="4109473" cy="24656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442</Words>
  <Application>Microsoft Office PowerPoint</Application>
  <PresentationFormat>Personalizado</PresentationFormat>
  <Paragraphs>62</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Eudoxus Sans</vt:lpstr>
      <vt:lpstr>p22-mackinac-pro</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Girleza Alvarez Gonzalez</cp:lastModifiedBy>
  <cp:revision>5</cp:revision>
  <dcterms:created xsi:type="dcterms:W3CDTF">2024-06-20T15:09:44Z</dcterms:created>
  <dcterms:modified xsi:type="dcterms:W3CDTF">2024-06-20T16:21:43Z</dcterms:modified>
</cp:coreProperties>
</file>