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5" r:id="rId3"/>
    <p:sldId id="308" r:id="rId4"/>
    <p:sldId id="309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84849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6739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3835133" y="2192883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Centos 7</a:t>
            </a:r>
            <a:endParaRPr lang="en-US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1018873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Connect network and set static IP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0684" y="955265"/>
            <a:ext cx="74104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1468" y="2740589"/>
            <a:ext cx="7470364" cy="284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44987" y="1476837"/>
            <a:ext cx="3295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 smtClean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Wget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400" y="1108732"/>
            <a:ext cx="3391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yum –y install </a:t>
            </a:r>
            <a:r>
              <a:rPr lang="en-US" altLang="zh-CN" sz="3200" dirty="0" err="1" smtClean="0"/>
              <a:t>wget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6814547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5306644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Install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Hadoop</a:t>
            </a:r>
            <a:endParaRPr lang="zh-CN" altLang="en-US" sz="2800" spc="300" dirty="0">
              <a:solidFill>
                <a:srgbClr val="0D4960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2124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20</Words>
  <Application>Microsoft Office PowerPoint</Application>
  <PresentationFormat>自定义</PresentationFormat>
  <Paragraphs>9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第一PPT，www.1ppt.com</vt:lpstr>
      <vt:lpstr>幻灯片 1</vt:lpstr>
      <vt:lpstr>幻灯片 2</vt:lpstr>
      <vt:lpstr>幻灯片 3</vt:lpstr>
      <vt:lpstr>幻灯片 4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Yu Shigui</cp:lastModifiedBy>
  <cp:revision>71</cp:revision>
  <dcterms:created xsi:type="dcterms:W3CDTF">2017-09-13T14:46:33Z</dcterms:created>
  <dcterms:modified xsi:type="dcterms:W3CDTF">2018-05-28T13:12:01Z</dcterms:modified>
</cp:coreProperties>
</file>