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5" r:id="rId3"/>
    <p:sldId id="307" r:id="rId4"/>
    <p:sldId id="30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type-download.global.ssl.fastly.net/repository/repositoryManager/3/nexus-3.12.0-01-unix.tar.g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3361275" y="1868418"/>
            <a:ext cx="5262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Maven 3.5</a:t>
            </a:r>
            <a:endParaRPr lang="en-US" altLang="zh-CN" sz="88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3440" y="929640"/>
            <a:ext cx="69803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Maven</a:t>
            </a:r>
            <a:r>
              <a:rPr lang="zh-CN" altLang="en-US" sz="3200" dirty="0" smtClean="0"/>
              <a:t>不需要安装，下载解压即可。</a:t>
            </a:r>
            <a:endParaRPr lang="en-US" altLang="zh-CN" sz="3200" dirty="0" smtClean="0"/>
          </a:p>
          <a:p>
            <a:r>
              <a:rPr lang="zh-CN" altLang="en-US" sz="3200" dirty="0" smtClean="0"/>
              <a:t>放置路径：</a:t>
            </a:r>
            <a:r>
              <a:rPr lang="en-US" altLang="zh-CN" sz="3200" dirty="0" smtClean="0"/>
              <a:t>T:\</a:t>
            </a:r>
            <a:r>
              <a:rPr lang="en-US" altLang="zh-CN" sz="3200" dirty="0" smtClean="0"/>
              <a:t>apache-maven-3.5.0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添</a:t>
            </a:r>
            <a:r>
              <a:rPr lang="zh-CN" altLang="en-US" sz="3200" dirty="0" smtClean="0"/>
              <a:t>加环境变量：</a:t>
            </a:r>
            <a:endParaRPr lang="en-US" altLang="zh-CN" sz="3200" dirty="0" smtClean="0"/>
          </a:p>
          <a:p>
            <a:r>
              <a:rPr lang="en-US" altLang="zh-CN" sz="3200" dirty="0" smtClean="0"/>
              <a:t>MAVEN_HOME </a:t>
            </a:r>
            <a:r>
              <a:rPr lang="en-US" altLang="zh-CN" sz="3200" dirty="0" smtClean="0"/>
              <a:t>= T:\</a:t>
            </a:r>
            <a:r>
              <a:rPr lang="en-US" altLang="zh-CN" sz="3200" dirty="0" smtClean="0"/>
              <a:t>apache-maven-3.5.0</a:t>
            </a:r>
          </a:p>
          <a:p>
            <a:r>
              <a:rPr lang="en-US" altLang="zh-CN" sz="3200" dirty="0" smtClean="0"/>
              <a:t>M2_HOME = T:\</a:t>
            </a:r>
            <a:r>
              <a:rPr lang="en-US" altLang="zh-CN" sz="3200" dirty="0" smtClean="0"/>
              <a:t>apache-maven-3.5.0</a:t>
            </a:r>
          </a:p>
          <a:p>
            <a:r>
              <a:rPr lang="zh-CN" altLang="en-US" sz="3200" dirty="0" smtClean="0"/>
              <a:t>追</a:t>
            </a:r>
            <a:r>
              <a:rPr lang="zh-CN" altLang="en-US" sz="3200" dirty="0" smtClean="0"/>
              <a:t>加</a:t>
            </a:r>
            <a:r>
              <a:rPr lang="en-US" altLang="zh-CN" sz="3200" dirty="0" smtClean="0"/>
              <a:t>PATH </a:t>
            </a:r>
            <a:r>
              <a:rPr lang="en-US" altLang="zh-CN" sz="3200" dirty="0" smtClean="0"/>
              <a:t>: % MAVEN_HOME % \</a:t>
            </a:r>
            <a:r>
              <a:rPr lang="en-US" altLang="zh-CN" sz="3200" dirty="0" smtClean="0"/>
              <a:t>bin;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Commands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Nexus</a:t>
            </a:r>
            <a:r>
              <a:rPr lang="zh-CN" altLang="en-US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搭建私服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5626" y="1017639"/>
            <a:ext cx="101290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wget</a:t>
            </a:r>
            <a:r>
              <a:rPr lang="en-US" altLang="zh-CN" sz="3200" dirty="0" smtClean="0"/>
              <a:t> </a:t>
            </a:r>
            <a:r>
              <a:rPr lang="en-US" altLang="zh-CN" sz="1600" dirty="0" smtClean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sonatype-download.global.ssl.fastly.net/repository/repositoryManager/3/nexus-3.12.0-01-unix.tar.gz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3200" dirty="0" smtClean="0"/>
              <a:t>tar –</a:t>
            </a:r>
            <a:r>
              <a:rPr lang="en-US" altLang="zh-CN" sz="3200" dirty="0" err="1" smtClean="0"/>
              <a:t>zxvf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nexus-3.12.0-01.unix.tar.gz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70</Words>
  <Application>Microsoft Office PowerPoint</Application>
  <PresentationFormat>自定义</PresentationFormat>
  <Paragraphs>18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第一PPT，www.1ppt.com</vt:lpstr>
      <vt:lpstr>幻灯片 1</vt:lpstr>
      <vt:lpstr>幻灯片 2</vt:lpstr>
      <vt:lpstr>幻灯片 3</vt:lpstr>
      <vt:lpstr>幻灯片 4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95</cp:revision>
  <dcterms:created xsi:type="dcterms:W3CDTF">2017-09-13T14:46:33Z</dcterms:created>
  <dcterms:modified xsi:type="dcterms:W3CDTF">2018-05-28T14:28:06Z</dcterms:modified>
</cp:coreProperties>
</file>