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50" autoAdjust="0"/>
  </p:normalViewPr>
  <p:slideViewPr>
    <p:cSldViewPr>
      <p:cViewPr>
        <p:scale>
          <a:sx n="75" d="100"/>
          <a:sy n="75" d="100"/>
        </p:scale>
        <p:origin x="-1236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10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A5EC3-7BAD-4A6E-A824-DD5D9438782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CE2D032-6307-41A5-9560-CAD4D149E17E}">
      <dgm:prSet phldrT="[文本]"/>
      <dgm:spPr/>
      <dgm:t>
        <a:bodyPr/>
        <a:lstStyle/>
        <a:p>
          <a:r>
            <a:rPr lang="en-US" altLang="zh-CN" dirty="0" smtClean="0"/>
            <a:t>confluence 6.7.1</a:t>
          </a:r>
          <a:endParaRPr lang="zh-CN" altLang="en-US" dirty="0"/>
        </a:p>
      </dgm:t>
    </dgm:pt>
    <dgm:pt modelId="{39513F4F-3147-4632-B4F3-A7442920A1AB}" type="parTrans" cxnId="{C7F49EB8-2547-4DAC-B508-3F29DCB6BB95}">
      <dgm:prSet/>
      <dgm:spPr/>
    </dgm:pt>
    <dgm:pt modelId="{1107D717-2603-42E4-A05D-03AA3D113337}" type="sibTrans" cxnId="{C7F49EB8-2547-4DAC-B508-3F29DCB6BB95}">
      <dgm:prSet/>
      <dgm:spPr/>
    </dgm:pt>
    <dgm:pt modelId="{863D3382-B620-4737-9CD2-0843C8871850}">
      <dgm:prSet phldrT="[文本]"/>
      <dgm:spPr/>
      <dgm:t>
        <a:bodyPr/>
        <a:lstStyle/>
        <a:p>
          <a:r>
            <a:rPr lang="en-US" altLang="zh-CN" dirty="0" smtClean="0"/>
            <a:t>mysql-connector-java-5.1.46.jar</a:t>
          </a:r>
          <a:endParaRPr lang="zh-CN" altLang="en-US" dirty="0"/>
        </a:p>
      </dgm:t>
    </dgm:pt>
    <dgm:pt modelId="{47623115-7DDD-4C48-9CDB-A0C6AC920429}" type="parTrans" cxnId="{A9D26CC1-F3EA-478A-85FB-65D0D444F8D4}">
      <dgm:prSet/>
      <dgm:spPr/>
    </dgm:pt>
    <dgm:pt modelId="{830D3014-DA95-4E8E-A0D5-6C24A08D5D5E}" type="sibTrans" cxnId="{A9D26CC1-F3EA-478A-85FB-65D0D444F8D4}">
      <dgm:prSet/>
      <dgm:spPr/>
    </dgm:pt>
    <dgm:pt modelId="{2072BC15-3BC3-4B3F-880C-7A26BFE413D9}">
      <dgm:prSet phldrT="[文本]"/>
      <dgm:spPr/>
      <dgm:t>
        <a:bodyPr/>
        <a:lstStyle/>
        <a:p>
          <a:r>
            <a:rPr lang="en-US" altLang="en-US" dirty="0" err="1" smtClean="0"/>
            <a:t>confluence_keygen.jar</a:t>
          </a:r>
          <a:endParaRPr lang="zh-CN" altLang="en-US" dirty="0"/>
        </a:p>
      </dgm:t>
    </dgm:pt>
    <dgm:pt modelId="{EC5E901F-312E-4AA9-A0F4-3B1F69A4F0A0}" type="parTrans" cxnId="{FA57AA0E-9140-484A-A466-BB8AFEC56F57}">
      <dgm:prSet/>
      <dgm:spPr/>
    </dgm:pt>
    <dgm:pt modelId="{7C2AB059-9DC1-4FA1-857D-CC932CC6B6A4}" type="sibTrans" cxnId="{FA57AA0E-9140-484A-A466-BB8AFEC56F57}">
      <dgm:prSet/>
      <dgm:spPr/>
    </dgm:pt>
    <dgm:pt modelId="{4CCB6EFE-FCA8-4D55-88BD-55374ECFBE2A}" type="pres">
      <dgm:prSet presAssocID="{187A5EC3-7BAD-4A6E-A824-DD5D94387828}" presName="linearFlow" presStyleCnt="0">
        <dgm:presLayoutVars>
          <dgm:dir/>
          <dgm:resizeHandles val="exact"/>
        </dgm:presLayoutVars>
      </dgm:prSet>
      <dgm:spPr/>
    </dgm:pt>
    <dgm:pt modelId="{CC753488-7CF6-4E32-86D7-223714EA4C3B}" type="pres">
      <dgm:prSet presAssocID="{FCE2D032-6307-41A5-9560-CAD4D149E17E}" presName="composite" presStyleCnt="0"/>
      <dgm:spPr/>
    </dgm:pt>
    <dgm:pt modelId="{8A00C287-58FB-454E-B29F-F38FAB311E45}" type="pres">
      <dgm:prSet presAssocID="{FCE2D032-6307-41A5-9560-CAD4D149E17E}" presName="imgShp" presStyleLbl="fgImgPlace1" presStyleIdx="0" presStyleCnt="3"/>
      <dgm:spPr/>
    </dgm:pt>
    <dgm:pt modelId="{E5294B12-3F32-4FA0-B29F-30CB5E9714BE}" type="pres">
      <dgm:prSet presAssocID="{FCE2D032-6307-41A5-9560-CAD4D149E17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B79720-FF75-4044-A927-BFA5C2661D57}" type="pres">
      <dgm:prSet presAssocID="{1107D717-2603-42E4-A05D-03AA3D113337}" presName="spacing" presStyleCnt="0"/>
      <dgm:spPr/>
    </dgm:pt>
    <dgm:pt modelId="{1449F04E-D236-468C-9D62-57F30E6FC2DB}" type="pres">
      <dgm:prSet presAssocID="{863D3382-B620-4737-9CD2-0843C8871850}" presName="composite" presStyleCnt="0"/>
      <dgm:spPr/>
    </dgm:pt>
    <dgm:pt modelId="{905A62F8-AD3F-4A1D-95D9-AC80C8CAE40D}" type="pres">
      <dgm:prSet presAssocID="{863D3382-B620-4737-9CD2-0843C8871850}" presName="imgShp" presStyleLbl="fgImgPlace1" presStyleIdx="1" presStyleCnt="3"/>
      <dgm:spPr/>
    </dgm:pt>
    <dgm:pt modelId="{5D0A51B7-9E5D-4CFE-8F8A-53AC9CA4D63E}" type="pres">
      <dgm:prSet presAssocID="{863D3382-B620-4737-9CD2-0843C887185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CBBEE1-3C57-41B4-8794-241D8F699021}" type="pres">
      <dgm:prSet presAssocID="{830D3014-DA95-4E8E-A0D5-6C24A08D5D5E}" presName="spacing" presStyleCnt="0"/>
      <dgm:spPr/>
    </dgm:pt>
    <dgm:pt modelId="{5FA93FCF-366A-4E2A-BF9D-F4BC0FF53766}" type="pres">
      <dgm:prSet presAssocID="{2072BC15-3BC3-4B3F-880C-7A26BFE413D9}" presName="composite" presStyleCnt="0"/>
      <dgm:spPr/>
    </dgm:pt>
    <dgm:pt modelId="{C2309A04-61EA-474B-8B57-FDA1DE8A0D09}" type="pres">
      <dgm:prSet presAssocID="{2072BC15-3BC3-4B3F-880C-7A26BFE413D9}" presName="imgShp" presStyleLbl="fgImgPlace1" presStyleIdx="2" presStyleCnt="3"/>
      <dgm:spPr/>
    </dgm:pt>
    <dgm:pt modelId="{C579A6E1-3E99-48ED-8A22-738744DC6C76}" type="pres">
      <dgm:prSet presAssocID="{2072BC15-3BC3-4B3F-880C-7A26BFE413D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D26CC1-F3EA-478A-85FB-65D0D444F8D4}" srcId="{187A5EC3-7BAD-4A6E-A824-DD5D94387828}" destId="{863D3382-B620-4737-9CD2-0843C8871850}" srcOrd="1" destOrd="0" parTransId="{47623115-7DDD-4C48-9CDB-A0C6AC920429}" sibTransId="{830D3014-DA95-4E8E-A0D5-6C24A08D5D5E}"/>
    <dgm:cxn modelId="{1AFF4755-16C5-447F-92F4-0CE8E1082378}" type="presOf" srcId="{863D3382-B620-4737-9CD2-0843C8871850}" destId="{5D0A51B7-9E5D-4CFE-8F8A-53AC9CA4D63E}" srcOrd="0" destOrd="0" presId="urn:microsoft.com/office/officeart/2005/8/layout/vList3"/>
    <dgm:cxn modelId="{FA57AA0E-9140-484A-A466-BB8AFEC56F57}" srcId="{187A5EC3-7BAD-4A6E-A824-DD5D94387828}" destId="{2072BC15-3BC3-4B3F-880C-7A26BFE413D9}" srcOrd="2" destOrd="0" parTransId="{EC5E901F-312E-4AA9-A0F4-3B1F69A4F0A0}" sibTransId="{7C2AB059-9DC1-4FA1-857D-CC932CC6B6A4}"/>
    <dgm:cxn modelId="{C7F49EB8-2547-4DAC-B508-3F29DCB6BB95}" srcId="{187A5EC3-7BAD-4A6E-A824-DD5D94387828}" destId="{FCE2D032-6307-41A5-9560-CAD4D149E17E}" srcOrd="0" destOrd="0" parTransId="{39513F4F-3147-4632-B4F3-A7442920A1AB}" sibTransId="{1107D717-2603-42E4-A05D-03AA3D113337}"/>
    <dgm:cxn modelId="{F759C33C-5364-42CD-A86E-8559BC66571C}" type="presOf" srcId="{FCE2D032-6307-41A5-9560-CAD4D149E17E}" destId="{E5294B12-3F32-4FA0-B29F-30CB5E9714BE}" srcOrd="0" destOrd="0" presId="urn:microsoft.com/office/officeart/2005/8/layout/vList3"/>
    <dgm:cxn modelId="{7AD3D9F8-8D4C-4D06-A548-E57586641803}" type="presOf" srcId="{187A5EC3-7BAD-4A6E-A824-DD5D94387828}" destId="{4CCB6EFE-FCA8-4D55-88BD-55374ECFBE2A}" srcOrd="0" destOrd="0" presId="urn:microsoft.com/office/officeart/2005/8/layout/vList3"/>
    <dgm:cxn modelId="{C8A3C2B9-91BF-416D-921D-CBDE5130C63A}" type="presOf" srcId="{2072BC15-3BC3-4B3F-880C-7A26BFE413D9}" destId="{C579A6E1-3E99-48ED-8A22-738744DC6C76}" srcOrd="0" destOrd="0" presId="urn:microsoft.com/office/officeart/2005/8/layout/vList3"/>
    <dgm:cxn modelId="{37557F11-766D-4DD1-8EB0-C18F1D81DEDA}" type="presParOf" srcId="{4CCB6EFE-FCA8-4D55-88BD-55374ECFBE2A}" destId="{CC753488-7CF6-4E32-86D7-223714EA4C3B}" srcOrd="0" destOrd="0" presId="urn:microsoft.com/office/officeart/2005/8/layout/vList3"/>
    <dgm:cxn modelId="{215846BC-B050-4E78-91A6-9308982DDEEE}" type="presParOf" srcId="{CC753488-7CF6-4E32-86D7-223714EA4C3B}" destId="{8A00C287-58FB-454E-B29F-F38FAB311E45}" srcOrd="0" destOrd="0" presId="urn:microsoft.com/office/officeart/2005/8/layout/vList3"/>
    <dgm:cxn modelId="{ECA68985-1879-4779-A6E6-DADB6F3738E5}" type="presParOf" srcId="{CC753488-7CF6-4E32-86D7-223714EA4C3B}" destId="{E5294B12-3F32-4FA0-B29F-30CB5E9714BE}" srcOrd="1" destOrd="0" presId="urn:microsoft.com/office/officeart/2005/8/layout/vList3"/>
    <dgm:cxn modelId="{C2725434-5938-4A0E-A911-0E693BA0B81E}" type="presParOf" srcId="{4CCB6EFE-FCA8-4D55-88BD-55374ECFBE2A}" destId="{9AB79720-FF75-4044-A927-BFA5C2661D57}" srcOrd="1" destOrd="0" presId="urn:microsoft.com/office/officeart/2005/8/layout/vList3"/>
    <dgm:cxn modelId="{AB1C7713-C273-47FF-8EBC-E637ABBB2B62}" type="presParOf" srcId="{4CCB6EFE-FCA8-4D55-88BD-55374ECFBE2A}" destId="{1449F04E-D236-468C-9D62-57F30E6FC2DB}" srcOrd="2" destOrd="0" presId="urn:microsoft.com/office/officeart/2005/8/layout/vList3"/>
    <dgm:cxn modelId="{45B580C4-7147-4FEF-B880-AB29C08ECDDA}" type="presParOf" srcId="{1449F04E-D236-468C-9D62-57F30E6FC2DB}" destId="{905A62F8-AD3F-4A1D-95D9-AC80C8CAE40D}" srcOrd="0" destOrd="0" presId="urn:microsoft.com/office/officeart/2005/8/layout/vList3"/>
    <dgm:cxn modelId="{C5B61166-77C7-48BC-A796-5C954969606B}" type="presParOf" srcId="{1449F04E-D236-468C-9D62-57F30E6FC2DB}" destId="{5D0A51B7-9E5D-4CFE-8F8A-53AC9CA4D63E}" srcOrd="1" destOrd="0" presId="urn:microsoft.com/office/officeart/2005/8/layout/vList3"/>
    <dgm:cxn modelId="{E5915F23-FE68-4F9C-9CF7-7B1D6FFBF9E3}" type="presParOf" srcId="{4CCB6EFE-FCA8-4D55-88BD-55374ECFBE2A}" destId="{D7CBBEE1-3C57-41B4-8794-241D8F699021}" srcOrd="3" destOrd="0" presId="urn:microsoft.com/office/officeart/2005/8/layout/vList3"/>
    <dgm:cxn modelId="{81259938-B921-4DD7-929B-7F70A1EBF0DE}" type="presParOf" srcId="{4CCB6EFE-FCA8-4D55-88BD-55374ECFBE2A}" destId="{5FA93FCF-366A-4E2A-BF9D-F4BC0FF53766}" srcOrd="4" destOrd="0" presId="urn:microsoft.com/office/officeart/2005/8/layout/vList3"/>
    <dgm:cxn modelId="{F6285564-6AB0-45E4-AAF7-245DB19B168E}" type="presParOf" srcId="{5FA93FCF-366A-4E2A-BF9D-F4BC0FF53766}" destId="{C2309A04-61EA-474B-8B57-FDA1DE8A0D09}" srcOrd="0" destOrd="0" presId="urn:microsoft.com/office/officeart/2005/8/layout/vList3"/>
    <dgm:cxn modelId="{C4E9CBC7-59C2-425B-A525-9567591BC401}" type="presParOf" srcId="{5FA93FCF-366A-4E2A-BF9D-F4BC0FF53766}" destId="{C579A6E1-3E99-48ED-8A22-738744DC6C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294B12-3F32-4FA0-B29F-30CB5E9714BE}">
      <dsp:nvSpPr>
        <dsp:cNvPr id="0" name=""/>
        <dsp:cNvSpPr/>
      </dsp:nvSpPr>
      <dsp:spPr>
        <a:xfrm rot="10800000">
          <a:off x="1303273" y="1895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confluence 6.7.1</a:t>
          </a:r>
          <a:endParaRPr lang="zh-CN" altLang="en-US" sz="2100" kern="1200" dirty="0"/>
        </a:p>
      </dsp:txBody>
      <dsp:txXfrm rot="10800000">
        <a:off x="1303273" y="1895"/>
        <a:ext cx="4053840" cy="1128772"/>
      </dsp:txXfrm>
    </dsp:sp>
    <dsp:sp modelId="{8A00C287-58FB-454E-B29F-F38FAB311E45}">
      <dsp:nvSpPr>
        <dsp:cNvPr id="0" name=""/>
        <dsp:cNvSpPr/>
      </dsp:nvSpPr>
      <dsp:spPr>
        <a:xfrm>
          <a:off x="738886" y="1895"/>
          <a:ext cx="1128772" cy="11287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A51B7-9E5D-4CFE-8F8A-53AC9CA4D63E}">
      <dsp:nvSpPr>
        <dsp:cNvPr id="0" name=""/>
        <dsp:cNvSpPr/>
      </dsp:nvSpPr>
      <dsp:spPr>
        <a:xfrm rot="10800000">
          <a:off x="1303273" y="1467613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mysql-connector-java-5.1.46.jar</a:t>
          </a:r>
          <a:endParaRPr lang="zh-CN" altLang="en-US" sz="2100" kern="1200" dirty="0"/>
        </a:p>
      </dsp:txBody>
      <dsp:txXfrm rot="10800000">
        <a:off x="1303273" y="1467613"/>
        <a:ext cx="4053840" cy="1128772"/>
      </dsp:txXfrm>
    </dsp:sp>
    <dsp:sp modelId="{905A62F8-AD3F-4A1D-95D9-AC80C8CAE40D}">
      <dsp:nvSpPr>
        <dsp:cNvPr id="0" name=""/>
        <dsp:cNvSpPr/>
      </dsp:nvSpPr>
      <dsp:spPr>
        <a:xfrm>
          <a:off x="738886" y="1467613"/>
          <a:ext cx="1128772" cy="11287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9A6E1-3E99-48ED-8A22-738744DC6C76}">
      <dsp:nvSpPr>
        <dsp:cNvPr id="0" name=""/>
        <dsp:cNvSpPr/>
      </dsp:nvSpPr>
      <dsp:spPr>
        <a:xfrm rot="10800000">
          <a:off x="1303273" y="2933332"/>
          <a:ext cx="4053840" cy="11287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7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err="1" smtClean="0"/>
            <a:t>confluence_keygen.jar</a:t>
          </a:r>
          <a:endParaRPr lang="zh-CN" altLang="en-US" sz="2100" kern="1200" dirty="0"/>
        </a:p>
      </dsp:txBody>
      <dsp:txXfrm rot="10800000">
        <a:off x="1303273" y="2933332"/>
        <a:ext cx="4053840" cy="1128772"/>
      </dsp:txXfrm>
    </dsp:sp>
    <dsp:sp modelId="{C2309A04-61EA-474B-8B57-FDA1DE8A0D09}">
      <dsp:nvSpPr>
        <dsp:cNvPr id="0" name=""/>
        <dsp:cNvSpPr/>
      </dsp:nvSpPr>
      <dsp:spPr>
        <a:xfrm>
          <a:off x="738886" y="2933332"/>
          <a:ext cx="1128772" cy="11287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43A62-E03F-450D-8B7F-8455D00B79A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26A3-7710-48B1-9C7F-717DAB98B0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Specify the default character set to be UTF-8: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... character-set-server=utf8 collation-server=utf8_bin ...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the default storage engine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InnoDB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... default-storage-engine=INNODB ...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Specify the value of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max_allowed_packet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 be at least 256M: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...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max_allowed_packet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=256M ...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Specify the value of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innodb_log_file_size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 be at least 2GB: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...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innodb_log_file_size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=2GB ...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sql_mode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 does not specify NO_AUTO_VALUE_ON_ZERO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remove this if it exists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sql_mode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NO_AUTO_VALUE_ON_ZERO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 that the global transaction isolation level of your Database had been set to READ-COMMITTED.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... transaction-isolation=READ-COMMITTED ...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that the binary logging format is configured to use 'row-based' binary logging.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...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binlog_format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=row ...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26A3-7710-48B1-9C7F-717DAB98B05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erverip:809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ip:809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/</a:t>
            </a:r>
            <a:r>
              <a:rPr lang="zh-CN" altLang="en-US" dirty="0" smtClean="0"/>
              <a:t>破解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修改文件执行权限：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+x atlassian-confluence-6.7.1-x64.bin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运行文件</a:t>
            </a:r>
            <a:r>
              <a:rPr lang="en-US" altLang="zh-CN" dirty="0" smtClean="0"/>
              <a:t>:   ./ atlassian-confluence-6.7.1-x64.bin  /***</a:t>
            </a:r>
            <a:r>
              <a:rPr lang="zh-CN" altLang="en-US" dirty="0" smtClean="0"/>
              <a:t>可选择自定义安装，做端口配置**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防火墙开放端口（默认端口</a:t>
            </a:r>
            <a:r>
              <a:rPr lang="en-US" altLang="zh-CN" dirty="0" smtClean="0"/>
              <a:t>8090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b="1" dirty="0" smtClean="0"/>
              <a:t> firewall-</a:t>
            </a:r>
            <a:r>
              <a:rPr lang="en-US" altLang="zh-CN" b="1" dirty="0" err="1" smtClean="0"/>
              <a:t>cmd</a:t>
            </a:r>
            <a:r>
              <a:rPr lang="en-US" altLang="zh-CN" b="1" dirty="0" smtClean="0"/>
              <a:t> --zone=public --add-port=8090/tcp --permanent</a:t>
            </a: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firewall-</a:t>
            </a:r>
            <a:r>
              <a:rPr lang="en-US" altLang="zh-CN" b="1" dirty="0" err="1" smtClean="0"/>
              <a:t>cmd</a:t>
            </a:r>
            <a:r>
              <a:rPr lang="en-US" altLang="zh-CN" b="1" dirty="0" smtClean="0"/>
              <a:t> --zone=public --add-port=8000/tcp --permanent</a:t>
            </a: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firewall-</a:t>
            </a:r>
            <a:r>
              <a:rPr lang="en-US" altLang="zh-CN" b="1" dirty="0" err="1" smtClean="0"/>
              <a:t>cmd</a:t>
            </a:r>
            <a:r>
              <a:rPr lang="en-US" altLang="zh-CN" b="1" dirty="0" smtClean="0"/>
              <a:t> --reload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本地机器运行破解工具</a:t>
            </a:r>
            <a:r>
              <a:rPr lang="en-US" altLang="zh-CN" dirty="0" smtClean="0"/>
              <a:t>java –jar </a:t>
            </a:r>
            <a:r>
              <a:rPr lang="en-US" altLang="zh-CN" dirty="0" err="1" smtClean="0"/>
              <a:t>confluence_genkey.jar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从服务器下载：</a:t>
            </a:r>
            <a:r>
              <a:rPr lang="en-US" altLang="zh-CN" dirty="0" smtClean="0"/>
              <a:t>/</a:t>
            </a:r>
            <a:r>
              <a:rPr lang="zh-CN" altLang="en-US" dirty="0" smtClean="0"/>
              <a:t>安装文件目录</a:t>
            </a:r>
            <a:r>
              <a:rPr lang="en-US" altLang="zh-CN" dirty="0" smtClean="0"/>
              <a:t>/atlassian/confluence/confluence/WEB-INF/lib/atlassian-extras-decoder-v2-3.3.0.jar</a:t>
            </a:r>
            <a:r>
              <a:rPr lang="zh-CN" altLang="en-US" dirty="0" smtClean="0"/>
              <a:t>，重命名：</a:t>
            </a:r>
            <a:r>
              <a:rPr lang="en-US" altLang="zh-CN" dirty="0" smtClean="0"/>
              <a:t>atlassian-extras-2.4.jar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运行破解工具，</a:t>
            </a:r>
            <a:r>
              <a:rPr lang="en-US" altLang="zh-CN" dirty="0" smtClean="0"/>
              <a:t>.patch!</a:t>
            </a:r>
            <a:r>
              <a:rPr lang="zh-CN" altLang="en-US" dirty="0" smtClean="0"/>
              <a:t>选择文件破解。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将破解的文件上次至服务器源目录并且重命名：</a:t>
            </a:r>
            <a:r>
              <a:rPr lang="en-US" altLang="zh-CN" dirty="0" smtClean="0"/>
              <a:t>atlassian-extras-decoder-v2-3.3.0.jar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重启服务：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/</a:t>
            </a:r>
            <a:r>
              <a:rPr lang="zh-CN" altLang="en-US" dirty="0" smtClean="0"/>
              <a:t>安装文件目录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atlassian/confluence/bin/stop-confluence.sh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/</a:t>
            </a:r>
            <a:r>
              <a:rPr lang="zh-CN" altLang="en-US" dirty="0" smtClean="0"/>
              <a:t>安装文件目录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atlassian/confluence/bin/start-confluence.sh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访问</a:t>
            </a:r>
            <a:r>
              <a:rPr lang="en-US" altLang="zh-CN" dirty="0" smtClean="0">
                <a:hlinkClick r:id="rId2"/>
              </a:rPr>
              <a:t>http://serverIP:8090</a:t>
            </a:r>
            <a:r>
              <a:rPr lang="zh-CN" altLang="en-US" dirty="0" smtClean="0"/>
              <a:t>，进行配置。</a:t>
            </a:r>
            <a:endParaRPr lang="en-US" altLang="zh-CN" dirty="0" smtClean="0"/>
          </a:p>
          <a:p>
            <a:r>
              <a:rPr lang="en-US" altLang="zh-CN" dirty="0" smtClean="0"/>
              <a:t>11.</a:t>
            </a:r>
            <a:r>
              <a:rPr lang="zh-CN" altLang="en-US" dirty="0" smtClean="0"/>
              <a:t>拷贝授权页面的服务器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，使用破解工具生产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。激活成功。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95" y="1916832"/>
            <a:ext cx="2339705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5042" y="4987652"/>
            <a:ext cx="2458958" cy="187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9" y="548680"/>
            <a:ext cx="914263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驱动拷贝至服务器：</a:t>
            </a:r>
            <a:r>
              <a:rPr lang="en-US" altLang="zh-CN" dirty="0" smtClean="0"/>
              <a:t>/</a:t>
            </a:r>
            <a:r>
              <a:rPr lang="zh-CN" altLang="en-US" dirty="0" smtClean="0"/>
              <a:t>安装文件目录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atlassian</a:t>
            </a:r>
            <a:r>
              <a:rPr lang="en-US" altLang="zh-CN" dirty="0" smtClean="0"/>
              <a:t>/confluence/confluence/WEB-INF/lib/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重启服务：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/</a:t>
            </a:r>
            <a:r>
              <a:rPr lang="zh-CN" altLang="en-US" dirty="0" smtClean="0"/>
              <a:t>安装文件目录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atlassian/confluence/bin/stop-confluence.sh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/</a:t>
            </a:r>
            <a:r>
              <a:rPr lang="zh-CN" altLang="en-US" dirty="0" smtClean="0"/>
              <a:t>安装文件目录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atlassian/confluence/bin/start-confluence.sh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创建数据库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create database confluence default character set utf8 collate utf8_bin;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set global transaction isolation level read committed;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insert into </a:t>
            </a:r>
            <a:r>
              <a:rPr lang="en-US" altLang="zh-CN" dirty="0" err="1" smtClean="0"/>
              <a:t>mysql.user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host,user,password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	values (‘</a:t>
            </a:r>
            <a:r>
              <a:rPr lang="en-US" altLang="zh-CN" dirty="0" err="1" smtClean="0"/>
              <a:t>localhost’,’confluence’,password</a:t>
            </a:r>
            <a:r>
              <a:rPr lang="en-US" altLang="zh-CN" dirty="0" smtClean="0"/>
              <a:t>(‘confluence’));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flush privileges;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grant all privileges confluence.* to ‘</a:t>
            </a:r>
            <a:r>
              <a:rPr lang="en-US" altLang="zh-CN" dirty="0" err="1" smtClean="0"/>
              <a:t>confluence’@’localhost</a:t>
            </a:r>
            <a:r>
              <a:rPr lang="en-US" altLang="zh-CN" dirty="0" smtClean="0"/>
              <a:t>’ identified by ‘confluence';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flush privileges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访问</a:t>
            </a:r>
            <a:r>
              <a:rPr lang="en-US" altLang="zh-CN" dirty="0" smtClean="0">
                <a:hlinkClick r:id="rId3"/>
              </a:rPr>
              <a:t>http://serverIP:8090</a:t>
            </a:r>
            <a:r>
              <a:rPr lang="zh-CN" altLang="en-US" dirty="0" smtClean="0"/>
              <a:t>，进行配</a:t>
            </a:r>
            <a:r>
              <a:rPr lang="zh-CN" altLang="en-US" dirty="0" smtClean="0"/>
              <a:t>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r>
              <a:rPr lang="en-US" altLang="zh-CN" dirty="0" smtClean="0"/>
              <a:t>default-character-set=utf8 </a:t>
            </a:r>
            <a:endParaRPr lang="en-US" altLang="zh-CN" dirty="0" smtClean="0"/>
          </a:p>
          <a:p>
            <a:r>
              <a:rPr lang="en-US" altLang="zh-CN" dirty="0" smtClean="0"/>
              <a:t>character-set-server=utf8 </a:t>
            </a:r>
          </a:p>
          <a:p>
            <a:r>
              <a:rPr lang="en-US" altLang="zh-CN" dirty="0" smtClean="0"/>
              <a:t>collation-server=utf8_bin </a:t>
            </a:r>
          </a:p>
          <a:p>
            <a:r>
              <a:rPr lang="en-US" altLang="zh-CN" dirty="0" smtClean="0"/>
              <a:t>default-storage-engine=INNODB </a:t>
            </a:r>
          </a:p>
          <a:p>
            <a:r>
              <a:rPr lang="en-US" altLang="zh-CN" dirty="0" err="1" smtClean="0"/>
              <a:t>max_allowed</a:t>
            </a:r>
            <a:r>
              <a:rPr lang="en-US" altLang="zh-CN" dirty="0" smtClean="0"/>
              <a:t>-packet=256M</a:t>
            </a:r>
          </a:p>
          <a:p>
            <a:r>
              <a:rPr lang="en-US" altLang="zh-CN" dirty="0" err="1" smtClean="0"/>
              <a:t>innodb_log_file_size</a:t>
            </a:r>
            <a:r>
              <a:rPr lang="en-US" altLang="zh-CN" dirty="0" smtClean="0"/>
              <a:t>=2GB</a:t>
            </a:r>
          </a:p>
          <a:p>
            <a:r>
              <a:rPr lang="en-US" altLang="zh-CN" dirty="0" smtClean="0"/>
              <a:t>transaction-isolation=READ-COMMITTED</a:t>
            </a:r>
          </a:p>
          <a:p>
            <a:r>
              <a:rPr lang="en-US" altLang="zh-CN" dirty="0" err="1" smtClean="0"/>
              <a:t>binlog_format</a:t>
            </a:r>
            <a:r>
              <a:rPr lang="en-US" altLang="zh-CN" dirty="0" smtClean="0"/>
              <a:t>=row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7472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/…/confluence/confluence/WEB-INF/classes/confluence-</a:t>
            </a:r>
            <a:r>
              <a:rPr lang="en-US" altLang="zh-CN" dirty="0" err="1" smtClean="0"/>
              <a:t>init.properties</a:t>
            </a:r>
            <a:endParaRPr lang="en-US" altLang="zh-CN" dirty="0" smtClean="0"/>
          </a:p>
          <a:p>
            <a:r>
              <a:rPr lang="zh-CN" altLang="en-US" dirty="0" smtClean="0"/>
              <a:t>找到</a:t>
            </a:r>
            <a:r>
              <a:rPr lang="en-US" altLang="zh-CN" dirty="0" err="1" smtClean="0"/>
              <a:t>confluence.home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删除</a:t>
            </a:r>
            <a:r>
              <a:rPr lang="en-US" altLang="zh-CN" dirty="0" err="1" smtClean="0"/>
              <a:t>confluence.cfg.xml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smtClean="0"/>
              <a:t>重启服务，进入引导界面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231</Words>
  <Application>Microsoft Office PowerPoint</Application>
  <PresentationFormat>全屏显示(4:3)</PresentationFormat>
  <Paragraphs>62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安装/破解</vt:lpstr>
      <vt:lpstr>准备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安装/破解/汉化</dc:title>
  <cp:lastModifiedBy>Yu Shigui</cp:lastModifiedBy>
  <cp:revision>44</cp:revision>
  <dcterms:modified xsi:type="dcterms:W3CDTF">2018-09-29T10:55:21Z</dcterms:modified>
</cp:coreProperties>
</file>