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308" r:id="rId4"/>
    <p:sldId id="309" r:id="rId5"/>
    <p:sldId id="310" r:id="rId6"/>
    <p:sldId id="311" r:id="rId7"/>
    <p:sldId id="315" r:id="rId8"/>
    <p:sldId id="312" r:id="rId9"/>
    <p:sldId id="313" r:id="rId10"/>
    <p:sldId id="31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 showGuides="1">
      <p:cViewPr varScale="1">
        <p:scale>
          <a:sx n="63" d="100"/>
          <a:sy n="63" d="100"/>
        </p:scale>
        <p:origin x="-12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3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114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779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2018/6/24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15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716" y="1019889"/>
            <a:ext cx="22299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yum install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images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71888" y="1042988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搜索镜像：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search --filter=stars=10 java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3667125" y="1809750"/>
            <a:ext cx="782955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下载镜像：</a:t>
            </a:r>
            <a:r>
              <a:rPr lang="en-US" altLang="zh-CN" sz="2800" dirty="0" err="1"/>
              <a:t>docker</a:t>
            </a:r>
            <a:r>
              <a:rPr lang="en-US" altLang="zh-CN" sz="2800" dirty="0"/>
              <a:t> pull </a:t>
            </a:r>
            <a:r>
              <a:rPr lang="en-US" altLang="zh-CN" sz="2800" dirty="0" err="1"/>
              <a:t>docker.io</a:t>
            </a:r>
            <a:r>
              <a:rPr lang="en-US" altLang="zh-CN" sz="2800"/>
              <a:t>/java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931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534" y="1081291"/>
            <a:ext cx="109376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search 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images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smtClean="0"/>
              <a:t>rmi </a:t>
            </a:r>
            <a:r>
              <a:rPr lang="en-US" altLang="zh-CN" sz="3200" dirty="0" smtClean="0"/>
              <a:t>image-id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rm</a:t>
            </a:r>
            <a:r>
              <a:rPr lang="en-US" altLang="zh-CN" sz="3200" dirty="0" smtClean="0"/>
              <a:t> container-id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run --name container-name –d –p </a:t>
            </a:r>
            <a:r>
              <a:rPr lang="en-US" altLang="zh-CN" sz="3200" dirty="0" err="1" smtClean="0"/>
              <a:t>host_port:docker_port</a:t>
            </a:r>
            <a:endParaRPr lang="en-US" altLang="zh-CN" sz="3200" dirty="0" smtClean="0"/>
          </a:p>
          <a:p>
            <a:r>
              <a:rPr lang="en-US" altLang="zh-CN" sz="3200" dirty="0" smtClean="0"/>
              <a:t> -v </a:t>
            </a:r>
            <a:r>
              <a:rPr lang="en-US" altLang="zh-CN" sz="3200" dirty="0" err="1" smtClean="0"/>
              <a:t>local_path:docker_path</a:t>
            </a:r>
            <a:r>
              <a:rPr lang="en-US" altLang="zh-CN" sz="3200" dirty="0" smtClean="0"/>
              <a:t> image-name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start container-id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stop container-id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exec –it container-id bash</a:t>
            </a:r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build –t </a:t>
            </a:r>
            <a:r>
              <a:rPr lang="en-US" altLang="zh-CN" sz="3200" dirty="0" err="1" smtClean="0"/>
              <a:t>image:tag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39907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Postgresql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79" y="924316"/>
            <a:ext cx="10568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search </a:t>
            </a:r>
            <a:r>
              <a:rPr lang="en-US" altLang="zh-CN" sz="3200" dirty="0" err="1" smtClean="0"/>
              <a:t>postgresql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pull </a:t>
            </a:r>
            <a:r>
              <a:rPr lang="en-US" altLang="zh-CN" sz="3200" dirty="0" err="1" smtClean="0"/>
              <a:t>docker.io/postgresql</a:t>
            </a:r>
            <a:endParaRPr lang="en-US" altLang="zh-CN" sz="3200" dirty="0" smtClean="0"/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run --name </a:t>
            </a:r>
            <a:r>
              <a:rPr lang="en-US" altLang="zh-CN" sz="2800" dirty="0" err="1" smtClean="0"/>
              <a:t>mydb</a:t>
            </a:r>
            <a:r>
              <a:rPr lang="en-US" altLang="zh-CN" sz="2800" dirty="0" smtClean="0"/>
              <a:t> -e POSTGRES_PASSWORD=123456 -d </a:t>
            </a:r>
            <a:r>
              <a:rPr lang="en-US" altLang="zh-CN" sz="2800" smtClean="0"/>
              <a:t>postgres</a:t>
            </a:r>
            <a:r>
              <a:rPr lang="en-US" altLang="zh-CN" sz="320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232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mysql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4752" y="802298"/>
            <a:ext cx="925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 mysql:5.6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--name some-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–p 3306:3306 -e MYSQL_ROOT_PASSWORD=123456 -d mysql:5.6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exec –it some-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bash</a:t>
            </a:r>
          </a:p>
          <a:p>
            <a:r>
              <a:rPr lang="en-US" altLang="zh-CN" dirty="0" smtClean="0"/>
              <a:t>#grant all privileges on *.* to 'root'@'%' identified by 'root' with grant option;</a:t>
            </a:r>
          </a:p>
          <a:p>
            <a:r>
              <a:rPr lang="en-US" altLang="zh-CN" dirty="0" smtClean="0"/>
              <a:t># update user set </a:t>
            </a:r>
            <a:r>
              <a:rPr lang="en-US" altLang="zh-CN" dirty="0" err="1" smtClean="0"/>
              <a:t>authentication_string</a:t>
            </a:r>
            <a:r>
              <a:rPr lang="en-US" altLang="zh-CN" dirty="0" smtClean="0"/>
              <a:t>=password('root') where user='root';</a:t>
            </a:r>
          </a:p>
          <a:p>
            <a:r>
              <a:rPr lang="en-US" altLang="zh-CN" dirty="0" smtClean="0"/>
              <a:t>////////</a:t>
            </a:r>
            <a:r>
              <a:rPr lang="zh-CN" altLang="en-US" dirty="0" smtClean="0"/>
              <a:t>局域网可访问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6624" y="2998178"/>
            <a:ext cx="21066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mysql/my.cnf</a:t>
            </a:r>
            <a:endParaRPr lang="en-US" altLang="zh-CN" dirty="0" smtClean="0"/>
          </a:p>
          <a:p>
            <a:r>
              <a:rPr lang="en-US" altLang="zh-CN" sz="1000" dirty="0" smtClean="0"/>
              <a:t>!</a:t>
            </a:r>
            <a:r>
              <a:rPr lang="en-US" altLang="zh-CN" sz="1000" dirty="0" err="1" smtClean="0"/>
              <a:t>includedir</a:t>
            </a:r>
            <a:r>
              <a:rPr lang="en-US" altLang="zh-CN" sz="1000" dirty="0" smtClean="0"/>
              <a:t> /etc/</a:t>
            </a:r>
            <a:r>
              <a:rPr lang="en-US" altLang="zh-CN" sz="1000" dirty="0" err="1" smtClean="0"/>
              <a:t>mysql/conf.d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dirty="0" smtClean="0"/>
              <a:t>!</a:t>
            </a:r>
            <a:r>
              <a:rPr lang="en-US" altLang="zh-CN" sz="1000" dirty="0" err="1" smtClean="0"/>
              <a:t>includedir</a:t>
            </a:r>
            <a:r>
              <a:rPr lang="en-US" altLang="zh-CN" sz="1000" dirty="0" smtClean="0"/>
              <a:t> /etc/</a:t>
            </a:r>
            <a:r>
              <a:rPr lang="en-US" altLang="zh-CN" sz="1000" dirty="0" err="1" smtClean="0"/>
              <a:t>mysql/mysql.conf.d</a:t>
            </a:r>
            <a:r>
              <a:rPr lang="en-US" altLang="zh-CN" sz="1000" dirty="0" smtClean="0"/>
              <a:t>/</a:t>
            </a:r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9555" y="3889132"/>
            <a:ext cx="3564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mysql/mysql.conf.d/mysqld.cnf</a:t>
            </a:r>
            <a:endParaRPr lang="en-US" altLang="zh-CN" dirty="0" smtClean="0"/>
          </a:p>
          <a:p>
            <a:r>
              <a:rPr lang="en-US" altLang="zh-CN" sz="1000" dirty="0" err="1" smtClean="0"/>
              <a:t>pid</a:t>
            </a:r>
            <a:r>
              <a:rPr lang="en-US" altLang="zh-CN" sz="1000" dirty="0" smtClean="0"/>
              <a:t>-file        = /</a:t>
            </a:r>
            <a:r>
              <a:rPr lang="en-US" altLang="zh-CN" sz="1000" dirty="0" err="1" smtClean="0"/>
              <a:t>var/run/mysqld/mysqld.pid</a:t>
            </a:r>
            <a:endParaRPr lang="en-US" altLang="zh-CN" sz="1000" dirty="0" smtClean="0"/>
          </a:p>
          <a:p>
            <a:r>
              <a:rPr lang="en-US" altLang="zh-CN" sz="1000" dirty="0" smtClean="0"/>
              <a:t>socket          = /</a:t>
            </a:r>
            <a:r>
              <a:rPr lang="en-US" altLang="zh-CN" sz="1000" dirty="0" err="1" smtClean="0"/>
              <a:t>var/run/mysqld/mysqld.sock</a:t>
            </a:r>
            <a:endParaRPr lang="en-US" altLang="zh-CN" sz="1000" dirty="0" smtClean="0"/>
          </a:p>
          <a:p>
            <a:r>
              <a:rPr lang="en-US" altLang="zh-CN" sz="1000" dirty="0" err="1" smtClean="0"/>
              <a:t>datadir</a:t>
            </a:r>
            <a:r>
              <a:rPr lang="en-US" altLang="zh-CN" sz="1000" dirty="0" smtClean="0"/>
              <a:t>         = /</a:t>
            </a:r>
            <a:r>
              <a:rPr lang="en-US" altLang="zh-CN" sz="1000" dirty="0" err="1" smtClean="0"/>
              <a:t>var/lib/mysql</a:t>
            </a:r>
            <a:endParaRPr lang="en-US" altLang="zh-CN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53554" y="2963007"/>
            <a:ext cx="4261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#/conf/</a:t>
            </a:r>
            <a:r>
              <a:rPr lang="en-US" altLang="zh-CN" dirty="0" err="1" smtClean="0"/>
              <a:t>mysqld.cnf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pid</a:t>
            </a:r>
            <a:r>
              <a:rPr lang="en-US" altLang="zh-CN" dirty="0" smtClean="0"/>
              <a:t>-file        = /</a:t>
            </a:r>
            <a:r>
              <a:rPr lang="en-US" altLang="zh-CN" dirty="0" err="1" smtClean="0"/>
              <a:t>var/run/mysqld/mysqld.pid</a:t>
            </a:r>
            <a:endParaRPr lang="en-US" altLang="zh-CN" dirty="0" smtClean="0"/>
          </a:p>
          <a:p>
            <a:r>
              <a:rPr lang="en-US" altLang="zh-CN" dirty="0" smtClean="0"/>
              <a:t>socket          = /</a:t>
            </a:r>
            <a:r>
              <a:rPr lang="en-US" altLang="zh-CN" dirty="0" err="1" smtClean="0"/>
              <a:t>var/run/mysqld/mysqld.sock</a:t>
            </a:r>
            <a:endParaRPr lang="en-US" altLang="zh-CN" dirty="0" smtClean="0"/>
          </a:p>
          <a:p>
            <a:r>
              <a:rPr lang="en-US" altLang="zh-CN" dirty="0" err="1" smtClean="0"/>
              <a:t>datadir</a:t>
            </a:r>
            <a:r>
              <a:rPr lang="en-US" altLang="zh-CN" dirty="0" smtClean="0"/>
              <a:t>         = /</a:t>
            </a:r>
            <a:r>
              <a:rPr lang="en-US" altLang="zh-CN" dirty="0" err="1" smtClean="0"/>
              <a:t>var/lib/mysql</a:t>
            </a:r>
            <a:endParaRPr lang="en-US" altLang="zh-CN" dirty="0" smtClean="0"/>
          </a:p>
          <a:p>
            <a:r>
              <a:rPr lang="en-US" altLang="zh-CN" dirty="0" smtClean="0"/>
              <a:t>bind-address=0.0.0.0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4995" y="5423724"/>
            <a:ext cx="779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–name </a:t>
            </a:r>
            <a:r>
              <a:rPr lang="en-US" altLang="zh-CN" dirty="0" err="1" smtClean="0"/>
              <a:t>mydb</a:t>
            </a:r>
            <a:r>
              <a:rPr lang="en-US" altLang="zh-CN" dirty="0" smtClean="0"/>
              <a:t> –p 3333:3306 –v $PWD/conf:/etc/</a:t>
            </a:r>
            <a:r>
              <a:rPr lang="en-US" altLang="zh-CN" dirty="0" err="1" smtClean="0"/>
              <a:t>mysql.conf.d</a:t>
            </a:r>
            <a:r>
              <a:rPr lang="en-US" altLang="zh-CN" dirty="0" smtClean="0"/>
              <a:t> </a:t>
            </a:r>
          </a:p>
          <a:p>
            <a:pPr marL="0" lvl="1"/>
            <a:r>
              <a:rPr lang="en-US" altLang="zh-CN" dirty="0" smtClean="0"/>
              <a:t>–v $PWD/data:/</a:t>
            </a:r>
            <a:r>
              <a:rPr lang="en-US" altLang="zh-CN" dirty="0" err="1" smtClean="0"/>
              <a:t>var/lib/mysql</a:t>
            </a:r>
            <a:r>
              <a:rPr lang="en-US" altLang="zh-CN" dirty="0" smtClean="0"/>
              <a:t> –e MYSQL_ROOT_PASSWORD=123456 -d mysql:5.6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508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nginx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4208" y="949569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800100" y="1406769"/>
            <a:ext cx="5337464" cy="43258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nginx/nginx.conf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48400" y="1379060"/>
            <a:ext cx="5361709" cy="42392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nginx/conf.d/default.conf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67345"/>
            <a:ext cx="5050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user  </a:t>
            </a:r>
            <a:r>
              <a:rPr lang="en-US" altLang="zh-CN" sz="1200" dirty="0" err="1" smtClean="0"/>
              <a:t>nginx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err="1" smtClean="0"/>
              <a:t>worker_processes</a:t>
            </a:r>
            <a:r>
              <a:rPr lang="en-US" altLang="zh-CN" sz="1200" dirty="0" smtClean="0"/>
              <a:t>  1;</a:t>
            </a:r>
          </a:p>
          <a:p>
            <a:r>
              <a:rPr lang="en-US" altLang="zh-CN" sz="1200" dirty="0" err="1" smtClean="0"/>
              <a:t>error_log</a:t>
            </a:r>
            <a:r>
              <a:rPr lang="en-US" altLang="zh-CN" sz="1200" dirty="0" smtClean="0"/>
              <a:t>  /</a:t>
            </a:r>
            <a:r>
              <a:rPr lang="en-US" altLang="zh-CN" sz="1200" dirty="0" err="1" smtClean="0"/>
              <a:t>var/log/nginx/error.log</a:t>
            </a:r>
            <a:r>
              <a:rPr lang="en-US" altLang="zh-CN" sz="1200" dirty="0" smtClean="0"/>
              <a:t> warn;</a:t>
            </a:r>
          </a:p>
          <a:p>
            <a:r>
              <a:rPr lang="en-US" altLang="zh-CN" sz="1200" dirty="0" err="1" smtClean="0"/>
              <a:t>pid</a:t>
            </a:r>
            <a:r>
              <a:rPr lang="en-US" altLang="zh-CN" sz="1200" dirty="0" smtClean="0"/>
              <a:t>        /</a:t>
            </a:r>
            <a:r>
              <a:rPr lang="en-US" altLang="zh-CN" sz="1200" dirty="0" err="1" smtClean="0"/>
              <a:t>var/run/nginx.pid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events 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worker_connections</a:t>
            </a:r>
            <a:r>
              <a:rPr lang="en-US" altLang="zh-CN" sz="1200" dirty="0" smtClean="0"/>
              <a:t>  1024;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http {</a:t>
            </a:r>
          </a:p>
          <a:p>
            <a:r>
              <a:rPr lang="en-US" altLang="zh-CN" sz="1200" dirty="0" smtClean="0"/>
              <a:t>    include       /etc/</a:t>
            </a:r>
            <a:r>
              <a:rPr lang="en-US" altLang="zh-CN" sz="1200" dirty="0" err="1" smtClean="0"/>
              <a:t>nginx/mime.types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default_type</a:t>
            </a:r>
            <a:r>
              <a:rPr lang="en-US" altLang="zh-CN" sz="1200" dirty="0" smtClean="0"/>
              <a:t>  application/octet-stream;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log_format</a:t>
            </a:r>
            <a:r>
              <a:rPr lang="en-US" altLang="zh-CN" sz="1200" dirty="0" smtClean="0"/>
              <a:t>  main  '$</a:t>
            </a:r>
            <a:r>
              <a:rPr lang="en-US" altLang="zh-CN" sz="1200" dirty="0" err="1" smtClean="0"/>
              <a:t>remote_addr</a:t>
            </a:r>
            <a:r>
              <a:rPr lang="en-US" altLang="zh-CN" sz="1200" dirty="0" smtClean="0"/>
              <a:t> - $</a:t>
            </a:r>
            <a:r>
              <a:rPr lang="en-US" altLang="zh-CN" sz="1200" dirty="0" err="1" smtClean="0"/>
              <a:t>remote_user</a:t>
            </a:r>
            <a:r>
              <a:rPr lang="en-US" altLang="zh-CN" sz="1200" dirty="0" smtClean="0"/>
              <a:t> [$</a:t>
            </a:r>
            <a:r>
              <a:rPr lang="en-US" altLang="zh-CN" sz="1200" dirty="0" err="1" smtClean="0"/>
              <a:t>time_local</a:t>
            </a:r>
            <a:r>
              <a:rPr lang="en-US" altLang="zh-CN" sz="1200" dirty="0" smtClean="0"/>
              <a:t>] "$request" '</a:t>
            </a:r>
          </a:p>
          <a:p>
            <a:r>
              <a:rPr lang="en-US" altLang="zh-CN" sz="1200" dirty="0" smtClean="0"/>
              <a:t>                      '$status $</a:t>
            </a:r>
            <a:r>
              <a:rPr lang="en-US" altLang="zh-CN" sz="1200" dirty="0" err="1" smtClean="0"/>
              <a:t>body_bytes_sent</a:t>
            </a:r>
            <a:r>
              <a:rPr lang="en-US" altLang="zh-CN" sz="1200" dirty="0" smtClean="0"/>
              <a:t> "$</a:t>
            </a:r>
            <a:r>
              <a:rPr lang="en-US" altLang="zh-CN" sz="1200" dirty="0" err="1" smtClean="0"/>
              <a:t>http_referer</a:t>
            </a:r>
            <a:r>
              <a:rPr lang="en-US" altLang="zh-CN" sz="1200" dirty="0" smtClean="0"/>
              <a:t>" '</a:t>
            </a:r>
          </a:p>
          <a:p>
            <a:r>
              <a:rPr lang="en-US" altLang="zh-CN" sz="1200" dirty="0" smtClean="0"/>
              <a:t>                      '"$</a:t>
            </a:r>
            <a:r>
              <a:rPr lang="en-US" altLang="zh-CN" sz="1200" dirty="0" err="1" smtClean="0"/>
              <a:t>http_user_agent</a:t>
            </a:r>
            <a:r>
              <a:rPr lang="en-US" altLang="zh-CN" sz="1200" dirty="0" smtClean="0"/>
              <a:t>" "$</a:t>
            </a:r>
            <a:r>
              <a:rPr lang="en-US" altLang="zh-CN" sz="1200" dirty="0" err="1" smtClean="0"/>
              <a:t>http_x_forwarded_for</a:t>
            </a:r>
            <a:r>
              <a:rPr lang="en-US" altLang="zh-CN" sz="1200" dirty="0" smtClean="0"/>
              <a:t>"';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access_log</a:t>
            </a:r>
            <a:r>
              <a:rPr lang="en-US" altLang="zh-CN" sz="1200" dirty="0" smtClean="0"/>
              <a:t>  /</a:t>
            </a:r>
            <a:r>
              <a:rPr lang="en-US" altLang="zh-CN" sz="1200" dirty="0" err="1" smtClean="0"/>
              <a:t>var/log/nginx/access.log</a:t>
            </a:r>
            <a:r>
              <a:rPr lang="en-US" altLang="zh-CN" sz="1200" dirty="0" smtClean="0"/>
              <a:t>  main;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sendfile</a:t>
            </a:r>
            <a:r>
              <a:rPr lang="en-US" altLang="zh-CN" sz="1200" dirty="0" smtClean="0"/>
              <a:t>        on;</a:t>
            </a:r>
          </a:p>
          <a:p>
            <a:r>
              <a:rPr lang="en-US" altLang="zh-CN" sz="1200" dirty="0" smtClean="0"/>
              <a:t>    #</a:t>
            </a:r>
            <a:r>
              <a:rPr lang="en-US" altLang="zh-CN" sz="1200" dirty="0" err="1" smtClean="0"/>
              <a:t>tcp_nopush</a:t>
            </a:r>
            <a:r>
              <a:rPr lang="en-US" altLang="zh-CN" sz="1200" dirty="0" smtClean="0"/>
              <a:t>     on;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keepalive_timeout</a:t>
            </a:r>
            <a:r>
              <a:rPr lang="en-US" altLang="zh-CN" sz="1200" dirty="0" smtClean="0"/>
              <a:t>  65;</a:t>
            </a:r>
          </a:p>
          <a:p>
            <a:r>
              <a:rPr lang="en-US" altLang="zh-CN" sz="1200" dirty="0" smtClean="0"/>
              <a:t>    #</a:t>
            </a:r>
            <a:r>
              <a:rPr lang="en-US" altLang="zh-CN" sz="1200" dirty="0" err="1" smtClean="0"/>
              <a:t>gzip</a:t>
            </a:r>
            <a:r>
              <a:rPr lang="en-US" altLang="zh-CN" sz="1200" dirty="0" smtClean="0"/>
              <a:t>  on;</a:t>
            </a:r>
          </a:p>
          <a:p>
            <a:r>
              <a:rPr lang="en-US" altLang="zh-CN" sz="1200" dirty="0" smtClean="0"/>
              <a:t>   </a:t>
            </a:r>
            <a:r>
              <a:rPr lang="en-US" altLang="zh-CN" sz="1200" dirty="0" smtClean="0">
                <a:solidFill>
                  <a:srgbClr val="FF0000"/>
                </a:solidFill>
              </a:rPr>
              <a:t> include /etc/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nginx/conf.d</a:t>
            </a:r>
            <a:r>
              <a:rPr lang="en-US" altLang="zh-CN" sz="1200" dirty="0" smtClean="0">
                <a:solidFill>
                  <a:srgbClr val="FF0000"/>
                </a:solidFill>
              </a:rPr>
              <a:t>/*.conf;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594763" y="2064327"/>
            <a:ext cx="44752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server {</a:t>
            </a:r>
          </a:p>
          <a:p>
            <a:r>
              <a:rPr lang="en-US" altLang="zh-CN" sz="1400" dirty="0" smtClean="0"/>
              <a:t>    listen       80;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server_name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localhost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#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 koi8-r;</a:t>
            </a:r>
          </a:p>
          <a:p>
            <a:r>
              <a:rPr lang="en-US" altLang="zh-CN" sz="1400" dirty="0" smtClean="0"/>
              <a:t>    #</a:t>
            </a:r>
            <a:r>
              <a:rPr lang="en-US" altLang="zh-CN" sz="1400" dirty="0" err="1" smtClean="0"/>
              <a:t>access_log</a:t>
            </a:r>
            <a:r>
              <a:rPr lang="en-US" altLang="zh-CN" sz="1400" dirty="0" smtClean="0"/>
              <a:t>  /</a:t>
            </a:r>
            <a:r>
              <a:rPr lang="en-US" altLang="zh-CN" sz="1400" dirty="0" err="1" smtClean="0"/>
              <a:t>var/log/nginx/host.access.log</a:t>
            </a:r>
            <a:r>
              <a:rPr lang="en-US" altLang="zh-CN" sz="1400" dirty="0" smtClean="0"/>
              <a:t>  main;</a:t>
            </a:r>
          </a:p>
          <a:p>
            <a:r>
              <a:rPr lang="en-US" altLang="zh-CN" sz="1400" dirty="0" smtClean="0"/>
              <a:t>    location / {</a:t>
            </a:r>
          </a:p>
          <a:p>
            <a:r>
              <a:rPr lang="en-US" altLang="zh-CN" sz="1400" dirty="0" smtClean="0"/>
              <a:t>        root   /</a:t>
            </a:r>
            <a:r>
              <a:rPr lang="en-US" altLang="zh-CN" sz="1400" dirty="0" err="1" smtClean="0"/>
              <a:t>usr/share/nginx/html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    index  </a:t>
            </a:r>
            <a:r>
              <a:rPr lang="en-US" altLang="zh-CN" sz="1400" dirty="0" err="1" smtClean="0"/>
              <a:t>index.html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index.htm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    #</a:t>
            </a:r>
            <a:r>
              <a:rPr lang="en-US" altLang="zh-CN" sz="1400" dirty="0" err="1" smtClean="0"/>
              <a:t>error_page</a:t>
            </a:r>
            <a:r>
              <a:rPr lang="en-US" altLang="zh-CN" sz="1400" dirty="0" smtClean="0"/>
              <a:t>  404              /404.html;</a:t>
            </a:r>
          </a:p>
          <a:p>
            <a:r>
              <a:rPr lang="en-US" altLang="zh-CN" sz="1400" dirty="0" smtClean="0"/>
              <a:t>    # redirect server error pages to the static page /50x.html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error_page</a:t>
            </a:r>
            <a:r>
              <a:rPr lang="en-US" altLang="zh-CN" sz="1400" dirty="0" smtClean="0"/>
              <a:t>   500 502 503 504  /50x.html;</a:t>
            </a:r>
          </a:p>
          <a:p>
            <a:r>
              <a:rPr lang="en-US" altLang="zh-CN" sz="1400" dirty="0" smtClean="0"/>
              <a:t>    location = /50x.html {</a:t>
            </a:r>
          </a:p>
          <a:p>
            <a:r>
              <a:rPr lang="en-US" altLang="zh-CN" sz="1400" dirty="0" smtClean="0"/>
              <a:t>        root   /</a:t>
            </a:r>
            <a:r>
              <a:rPr lang="en-US" altLang="zh-CN" sz="1400" dirty="0" err="1" smtClean="0"/>
              <a:t>usr/share/nginx/html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046" y="5890846"/>
            <a:ext cx="109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--name </a:t>
            </a:r>
            <a:r>
              <a:rPr lang="en-US" altLang="zh-CN" dirty="0" err="1" smtClean="0"/>
              <a:t>myweb</a:t>
            </a:r>
            <a:r>
              <a:rPr lang="en-US" altLang="zh-CN" dirty="0" smtClean="0"/>
              <a:t> -p 80:80 -v $PWD/html:/</a:t>
            </a:r>
            <a:r>
              <a:rPr lang="en-US" altLang="zh-CN" dirty="0" err="1" smtClean="0"/>
              <a:t>usr/share/nginx/html</a:t>
            </a:r>
            <a:r>
              <a:rPr lang="en-US" altLang="zh-CN" dirty="0" smtClean="0"/>
              <a:t>/ -v $PWD/conf:/etc/</a:t>
            </a:r>
            <a:r>
              <a:rPr lang="en-US" altLang="zh-CN" dirty="0" err="1" smtClean="0"/>
              <a:t>nginx/conf.d</a:t>
            </a:r>
            <a:r>
              <a:rPr lang="en-US" altLang="zh-CN" dirty="0" smtClean="0"/>
              <a:t> -d 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215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docker</a:t>
            </a:r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compose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170" y="925409"/>
            <a:ext cx="10994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curl -L https://github.com/docker/compose/releases/download/1.21.2/docker-compose-$(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-s)-$(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-m) </a:t>
            </a:r>
          </a:p>
          <a:p>
            <a:r>
              <a:rPr lang="en-US" altLang="zh-CN" dirty="0" smtClean="0"/>
              <a:t>-o /</a:t>
            </a:r>
            <a:r>
              <a:rPr lang="en-US" altLang="zh-CN" dirty="0" err="1" smtClean="0"/>
              <a:t>usr/local/bin/docker</a:t>
            </a:r>
            <a:r>
              <a:rPr lang="en-US" altLang="zh-CN" dirty="0" smtClean="0"/>
              <a:t>-compose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+x /</a:t>
            </a:r>
            <a:r>
              <a:rPr lang="en-US" altLang="zh-CN" dirty="0" err="1" smtClean="0"/>
              <a:t>usr/local/bin/docker</a:t>
            </a:r>
            <a:r>
              <a:rPr lang="en-US" altLang="zh-CN" dirty="0" smtClean="0"/>
              <a:t>-compose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-compose –version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-compose up -d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73028" y="1551622"/>
            <a:ext cx="5698172" cy="393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version: '2'</a:t>
            </a:r>
          </a:p>
          <a:p>
            <a:r>
              <a:rPr lang="en-US" altLang="zh-CN" dirty="0" smtClean="0"/>
              <a:t>services:</a:t>
            </a:r>
          </a:p>
          <a:p>
            <a:r>
              <a:rPr lang="en-US" altLang="zh-CN" dirty="0" smtClean="0"/>
              <a:t>  discovery:</a:t>
            </a:r>
          </a:p>
          <a:p>
            <a:r>
              <a:rPr lang="en-US" altLang="zh-CN" dirty="0" smtClean="0"/>
              <a:t>    build: discovery/</a:t>
            </a:r>
          </a:p>
          <a:p>
            <a:r>
              <a:rPr lang="en-US" altLang="zh-CN" dirty="0" smtClean="0"/>
              <a:t>    ports:</a:t>
            </a:r>
          </a:p>
          <a:p>
            <a:r>
              <a:rPr lang="en-US" altLang="zh-CN" dirty="0" smtClean="0"/>
              <a:t>      - "9999:9999"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masterdb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build: </a:t>
            </a:r>
            <a:r>
              <a:rPr lang="en-US" altLang="zh-CN" dirty="0" err="1" smtClean="0"/>
              <a:t>masterdb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ports:</a:t>
            </a:r>
          </a:p>
          <a:p>
            <a:r>
              <a:rPr lang="en-US" altLang="zh-CN" dirty="0" smtClean="0"/>
              <a:t>      - "3306:3306"</a:t>
            </a:r>
          </a:p>
          <a:p>
            <a:r>
              <a:rPr lang="en-US" altLang="zh-CN" dirty="0" smtClean="0"/>
              <a:t>    environment:</a:t>
            </a:r>
          </a:p>
          <a:p>
            <a:r>
              <a:rPr lang="en-US" altLang="zh-CN" dirty="0" smtClean="0"/>
              <a:t>      - MYSQL_ROOT_PASSWORD=123456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9450" y="5472112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docker-compose.yml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20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Dockerfile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57288" y="1371601"/>
            <a:ext cx="4808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java</a:t>
            </a:r>
          </a:p>
          <a:p>
            <a:r>
              <a:rPr lang="en-US" altLang="zh-CN" dirty="0" smtClean="0"/>
              <a:t>VOLUME /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r>
              <a:rPr lang="en-US" altLang="zh-CN" dirty="0" smtClean="0"/>
              <a:t>ADD discovery-server-0.0.1-SNAPSHOT.jar </a:t>
            </a:r>
            <a:r>
              <a:rPr lang="en-US" altLang="zh-CN" dirty="0" err="1" smtClean="0"/>
              <a:t>app.jar</a:t>
            </a:r>
            <a:endParaRPr lang="en-US" altLang="zh-CN" dirty="0" smtClean="0"/>
          </a:p>
          <a:p>
            <a:r>
              <a:rPr lang="en-US" altLang="zh-CN" dirty="0" smtClean="0"/>
              <a:t>RUN bash -c 'touch /</a:t>
            </a:r>
            <a:r>
              <a:rPr lang="en-US" altLang="zh-CN" dirty="0" err="1" smtClean="0"/>
              <a:t>app.jar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EXPOSE 9999</a:t>
            </a:r>
          </a:p>
          <a:p>
            <a:r>
              <a:rPr lang="en-US" altLang="zh-CN" dirty="0" smtClean="0"/>
              <a:t>ENTRYPOINT ["java","-jar","/</a:t>
            </a:r>
            <a:r>
              <a:rPr lang="en-US" altLang="zh-CN" dirty="0" err="1" smtClean="0"/>
              <a:t>app.jar</a:t>
            </a:r>
            <a:r>
              <a:rPr lang="en-US" altLang="zh-CN" dirty="0" smtClean="0"/>
              <a:t>"]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39715" y="3385038"/>
            <a:ext cx="4888523" cy="40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–t </a:t>
            </a:r>
            <a:r>
              <a:rPr lang="en-US" altLang="zh-CN" dirty="0" err="1" smtClean="0"/>
              <a:t>image:tag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947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779</Words>
  <Application>Microsoft Office PowerPoint</Application>
  <PresentationFormat>自定义</PresentationFormat>
  <Paragraphs>143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Administrator</cp:lastModifiedBy>
  <cp:revision>315</cp:revision>
  <dcterms:created xsi:type="dcterms:W3CDTF">2017-09-13T14:46:33Z</dcterms:created>
  <dcterms:modified xsi:type="dcterms:W3CDTF">2018-06-24T06:07:05Z</dcterms:modified>
</cp:coreProperties>
</file>