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4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890359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yum install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安装软件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–version  //</a:t>
            </a:r>
            <a:r>
              <a:rPr lang="zh-CN" altLang="en-US" dirty="0" smtClean="0"/>
              <a:t>查看版本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init --bare </a:t>
            </a:r>
            <a:r>
              <a:rPr lang="en-US" altLang="zh-CN" dirty="0" err="1" smtClean="0"/>
              <a:t>first.git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创建库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 </a:t>
            </a:r>
            <a:r>
              <a:rPr lang="en-US" altLang="zh-CN" dirty="0" smtClean="0"/>
              <a:t>                                           // --bare </a:t>
            </a:r>
            <a:r>
              <a:rPr lang="zh-CN" altLang="en-US" dirty="0" smtClean="0"/>
              <a:t>参数表示此库为裸库，不可操作。只作为服务端共享用</a:t>
            </a:r>
            <a:endParaRPr lang="en-US" altLang="zh-CN" dirty="0" smtClean="0"/>
          </a:p>
          <a:p>
            <a:r>
              <a:rPr lang="en-US" altLang="zh-CN" dirty="0" err="1" smtClean="0"/>
              <a:t>ssh-keygen</a:t>
            </a:r>
            <a:r>
              <a:rPr lang="en-US" altLang="zh-CN" dirty="0" smtClean="0"/>
              <a:t> 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-C </a:t>
            </a:r>
            <a:r>
              <a:rPr lang="en-US" altLang="zh-CN" dirty="0" smtClean="0"/>
              <a:t>“Server” </a:t>
            </a:r>
            <a:r>
              <a:rPr lang="en-US" altLang="zh-CN" dirty="0" smtClean="0"/>
              <a:t>//-t </a:t>
            </a:r>
            <a:r>
              <a:rPr lang="zh-CN" altLang="en-US" dirty="0" smtClean="0"/>
              <a:t>指定加密类型，</a:t>
            </a:r>
            <a:r>
              <a:rPr lang="en-US" altLang="zh-CN" dirty="0" smtClean="0"/>
              <a:t>-C</a:t>
            </a:r>
            <a:r>
              <a:rPr lang="zh-CN" altLang="en-US" dirty="0" smtClean="0"/>
              <a:t>添加说明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客户</a:t>
            </a:r>
            <a:r>
              <a:rPr lang="zh-CN" altLang="en-US" dirty="0" smtClean="0"/>
              <a:t>端创建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key</a:t>
            </a:r>
          </a:p>
          <a:p>
            <a:r>
              <a:rPr lang="en-US" altLang="zh-CN" dirty="0" err="1" smtClean="0"/>
              <a:t>ssh-keygen</a:t>
            </a:r>
            <a:r>
              <a:rPr lang="en-US" altLang="zh-CN" dirty="0" smtClean="0"/>
              <a:t> </a:t>
            </a:r>
            <a:r>
              <a:rPr lang="en-US" altLang="zh-CN" dirty="0" smtClean="0"/>
              <a:t>-t </a:t>
            </a:r>
            <a:r>
              <a:rPr lang="en-US" altLang="zh-CN" dirty="0" err="1" smtClean="0"/>
              <a:t>rsa</a:t>
            </a:r>
            <a:r>
              <a:rPr lang="en-US" altLang="zh-CN" dirty="0" smtClean="0"/>
              <a:t> -C </a:t>
            </a:r>
            <a:r>
              <a:rPr lang="en-US" altLang="zh-CN" dirty="0" smtClean="0"/>
              <a:t>“</a:t>
            </a:r>
            <a:r>
              <a:rPr lang="en-US" altLang="zh-CN" dirty="0" err="1" smtClean="0"/>
              <a:t>youremail@example.com</a:t>
            </a:r>
            <a:r>
              <a:rPr lang="en-US" altLang="zh-CN" dirty="0" smtClean="0"/>
              <a:t>”</a:t>
            </a:r>
          </a:p>
          <a:p>
            <a:r>
              <a:rPr lang="zh-CN" altLang="en-US" dirty="0" smtClean="0"/>
              <a:t>拷贝</a:t>
            </a:r>
            <a:r>
              <a:rPr lang="en-US" altLang="zh-CN" dirty="0" err="1" smtClean="0"/>
              <a:t>id_rsa.pub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，保存到服务器端</a:t>
            </a:r>
            <a:r>
              <a:rPr lang="en-US" altLang="zh-CN" dirty="0" smtClean="0"/>
              <a:t> ~/.</a:t>
            </a:r>
            <a:r>
              <a:rPr lang="en-US" altLang="zh-CN" dirty="0" err="1" smtClean="0"/>
              <a:t>ssh/id_rsa.pub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adduser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创建管理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的用户</a:t>
            </a:r>
            <a:endParaRPr lang="en-US" altLang="zh-CN" dirty="0" smtClean="0"/>
          </a:p>
          <a:p>
            <a:r>
              <a:rPr lang="en-US" altLang="zh-CN" dirty="0" err="1" smtClean="0"/>
              <a:t>passwd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  //</a:t>
            </a:r>
            <a:r>
              <a:rPr lang="zh-CN" altLang="en-US" dirty="0" smtClean="0"/>
              <a:t>设置密码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chown</a:t>
            </a:r>
            <a:r>
              <a:rPr lang="en-US" altLang="zh-CN" dirty="0" smtClean="0"/>
              <a:t> –R </a:t>
            </a:r>
            <a:r>
              <a:rPr lang="en-US" altLang="zh-CN" dirty="0" err="1" smtClean="0"/>
              <a:t>git:git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first.git</a:t>
            </a:r>
            <a:r>
              <a:rPr lang="en-US" altLang="zh-CN" dirty="0" smtClean="0"/>
              <a:t> </a:t>
            </a:r>
            <a:r>
              <a:rPr lang="en-US" altLang="zh-CN" dirty="0" smtClean="0"/>
              <a:t>//</a:t>
            </a:r>
            <a:r>
              <a:rPr lang="zh-CN" altLang="en-US" dirty="0" smtClean="0"/>
              <a:t>将目录的</a:t>
            </a:r>
            <a:r>
              <a:rPr lang="en-US" altLang="zh-CN" dirty="0" smtClean="0"/>
              <a:t>owner</a:t>
            </a:r>
            <a:r>
              <a:rPr lang="zh-CN" altLang="en-US" dirty="0" smtClean="0"/>
              <a:t>改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vi /etc/</a:t>
            </a:r>
            <a:r>
              <a:rPr lang="en-US" altLang="zh-CN" dirty="0" err="1" smtClean="0"/>
              <a:t>passwd</a:t>
            </a:r>
            <a:r>
              <a:rPr lang="en-US" altLang="zh-CN" dirty="0" smtClean="0"/>
              <a:t>    //</a:t>
            </a:r>
            <a:r>
              <a:rPr lang="zh-CN" altLang="en-US" dirty="0" smtClean="0"/>
              <a:t>禁止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登陆</a:t>
            </a:r>
            <a:endParaRPr lang="en-US" altLang="zh-CN" dirty="0" smtClean="0"/>
          </a:p>
          <a:p>
            <a:r>
              <a:rPr lang="en-US" altLang="zh-CN" dirty="0" smtClean="0"/>
              <a:t>git:x:1000:1000:,,,:/</a:t>
            </a:r>
            <a:r>
              <a:rPr lang="en-US" altLang="zh-CN" dirty="0" smtClean="0"/>
              <a:t>home/git:/bin/bash 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git:x:1000:1000:,,,:/</a:t>
            </a:r>
            <a:r>
              <a:rPr lang="en-US" altLang="zh-CN" dirty="0" smtClean="0"/>
              <a:t>home/git:/usr/bin/git-shell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客户</a:t>
            </a:r>
            <a:r>
              <a:rPr lang="zh-CN" altLang="en-US" dirty="0" smtClean="0"/>
              <a:t>端克隆代码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err="1" smtClean="0"/>
              <a:t>git@server:/opt/gitRepos/first.git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59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Yu Shigui</cp:lastModifiedBy>
  <cp:revision>35</cp:revision>
  <dcterms:modified xsi:type="dcterms:W3CDTF">2018-09-30T11:52:07Z</dcterms:modified>
</cp:coreProperties>
</file>