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620688"/>
            <a:ext cx="3379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rpm –</a:t>
            </a:r>
            <a:r>
              <a:rPr lang="en-US" altLang="zh-CN" dirty="0" err="1" smtClean="0"/>
              <a:t>ivh</a:t>
            </a:r>
            <a:r>
              <a:rPr lang="en-US" altLang="zh-CN" dirty="0" smtClean="0"/>
              <a:t> jdk-8u181-linux-x64.rpm</a:t>
            </a:r>
          </a:p>
          <a:p>
            <a:r>
              <a:rPr lang="en-US" altLang="zh-CN" dirty="0" smtClean="0"/>
              <a:t>java –jar </a:t>
            </a:r>
            <a:r>
              <a:rPr lang="en-US" altLang="zh-CN" dirty="0" err="1" smtClean="0"/>
              <a:t>jenkins.war</a:t>
            </a:r>
            <a:endParaRPr lang="en-US" altLang="zh-CN" dirty="0" smtClean="0"/>
          </a:p>
          <a:p>
            <a:r>
              <a:rPr lang="en-US" altLang="zh-CN" dirty="0" smtClean="0"/>
              <a:t>localhost:8080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Yu Shigui</cp:lastModifiedBy>
  <cp:revision>10</cp:revision>
  <dcterms:modified xsi:type="dcterms:W3CDTF">2018-09-29T14:24:21Z</dcterms:modified>
</cp:coreProperties>
</file>