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5988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nexus-3.13.0-01-unix.tar.gz</a:t>
            </a:r>
          </a:p>
          <a:p>
            <a:r>
              <a:rPr lang="en-US" altLang="zh-CN" dirty="0" err="1" smtClean="0"/>
              <a:t>mv</a:t>
            </a:r>
            <a:r>
              <a:rPr lang="en-US" altLang="zh-CN" dirty="0" smtClean="0"/>
              <a:t> nexus-3.13.0-01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nexus-3.13.0-01</a:t>
            </a:r>
          </a:p>
          <a:p>
            <a:r>
              <a:rPr lang="en-US" altLang="zh-CN" dirty="0" smtClean="0"/>
              <a:t>./bin/nexus start  //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en-US" altLang="zh-CN" b="1" dirty="0" smtClean="0"/>
              <a:t>firewall-</a:t>
            </a:r>
            <a:r>
              <a:rPr lang="en-US" altLang="zh-CN" b="1" dirty="0" err="1" smtClean="0"/>
              <a:t>cmd</a:t>
            </a:r>
            <a:r>
              <a:rPr lang="en-US" altLang="zh-CN" b="1" dirty="0" smtClean="0"/>
              <a:t> --zone=public </a:t>
            </a:r>
            <a:r>
              <a:rPr lang="en-US" altLang="zh-CN" b="1" smtClean="0"/>
              <a:t>--</a:t>
            </a:r>
            <a:r>
              <a:rPr lang="en-US" altLang="zh-CN" b="1" smtClean="0"/>
              <a:t>add-port=8081/tcp</a:t>
            </a:r>
            <a:r>
              <a:rPr lang="en-US" altLang="zh-CN" b="1" dirty="0" smtClean="0"/>
              <a:t> --</a:t>
            </a:r>
            <a:r>
              <a:rPr lang="en-US" altLang="zh-CN" b="1" dirty="0" smtClean="0"/>
              <a:t>permanent</a:t>
            </a:r>
          </a:p>
          <a:p>
            <a:r>
              <a:rPr lang="en-US" altLang="zh-CN" b="1" dirty="0" smtClean="0"/>
              <a:t>firewall-</a:t>
            </a:r>
            <a:r>
              <a:rPr lang="en-US" altLang="zh-CN" b="1" dirty="0" err="1" smtClean="0"/>
              <a:t>cmd</a:t>
            </a:r>
            <a:r>
              <a:rPr lang="en-US" altLang="zh-CN" b="1" dirty="0" smtClean="0"/>
              <a:t> –reload </a:t>
            </a:r>
            <a:endParaRPr lang="en-US" altLang="zh-CN" dirty="0" smtClean="0"/>
          </a:p>
          <a:p>
            <a:r>
              <a:rPr lang="zh-CN" altLang="en-US" dirty="0" smtClean="0"/>
              <a:t>访问：</a:t>
            </a:r>
            <a:r>
              <a:rPr lang="en-US" altLang="zh-CN" dirty="0" smtClean="0"/>
              <a:t>http://serverIp:8081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 Shigui</cp:lastModifiedBy>
  <cp:revision>1</cp:revision>
  <dcterms:modified xsi:type="dcterms:W3CDTF">2018-10-01T08:27:47Z</dcterms:modified>
</cp:coreProperties>
</file>