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7" r:id="rId3"/>
    <p:sldId id="308" r:id="rId4"/>
    <p:sldId id="310" r:id="rId5"/>
    <p:sldId id="311" r:id="rId6"/>
    <p:sldId id="312" r:id="rId7"/>
    <p:sldId id="313" r:id="rId8"/>
    <p:sldId id="314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-63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2018/6/21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3679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0651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88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4086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0051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996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53939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5091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9505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92131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212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379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302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2018/6/21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175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2018/6/21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574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2018/6/21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7299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2018/6/21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3091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2018/6/21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5436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2018/6/21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2482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F68-8E1B-45E2-8A27-5D5DEAAB1BF2}" type="datetimeFigureOut">
              <a:rPr lang="zh-CN" altLang="en-US" smtClean="0"/>
              <a:pPr/>
              <a:t>2018/6/21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23"/>
          <p:cNvSpPr>
            <a:spLocks noEditPoints="1"/>
          </p:cNvSpPr>
          <p:nvPr/>
        </p:nvSpPr>
        <p:spPr bwMode="auto">
          <a:xfrm>
            <a:off x="3694359" y="344932"/>
            <a:ext cx="4645930" cy="4643333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>
                  <a:alpha val="62000"/>
                </a:srgbClr>
              </a:gs>
              <a:gs pos="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3717935" y="307893"/>
            <a:ext cx="4736823" cy="4731630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chemeClr val="bg1">
                  <a:lumMod val="95000"/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3C77ED2-C357-47B7-8381-585C44BF2B89}"/>
              </a:ext>
            </a:extLst>
          </p:cNvPr>
          <p:cNvSpPr txBox="1"/>
          <p:nvPr/>
        </p:nvSpPr>
        <p:spPr>
          <a:xfrm>
            <a:off x="2514890" y="1868418"/>
            <a:ext cx="69557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Cloud</a:t>
            </a:r>
          </a:p>
        </p:txBody>
      </p:sp>
    </p:spTree>
    <p:extLst>
      <p:ext uri="{BB962C8B-B14F-4D97-AF65-F5344CB8AC3E}">
        <p14:creationId xmlns:p14="http://schemas.microsoft.com/office/powerpoint/2010/main" xmlns="" val="656483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2.22222E-6 L 4.16667E-6 0.00023 C -0.00026 -0.00972 -0.00052 -0.01922 -0.00092 -0.02871 C -0.00144 -0.04074 -0.00209 -0.0507 -0.00274 -0.0625 C -0.00248 -0.09005 -0.00248 -0.11783 -0.00183 -0.14537 C -0.00183 -0.14769 -0.00118 -0.14977 -0.00092 -0.15209 C -0.00052 -0.15602 -0.00039 -0.15996 4.16667E-6 -0.16389 C 0.00026 -0.16551 0.00078 -0.16713 0.00104 -0.16898 C 0.00351 -0.18519 0.0013 -0.17824 0.00481 -0.1875 C 0.00625 -0.19769 0.00533 -0.1919 0.00768 -0.2044 C 0.00794 -0.20602 0.00846 -0.20764 0.00859 -0.20949 C 0.00989 -0.2213 0.00898 -0.21505 0.01145 -0.22801 C 0.01171 -0.22963 0.01198 -0.23148 0.01237 -0.2331 C 0.01302 -0.23519 0.0138 -0.2375 0.01432 -0.23982 C 0.01536 -0.24468 0.01562 -0.25185 0.01614 -0.25672 C 0.01731 -0.26551 0.01705 -0.2581 0.01901 -0.26852 C 0.01992 -0.27292 0.02018 -0.27755 0.02096 -0.28218 L 0.02382 -0.29722 C 0.02408 -0.29884 0.02448 -0.30047 0.02474 -0.30232 C 0.02513 -0.3044 0.02539 -0.30672 0.02565 -0.30903 C 0.02604 -0.31227 0.02617 -0.31574 0.02669 -0.31922 C 0.02682 -0.32084 0.02734 -0.32246 0.0276 -0.32408 C 0.02799 -0.32639 0.02812 -0.32871 0.02851 -0.33102 C 0.02903 -0.3338 0.02994 -0.33681 0.03046 -0.33935 C 0.03086 -0.34167 0.03099 -0.34398 0.03138 -0.34607 C 0.03203 -0.34954 0.03268 -0.35278 0.03333 -0.35625 L 0.03424 -0.36158 C 0.03463 -0.36736 0.03502 -0.37963 0.03619 -0.38658 C 0.03658 -0.38959 0.03737 -0.39213 0.03802 -0.39514 C 0.03841 -0.40023 0.03906 -0.40509 0.03906 -0.41019 C 0.03906 -0.47871 0.04062 -0.46134 0.03711 -0.49306 C 0.03671 -0.50023 0.03658 -0.50764 0.03619 -0.51505 C 0.0358 -0.51922 0.03489 -0.52246 0.03424 -0.52639 C 0.03385 -0.52871 0.03359 -0.53102 0.03333 -0.53334 C 0.03294 -0.53634 0.03294 -0.53912 0.03229 -0.54167 C 0.0319 -0.54375 0.03112 -0.54537 0.03046 -0.54722 C 0.02812 -0.56366 0.03125 -0.5463 0.0276 -0.55718 C 0.02708 -0.55834 0.02708 -0.56042 0.02669 -0.56204 C 0.02421 -0.57246 0.02552 -0.56551 0.02291 -0.57408 C 0.02213 -0.57616 0.02161 -0.57847 0.02096 -0.58079 C 0.02044 -0.58241 0.01966 -0.58403 0.01901 -0.58588 C 0.01836 -0.58797 0.01796 -0.59051 0.01718 -0.59259 C 0.01601 -0.59514 0.01458 -0.59676 0.01341 -0.59931 C 0.01263 -0.60093 0.01198 -0.60255 0.01145 -0.6044 C 0.0108 -0.60648 0.01041 -0.60926 0.0095 -0.61111 C 0.00846 -0.6132 0.00703 -0.61435 0.00573 -0.61621 C 0.00507 -0.61713 0.00442 -0.61852 0.0039 -0.61945 C 0.00117 -0.6338 0.00494 -0.61644 0.00104 -0.62801 C -0.00209 -0.63704 0.00286 -0.62963 -0.00274 -0.63634 C -0.00313 -0.6382 -0.00326 -0.63982 -0.00378 -0.64097 C -0.00469 -0.64398 -0.00717 -0.64653 -0.00847 -0.64792 C -0.00886 -0.64977 -0.00899 -0.65162 -0.00951 -0.65301 C -0.0099 -0.6544 -0.0112 -0.65486 -0.01133 -0.65648 C -0.0125 -0.66945 -0.01224 -0.68959 -0.01224 -0.70371 L -0.00274 -0.74769 " pathEditMode="relative" rAng="0" ptsTypes="AAAAAAAAAAAAAAAAAAAAAAAAAAAAAAAAAAAAAAAAAAAAAAAAAAAAAAA">
                                      <p:cBhvr>
                                        <p:cTn id="20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00024 C -0.00026 -0.00972 -0.00052 -0.01921 -0.00091 -0.0287 C -0.00143 -0.04074 -0.00208 -0.05069 -0.00273 -0.0625 C -0.00247 -0.09004 -0.00247 -0.11782 -0.00182 -0.14537 C -0.00182 -0.14768 -0.00117 -0.14976 -0.00091 -0.15208 C -0.00052 -0.15601 -0.00039 -0.15995 -4.16667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3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3 -0.39513 C 0.03842 -0.40023 0.03907 -0.40509 0.03907 -0.41018 C 0.03907 -0.4787 0.04063 -0.46134 0.03711 -0.49305 C 0.03672 -0.50023 0.03659 -0.50763 0.0362 -0.51481 C 0.03581 -0.51921 0.0349 -0.52245 0.03425 -0.52638 C 0.03386 -0.5287 0.0336 -0.53101 0.03334 -0.53333 C 0.03295 -0.53634 0.03295 -0.53912 0.0323 -0.54166 C 0.03191 -0.54375 0.03112 -0.54537 0.03047 -0.54699 C 0.02813 -0.56365 0.03125 -0.54629 0.02761 -0.55717 C 0.02709 -0.55833 0.02709 -0.56041 0.0267 -0.56203 C 0.02422 -0.57245 0.02553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12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2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4.81481E-6 L -3.95833E-6 0.00024 C -0.00026 -0.00972 -0.00052 -0.01921 -0.00091 -0.0287 C -0.00143 -0.04074 -0.00208 -0.05069 -0.00273 -0.0625 C -0.00247 -0.09004 -0.00247 -0.11782 -0.00182 -0.14537 C -0.00182 -0.14768 -0.00117 -0.14976 -0.00091 -0.15208 C -0.00052 -0.15601 -0.00039 -0.15995 -3.95833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2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2 -0.39513 C 0.03842 -0.40023 0.03907 -0.40509 0.03907 -0.41018 C 0.03907 -0.4787 0.04063 -0.46134 0.03711 -0.49305 C 0.03672 -0.50023 0.03659 -0.50763 0.0362 -0.51504 C 0.03581 -0.51921 0.0349 -0.52245 0.03425 -0.52638 C 0.03386 -0.5287 0.0336 -0.53101 0.03334 -0.53333 C 0.03295 -0.53634 0.03295 -0.53912 0.0323 -0.54166 C 0.03191 -0.54375 0.03112 -0.54537 0.03047 -0.54722 C 0.02813 -0.56365 0.03125 -0.54629 0.02761 -0.55717 C 0.02709 -0.55833 0.02709 -0.56041 0.0267 -0.56203 C 0.02422 -0.57245 0.02552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097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6" y="211364"/>
            <a:ext cx="9990381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Spring Cloud Eureka 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服务治理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10D38064-0938-4DB2-8601-E7D0F49FA03C}"/>
              </a:ext>
            </a:extLst>
          </p:cNvPr>
          <p:cNvSpPr/>
          <p:nvPr/>
        </p:nvSpPr>
        <p:spPr>
          <a:xfrm>
            <a:off x="2473036" y="1101436"/>
            <a:ext cx="1697818" cy="128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Eureka Server </a:t>
            </a:r>
          </a:p>
          <a:p>
            <a:pPr algn="ctr"/>
            <a:r>
              <a:rPr lang="en-US" dirty="0"/>
              <a:t>192.168.1.200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B935B0D4-597E-4C31-AD2F-D911B5AA7F9D}"/>
              </a:ext>
            </a:extLst>
          </p:cNvPr>
          <p:cNvSpPr/>
          <p:nvPr/>
        </p:nvSpPr>
        <p:spPr>
          <a:xfrm>
            <a:off x="6895989" y="1101436"/>
            <a:ext cx="1697818" cy="128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Eureka Server 192.168.1.201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100989EA-281B-42B0-963F-CECE624E95A5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4170854" y="1745655"/>
            <a:ext cx="27251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1FFA5882-5D9B-4F86-8799-2355662C7436}"/>
              </a:ext>
            </a:extLst>
          </p:cNvPr>
          <p:cNvSpPr/>
          <p:nvPr/>
        </p:nvSpPr>
        <p:spPr>
          <a:xfrm>
            <a:off x="1418247" y="3429000"/>
            <a:ext cx="1697818" cy="128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Eureka Client </a:t>
            </a:r>
          </a:p>
          <a:p>
            <a:pPr algn="ctr"/>
            <a:r>
              <a:rPr lang="en-US" dirty="0"/>
              <a:t>192.168.1.202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DFCCEBA4-6C9B-4728-BFA4-E166BBB14108}"/>
              </a:ext>
            </a:extLst>
          </p:cNvPr>
          <p:cNvSpPr/>
          <p:nvPr/>
        </p:nvSpPr>
        <p:spPr>
          <a:xfrm>
            <a:off x="4071569" y="3429000"/>
            <a:ext cx="1697818" cy="128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Eureka Client </a:t>
            </a:r>
          </a:p>
          <a:p>
            <a:pPr algn="ctr"/>
            <a:r>
              <a:rPr lang="en-US" dirty="0"/>
              <a:t>192.168.1.203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547CB603-1086-4990-9058-14326DCC1CEC}"/>
              </a:ext>
            </a:extLst>
          </p:cNvPr>
          <p:cNvSpPr/>
          <p:nvPr/>
        </p:nvSpPr>
        <p:spPr>
          <a:xfrm>
            <a:off x="6796958" y="3429000"/>
            <a:ext cx="1697564" cy="128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Eureka Client 192.168.1.204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DAC3782F-8696-432A-89D9-E450482B4A6A}"/>
              </a:ext>
            </a:extLst>
          </p:cNvPr>
          <p:cNvSpPr/>
          <p:nvPr/>
        </p:nvSpPr>
        <p:spPr>
          <a:xfrm>
            <a:off x="9522094" y="3429000"/>
            <a:ext cx="1697690" cy="128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Eureka Client 192.168.1.205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9CC2814F-F387-4C24-B867-85692E9F7CB2}"/>
              </a:ext>
            </a:extLst>
          </p:cNvPr>
          <p:cNvCxnSpPr>
            <a:cxnSpLocks/>
            <a:stCxn id="18" idx="0"/>
            <a:endCxn id="3" idx="2"/>
          </p:cNvCxnSpPr>
          <p:nvPr/>
        </p:nvCxnSpPr>
        <p:spPr>
          <a:xfrm flipV="1">
            <a:off x="2267156" y="2389874"/>
            <a:ext cx="1054789" cy="103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93682BC6-E958-4F65-8C5D-B73AC062922D}"/>
              </a:ext>
            </a:extLst>
          </p:cNvPr>
          <p:cNvCxnSpPr>
            <a:cxnSpLocks/>
            <a:stCxn id="19" idx="0"/>
            <a:endCxn id="3" idx="2"/>
          </p:cNvCxnSpPr>
          <p:nvPr/>
        </p:nvCxnSpPr>
        <p:spPr>
          <a:xfrm flipH="1" flipV="1">
            <a:off x="3321945" y="2389874"/>
            <a:ext cx="1598533" cy="103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C8CA35CC-D644-4F03-A945-BFC7BD105BD1}"/>
              </a:ext>
            </a:extLst>
          </p:cNvPr>
          <p:cNvCxnSpPr>
            <a:cxnSpLocks/>
            <a:stCxn id="20" idx="0"/>
            <a:endCxn id="9" idx="2"/>
          </p:cNvCxnSpPr>
          <p:nvPr/>
        </p:nvCxnSpPr>
        <p:spPr>
          <a:xfrm flipV="1">
            <a:off x="7645740" y="2389874"/>
            <a:ext cx="99158" cy="103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5A0C37FC-A2C5-4279-BE26-59185A384733}"/>
              </a:ext>
            </a:extLst>
          </p:cNvPr>
          <p:cNvCxnSpPr>
            <a:cxnSpLocks/>
            <a:stCxn id="20" idx="0"/>
            <a:endCxn id="3" idx="2"/>
          </p:cNvCxnSpPr>
          <p:nvPr/>
        </p:nvCxnSpPr>
        <p:spPr>
          <a:xfrm flipH="1" flipV="1">
            <a:off x="3321945" y="2389874"/>
            <a:ext cx="4323795" cy="103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06D91E46-7AA4-4603-8FCB-DCACC0D67A0A}"/>
              </a:ext>
            </a:extLst>
          </p:cNvPr>
          <p:cNvCxnSpPr>
            <a:cxnSpLocks/>
            <a:stCxn id="21" idx="0"/>
            <a:endCxn id="3" idx="2"/>
          </p:cNvCxnSpPr>
          <p:nvPr/>
        </p:nvCxnSpPr>
        <p:spPr>
          <a:xfrm flipH="1" flipV="1">
            <a:off x="3321945" y="2389874"/>
            <a:ext cx="7048994" cy="103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39D53920-5573-403C-B574-200D3EEC671D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2267156" y="2389874"/>
            <a:ext cx="5477742" cy="103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5A72B58E-2766-4B06-9EDB-15A23C502ED3}"/>
              </a:ext>
            </a:extLst>
          </p:cNvPr>
          <p:cNvCxnSpPr>
            <a:cxnSpLocks/>
            <a:stCxn id="19" idx="0"/>
            <a:endCxn id="9" idx="2"/>
          </p:cNvCxnSpPr>
          <p:nvPr/>
        </p:nvCxnSpPr>
        <p:spPr>
          <a:xfrm flipV="1">
            <a:off x="4920478" y="2389874"/>
            <a:ext cx="2824420" cy="103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0A6B2A85-1C4B-410A-B35B-327DF8542BF3}"/>
              </a:ext>
            </a:extLst>
          </p:cNvPr>
          <p:cNvCxnSpPr>
            <a:cxnSpLocks/>
            <a:stCxn id="21" idx="0"/>
            <a:endCxn id="9" idx="2"/>
          </p:cNvCxnSpPr>
          <p:nvPr/>
        </p:nvCxnSpPr>
        <p:spPr>
          <a:xfrm flipH="1" flipV="1">
            <a:off x="7744898" y="2389874"/>
            <a:ext cx="2626041" cy="103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08205376-CD3A-4D74-AA6A-04347A8C6EAE}"/>
              </a:ext>
            </a:extLst>
          </p:cNvPr>
          <p:cNvSpPr/>
          <p:nvPr/>
        </p:nvSpPr>
        <p:spPr>
          <a:xfrm>
            <a:off x="3673047" y="834811"/>
            <a:ext cx="4071851" cy="1232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spring.application.name=eureka-server</a:t>
            </a:r>
          </a:p>
          <a:p>
            <a:r>
              <a:rPr lang="en-US" dirty="0" err="1"/>
              <a:t>eureka.instance.prefer</a:t>
            </a:r>
            <a:r>
              <a:rPr lang="en-US" dirty="0"/>
              <a:t>-</a:t>
            </a:r>
            <a:r>
              <a:rPr lang="en-US" dirty="0" err="1"/>
              <a:t>ip</a:t>
            </a:r>
            <a:r>
              <a:rPr lang="en-US" dirty="0"/>
              <a:t>-address=true</a:t>
            </a:r>
          </a:p>
          <a:p>
            <a:r>
              <a:rPr lang="en-US" dirty="0" err="1"/>
              <a:t>eureka.client.serviceUrl.defaultZone</a:t>
            </a:r>
            <a:r>
              <a:rPr lang="en-US" dirty="0"/>
              <a:t>=http://192.168.1.201/eureka/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C5E324DB-6B02-43E8-93BF-C07286747FD2}"/>
              </a:ext>
            </a:extLst>
          </p:cNvPr>
          <p:cNvSpPr/>
          <p:nvPr/>
        </p:nvSpPr>
        <p:spPr>
          <a:xfrm>
            <a:off x="3547989" y="4468126"/>
            <a:ext cx="5298695" cy="1232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spring.application.name=eureka-server</a:t>
            </a:r>
          </a:p>
          <a:p>
            <a:r>
              <a:rPr lang="en-US" dirty="0" err="1"/>
              <a:t>eureka.instance.prefer</a:t>
            </a:r>
            <a:r>
              <a:rPr lang="en-US" dirty="0"/>
              <a:t>-</a:t>
            </a:r>
            <a:r>
              <a:rPr lang="en-US" dirty="0" err="1"/>
              <a:t>ip</a:t>
            </a:r>
            <a:r>
              <a:rPr lang="en-US" dirty="0"/>
              <a:t>-address=true</a:t>
            </a:r>
          </a:p>
          <a:p>
            <a:r>
              <a:rPr lang="en-US" dirty="0" err="1"/>
              <a:t>eureka.client.serviceUrl.defaultZone</a:t>
            </a:r>
            <a:r>
              <a:rPr lang="en-US" dirty="0"/>
              <a:t>=http://192.168.1.200/eureka/, http://192.168.1.200/eureka/</a:t>
            </a:r>
          </a:p>
        </p:txBody>
      </p:sp>
    </p:spTree>
    <p:extLst>
      <p:ext uri="{BB962C8B-B14F-4D97-AF65-F5344CB8AC3E}">
        <p14:creationId xmlns:p14="http://schemas.microsoft.com/office/powerpoint/2010/main" xmlns="" val="26481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10174106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Spring Cloud Ribbon  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负载均衡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71371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10174106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Spring Cloud </a:t>
            </a:r>
            <a:r>
              <a:rPr lang="en-US" altLang="zh-CN" sz="2800" spc="300" dirty="0" err="1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Hystrix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   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容错保护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75627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10174106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Spring Cloud Feign   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负载均衡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+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容错保护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16906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10174106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Spring Cloud Config  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分布式配置中心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6555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10174106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Spring Cloud Bus  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消息总线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6896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10174106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Spring Cloud </a:t>
            </a:r>
            <a:r>
              <a:rPr lang="en-US" altLang="zh-CN" sz="2800" spc="300" dirty="0" err="1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Zuul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   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网关服务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57855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3318</TotalTime>
  <Words>101</Words>
  <Application>Microsoft Office PowerPoint</Application>
  <PresentationFormat>自定义</PresentationFormat>
  <Paragraphs>31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>http://www.ypppt.com/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Administrator</cp:lastModifiedBy>
  <cp:revision>128</cp:revision>
  <dcterms:created xsi:type="dcterms:W3CDTF">2017-09-13T14:46:33Z</dcterms:created>
  <dcterms:modified xsi:type="dcterms:W3CDTF">2018-06-22T08:12:10Z</dcterms:modified>
</cp:coreProperties>
</file>