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 showGuides="1">
      <p:cViewPr varScale="1">
        <p:scale>
          <a:sx n="47" d="100"/>
          <a:sy n="47" d="100"/>
        </p:scale>
        <p:origin x="-9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11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779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4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716" y="1019889"/>
            <a:ext cx="22299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yum install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71888" y="1042988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搜索镜像：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search --filter=stars=10 java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3667125" y="1809750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下载镜像：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pull </a:t>
            </a:r>
            <a:r>
              <a:rPr lang="en-US" altLang="zh-CN" sz="2800" dirty="0" err="1"/>
              <a:t>docker.io</a:t>
            </a:r>
            <a:r>
              <a:rPr lang="en-US" altLang="zh-CN" sz="2800"/>
              <a:t>/java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9313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1036320"/>
            <a:ext cx="4524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search 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images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image </a:t>
            </a:r>
            <a:r>
              <a:rPr lang="en-US" altLang="zh-CN" sz="3200" dirty="0" err="1" smtClean="0"/>
              <a:t>rm</a:t>
            </a:r>
            <a:r>
              <a:rPr lang="en-US" altLang="zh-CN" sz="3200" dirty="0" smtClean="0"/>
              <a:t> image-id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rm</a:t>
            </a:r>
            <a:r>
              <a:rPr lang="en-US" altLang="zh-CN" sz="3200" dirty="0" smtClean="0"/>
              <a:t> container-id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run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399076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Postgresql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79" y="924316"/>
            <a:ext cx="10568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search </a:t>
            </a:r>
            <a:r>
              <a:rPr lang="en-US" altLang="zh-CN" sz="3200" dirty="0" err="1" smtClean="0"/>
              <a:t>postgresql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pull </a:t>
            </a:r>
            <a:r>
              <a:rPr lang="en-US" altLang="zh-CN" sz="3200" dirty="0" err="1" smtClean="0"/>
              <a:t>docker.io/postgresql</a:t>
            </a:r>
            <a:endParaRPr lang="en-US" altLang="zh-CN" sz="3200" dirty="0" smtClean="0"/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run --name </a:t>
            </a:r>
            <a:r>
              <a:rPr lang="en-US" altLang="zh-CN" sz="2800" dirty="0" err="1" smtClean="0"/>
              <a:t>mydb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-e </a:t>
            </a:r>
            <a:r>
              <a:rPr lang="en-US" altLang="zh-CN" sz="2800" dirty="0" smtClean="0"/>
              <a:t>POSTGRES_PASSWORD=123456 </a:t>
            </a:r>
            <a:r>
              <a:rPr lang="en-US" altLang="zh-CN" sz="2800" dirty="0" smtClean="0"/>
              <a:t>-d </a:t>
            </a:r>
            <a:r>
              <a:rPr lang="en-US" altLang="zh-CN" sz="2800" smtClean="0"/>
              <a:t>postgres</a:t>
            </a:r>
            <a:r>
              <a:rPr lang="en-US" altLang="zh-CN" sz="320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2326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0819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2032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9473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2153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301</Words>
  <Application>Microsoft Office PowerPoint</Application>
  <PresentationFormat>自定义</PresentationFormat>
  <Paragraphs>45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171</cp:revision>
  <dcterms:created xsi:type="dcterms:W3CDTF">2017-09-13T14:46:33Z</dcterms:created>
  <dcterms:modified xsi:type="dcterms:W3CDTF">2018-06-10T14:49:18Z</dcterms:modified>
</cp:coreProperties>
</file>