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5" r:id="rId3"/>
    <p:sldId id="307" r:id="rId4"/>
    <p:sldId id="308" r:id="rId5"/>
    <p:sldId id="309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2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33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84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39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0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3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9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9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77ED2-C357-47B7-8381-585C44BF2B89}"/>
              </a:ext>
            </a:extLst>
          </p:cNvPr>
          <p:cNvSpPr txBox="1"/>
          <p:nvPr/>
        </p:nvSpPr>
        <p:spPr>
          <a:xfrm>
            <a:off x="2383284" y="1027760"/>
            <a:ext cx="742543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How</a:t>
            </a:r>
            <a:r>
              <a:rPr lang="zh-CN" altLang="en-US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</a:t>
            </a:r>
            <a:r>
              <a:rPr lang="zh-CN" altLang="en-US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build</a:t>
            </a:r>
            <a:r>
              <a:rPr lang="zh-CN" altLang="en-US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US" altLang="zh-CN" sz="8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altLang="zh-CN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Big</a:t>
            </a:r>
            <a:r>
              <a:rPr lang="zh-CN" altLang="en-US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zh-CN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  <a:r>
              <a:rPr lang="zh-CN" altLang="en-US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US" altLang="zh-CN" sz="8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altLang="zh-CN" sz="8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Environment</a:t>
            </a:r>
            <a:endParaRPr lang="en-US" sz="8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Software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AC63B8-EEF5-449A-AC0F-FE691D84E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707457"/>
              </p:ext>
            </p:extLst>
          </p:nvPr>
        </p:nvGraphicFramePr>
        <p:xfrm>
          <a:off x="1115122" y="904866"/>
          <a:ext cx="1017410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2141">
                  <a:extLst>
                    <a:ext uri="{9D8B030D-6E8A-4147-A177-3AD203B41FA5}">
                      <a16:colId xmlns:a16="http://schemas.microsoft.com/office/drawing/2014/main" val="3725790230"/>
                    </a:ext>
                  </a:extLst>
                </a:gridCol>
                <a:gridCol w="5401966">
                  <a:extLst>
                    <a:ext uri="{9D8B030D-6E8A-4147-A177-3AD203B41FA5}">
                      <a16:colId xmlns:a16="http://schemas.microsoft.com/office/drawing/2014/main" val="4155555347"/>
                    </a:ext>
                  </a:extLst>
                </a:gridCol>
              </a:tblGrid>
              <a:tr h="364003">
                <a:tc>
                  <a:txBody>
                    <a:bodyPr/>
                    <a:lstStyle/>
                    <a:p>
                      <a:r>
                        <a:rPr lang="en-US" altLang="zh-CN" dirty="0"/>
                        <a:t>Soft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Version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000526"/>
                  </a:ext>
                </a:extLst>
              </a:tr>
              <a:tr h="364003">
                <a:tc>
                  <a:txBody>
                    <a:bodyPr/>
                    <a:lstStyle/>
                    <a:p>
                      <a:r>
                        <a:rPr lang="en-US" altLang="zh-CN" dirty="0"/>
                        <a:t>Centos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x86_64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DVD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97923"/>
                  </a:ext>
                </a:extLst>
              </a:tr>
              <a:tr h="364003">
                <a:tc>
                  <a:txBody>
                    <a:bodyPr/>
                    <a:lstStyle/>
                    <a:p>
                      <a:r>
                        <a:rPr lang="en-US" altLang="zh-CN" dirty="0"/>
                        <a:t>VMware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Workstation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925592"/>
                  </a:ext>
                </a:extLst>
              </a:tr>
              <a:tr h="364003">
                <a:tc>
                  <a:txBody>
                    <a:bodyPr/>
                    <a:lstStyle/>
                    <a:p>
                      <a:r>
                        <a:rPr lang="en-US" altLang="zh-CN" dirty="0"/>
                        <a:t>Oracle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JDK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1.7.0_15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72904"/>
                  </a:ext>
                </a:extLst>
              </a:tr>
              <a:tr h="364003">
                <a:tc>
                  <a:txBody>
                    <a:bodyPr/>
                    <a:lstStyle/>
                    <a:p>
                      <a:r>
                        <a:rPr lang="en-US" altLang="zh-CN" dirty="0"/>
                        <a:t>Hadoop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6566"/>
                  </a:ext>
                </a:extLst>
              </a:tr>
              <a:tr h="364003">
                <a:tc>
                  <a:txBody>
                    <a:bodyPr/>
                    <a:lstStyle/>
                    <a:p>
                      <a:r>
                        <a:rPr lang="en-US" altLang="zh-CN" dirty="0"/>
                        <a:t>Spark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61232"/>
                  </a:ext>
                </a:extLst>
              </a:tr>
              <a:tr h="364003">
                <a:tc>
                  <a:txBody>
                    <a:bodyPr/>
                    <a:lstStyle/>
                    <a:p>
                      <a:r>
                        <a:rPr lang="en-US" altLang="zh-CN" dirty="0"/>
                        <a:t>Kafka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9304"/>
                  </a:ext>
                </a:extLst>
              </a:tr>
              <a:tr h="364003">
                <a:tc>
                  <a:txBody>
                    <a:bodyPr/>
                    <a:lstStyle/>
                    <a:p>
                      <a:r>
                        <a:rPr lang="en-US" altLang="zh-CN" dirty="0"/>
                        <a:t>Zookeeper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272596"/>
                  </a:ext>
                </a:extLst>
              </a:tr>
              <a:tr h="3640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022307"/>
                  </a:ext>
                </a:extLst>
              </a:tr>
              <a:tr h="3640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088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1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Install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 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OS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36F4DA-424F-4149-A619-4FF2FC392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78907"/>
              </p:ext>
            </p:extLst>
          </p:nvPr>
        </p:nvGraphicFramePr>
        <p:xfrm>
          <a:off x="1106413" y="964993"/>
          <a:ext cx="101741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527">
                  <a:extLst>
                    <a:ext uri="{9D8B030D-6E8A-4147-A177-3AD203B41FA5}">
                      <a16:colId xmlns:a16="http://schemas.microsoft.com/office/drawing/2014/main" val="673673189"/>
                    </a:ext>
                  </a:extLst>
                </a:gridCol>
                <a:gridCol w="2543527">
                  <a:extLst>
                    <a:ext uri="{9D8B030D-6E8A-4147-A177-3AD203B41FA5}">
                      <a16:colId xmlns:a16="http://schemas.microsoft.com/office/drawing/2014/main" val="3407026865"/>
                    </a:ext>
                  </a:extLst>
                </a:gridCol>
                <a:gridCol w="2543527">
                  <a:extLst>
                    <a:ext uri="{9D8B030D-6E8A-4147-A177-3AD203B41FA5}">
                      <a16:colId xmlns:a16="http://schemas.microsoft.com/office/drawing/2014/main" val="3566936147"/>
                    </a:ext>
                  </a:extLst>
                </a:gridCol>
                <a:gridCol w="2543527">
                  <a:extLst>
                    <a:ext uri="{9D8B030D-6E8A-4147-A177-3AD203B41FA5}">
                      <a16:colId xmlns:a16="http://schemas.microsoft.com/office/drawing/2014/main" val="225310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purpose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91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Centos7_4G_1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192.168.1.180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631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Centos7_2G_1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slave1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192.168.1.191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35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Centos7_2G_2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slave2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192.168.1.191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09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Centos7_2G_3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slave3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192.168.1.193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9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Centos7_4G_2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secondary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192.168.1.181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2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Centos7_2G_1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other1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192.168.1.201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6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Centos7_2G_2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other2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6450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1204CC-01D3-4265-9EA1-CA73491F63F8}"/>
              </a:ext>
            </a:extLst>
          </p:cNvPr>
          <p:cNvSpPr txBox="1"/>
          <p:nvPr/>
        </p:nvSpPr>
        <p:spPr>
          <a:xfrm>
            <a:off x="1106413" y="4326383"/>
            <a:ext cx="405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connect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8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Prepare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 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Environment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45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Install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 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Hadoop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12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85</Words>
  <Application>Microsoft Office PowerPoint</Application>
  <PresentationFormat>Widescreen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宋体</vt:lpstr>
      <vt:lpstr>方正尚酷简体</vt:lpstr>
      <vt:lpstr>Aharoni</vt:lpstr>
      <vt:lpstr>Arial</vt:lpstr>
      <vt:lpstr>Calibri</vt:lpstr>
      <vt:lpstr>Calibri Light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Shigui Yu</cp:lastModifiedBy>
  <cp:revision>56</cp:revision>
  <dcterms:created xsi:type="dcterms:W3CDTF">2017-09-13T14:46:33Z</dcterms:created>
  <dcterms:modified xsi:type="dcterms:W3CDTF">2018-05-25T08:44:44Z</dcterms:modified>
</cp:coreProperties>
</file>