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5" r:id="rId3"/>
    <p:sldId id="30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90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20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4207658" y="1868418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Gitlab</a:t>
            </a:r>
            <a:endParaRPr lang="en-US" altLang="zh-CN" sz="8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3440" y="929640"/>
            <a:ext cx="1068593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yum install -y curl </a:t>
            </a:r>
            <a:r>
              <a:rPr lang="en-US" altLang="zh-CN" sz="3200" dirty="0" err="1" smtClean="0"/>
              <a:t>policycoreutils</a:t>
            </a:r>
            <a:r>
              <a:rPr lang="en-US" altLang="zh-CN" sz="3200" dirty="0" smtClean="0"/>
              <a:t>-python </a:t>
            </a:r>
            <a:r>
              <a:rPr lang="en-US" altLang="zh-CN" sz="3200" dirty="0" err="1" smtClean="0"/>
              <a:t>openssh</a:t>
            </a:r>
            <a:r>
              <a:rPr lang="en-US" altLang="zh-CN" sz="3200" dirty="0" smtClean="0"/>
              <a:t>-server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enable </a:t>
            </a:r>
            <a:r>
              <a:rPr lang="en-US" altLang="zh-CN" sz="3200" dirty="0" err="1" smtClean="0"/>
              <a:t>sshd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start </a:t>
            </a:r>
            <a:r>
              <a:rPr lang="en-US" altLang="zh-CN" sz="3200" dirty="0" err="1" smtClean="0"/>
              <a:t>sshd</a:t>
            </a:r>
            <a:r>
              <a:rPr lang="en-US" altLang="zh-CN" sz="3200" dirty="0" smtClean="0"/>
              <a:t>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firewall-</a:t>
            </a:r>
            <a:r>
              <a:rPr lang="en-US" altLang="zh-CN" sz="3200" dirty="0" err="1" smtClean="0"/>
              <a:t>cmd</a:t>
            </a:r>
            <a:r>
              <a:rPr lang="en-US" altLang="zh-CN" sz="3200" dirty="0" smtClean="0"/>
              <a:t> --permanent --add-service=http </a:t>
            </a:r>
          </a:p>
          <a:p>
            <a:r>
              <a:rPr lang="en-US" altLang="zh-CN" sz="3200" dirty="0" err="1" smtClean="0"/>
              <a:t>sudo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systemctl</a:t>
            </a:r>
            <a:r>
              <a:rPr lang="en-US" altLang="zh-CN" sz="3200" dirty="0" smtClean="0"/>
              <a:t> reload </a:t>
            </a:r>
            <a:r>
              <a:rPr lang="en-US" altLang="zh-CN" sz="3200" dirty="0" err="1" smtClean="0"/>
              <a:t>firewalld</a:t>
            </a:r>
            <a:r>
              <a:rPr lang="en-US" altLang="zh-CN" sz="3200" dirty="0" smtClean="0"/>
              <a:t> </a:t>
            </a:r>
            <a:endParaRPr lang="en-US" altLang="zh-CN" sz="3200" dirty="0" smtClean="0"/>
          </a:p>
          <a:p>
            <a:endParaRPr lang="en-US" altLang="zh-CN" sz="2800" dirty="0" smtClean="0"/>
          </a:p>
          <a:p>
            <a:r>
              <a:rPr lang="en-US" altLang="zh-CN" sz="2200" dirty="0" smtClean="0"/>
              <a:t>curl https://packages.gitlab.com/install/repositories/gitlab/gitlab-ee/script.rpm.sh | </a:t>
            </a:r>
            <a:r>
              <a:rPr lang="en-US" altLang="zh-CN" sz="2200" dirty="0" smtClean="0"/>
              <a:t>bash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3200" dirty="0" smtClean="0"/>
              <a:t>EXTERNAL_URL="http</a:t>
            </a:r>
            <a:r>
              <a:rPr lang="en-US" altLang="zh-CN" sz="3200" dirty="0" smtClean="0"/>
              <a:t>://192.168.1.200" </a:t>
            </a:r>
            <a:r>
              <a:rPr lang="en-US" altLang="zh-CN" sz="3200" dirty="0" smtClean="0"/>
              <a:t>yum install -y </a:t>
            </a:r>
            <a:r>
              <a:rPr lang="en-US" altLang="zh-CN" sz="3200" dirty="0" err="1" smtClean="0"/>
              <a:t>gitlab-ee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Configuration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1560" y="990600"/>
            <a:ext cx="274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URL    </a:t>
            </a:r>
            <a:r>
              <a:rPr lang="en-US" altLang="zh-CN" dirty="0" smtClean="0">
                <a:hlinkClick r:id="rId3"/>
              </a:rPr>
              <a:t>http://192.168.1.200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42</Words>
  <Application>Microsoft Office PowerPoint</Application>
  <PresentationFormat>自定义</PresentationFormat>
  <Paragraphs>14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第一PPT，www.1ppt.com</vt:lpstr>
      <vt:lpstr>幻灯片 1</vt:lpstr>
      <vt:lpstr>幻灯片 2</vt:lpstr>
      <vt:lpstr>幻灯片 3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82</cp:revision>
  <dcterms:created xsi:type="dcterms:W3CDTF">2017-09-13T14:46:33Z</dcterms:created>
  <dcterms:modified xsi:type="dcterms:W3CDTF">2018-05-27T13:10:20Z</dcterms:modified>
</cp:coreProperties>
</file>