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30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232761" y="1868418"/>
            <a:ext cx="75200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Build Private</a:t>
            </a:r>
          </a:p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Email System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Base Knowledge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29640" y="1097280"/>
            <a:ext cx="256032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MUA</a:t>
            </a:r>
          </a:p>
          <a:p>
            <a:pPr algn="ctr"/>
            <a:r>
              <a:rPr lang="en-US" altLang="zh-CN" dirty="0" smtClean="0"/>
              <a:t>Mail User Agent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892040" y="1325880"/>
            <a:ext cx="283464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MTA</a:t>
            </a:r>
          </a:p>
          <a:p>
            <a:pPr algn="ctr"/>
            <a:r>
              <a:rPr lang="en-US" altLang="zh-CN" dirty="0" smtClean="0"/>
              <a:t>Mail Transfer Agent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709160" y="3124200"/>
            <a:ext cx="288036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MDA</a:t>
            </a:r>
          </a:p>
          <a:p>
            <a:pPr algn="ctr"/>
            <a:r>
              <a:rPr lang="en-US" altLang="zh-CN" dirty="0" smtClean="0"/>
              <a:t>Mail Delivery Agent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Save Mail in Database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250680" y="3337560"/>
            <a:ext cx="256032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MUA</a:t>
            </a:r>
          </a:p>
          <a:p>
            <a:pPr algn="ctr"/>
            <a:r>
              <a:rPr lang="en-US" altLang="zh-CN" dirty="0" smtClean="0"/>
              <a:t>Mail User Agent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9" idx="6"/>
            <a:endCxn id="10" idx="2"/>
          </p:cNvCxnSpPr>
          <p:nvPr/>
        </p:nvCxnSpPr>
        <p:spPr>
          <a:xfrm>
            <a:off x="3489960" y="1623060"/>
            <a:ext cx="140208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99160" y="3520440"/>
            <a:ext cx="283464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MTA</a:t>
            </a:r>
          </a:p>
          <a:p>
            <a:pPr algn="ctr"/>
            <a:r>
              <a:rPr lang="en-US" altLang="zh-CN" dirty="0" smtClean="0"/>
              <a:t>Mail Transfer Agent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0" idx="3"/>
            <a:endCxn id="21" idx="0"/>
          </p:cNvCxnSpPr>
          <p:nvPr/>
        </p:nvCxnSpPr>
        <p:spPr>
          <a:xfrm flipH="1">
            <a:off x="2316480" y="2340516"/>
            <a:ext cx="2990684" cy="1179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480560" y="5242560"/>
            <a:ext cx="283464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MTA</a:t>
            </a:r>
          </a:p>
          <a:p>
            <a:pPr algn="ctr"/>
            <a:r>
              <a:rPr lang="en-US" altLang="zh-CN" dirty="0" smtClean="0"/>
              <a:t>Mail Transfer Agent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1" idx="4"/>
            <a:endCxn id="28" idx="2"/>
          </p:cNvCxnSpPr>
          <p:nvPr/>
        </p:nvCxnSpPr>
        <p:spPr>
          <a:xfrm>
            <a:off x="2316480" y="4709160"/>
            <a:ext cx="2164080" cy="11277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7"/>
            <a:endCxn id="11" idx="2"/>
          </p:cNvCxnSpPr>
          <p:nvPr/>
        </p:nvCxnSpPr>
        <p:spPr>
          <a:xfrm flipH="1" flipV="1">
            <a:off x="6149340" y="4373880"/>
            <a:ext cx="750736" cy="104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18" idx="2"/>
          </p:cNvCxnSpPr>
          <p:nvPr/>
        </p:nvCxnSpPr>
        <p:spPr>
          <a:xfrm>
            <a:off x="7589520" y="3749040"/>
            <a:ext cx="166116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4"/>
            <a:endCxn id="11" idx="0"/>
          </p:cNvCxnSpPr>
          <p:nvPr/>
        </p:nvCxnSpPr>
        <p:spPr>
          <a:xfrm flipH="1">
            <a:off x="6149340" y="2514600"/>
            <a:ext cx="1600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5720" y="17221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49040" y="28041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78880" y="262128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98520" y="5013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28360" y="47701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21" idx="6"/>
            <a:endCxn id="11" idx="1"/>
          </p:cNvCxnSpPr>
          <p:nvPr/>
        </p:nvCxnSpPr>
        <p:spPr>
          <a:xfrm flipV="1">
            <a:off x="3733800" y="3749040"/>
            <a:ext cx="97536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94760" y="38252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87640" y="34899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POP3/IMAP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Software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45</Words>
  <Application>Microsoft Office PowerPoint</Application>
  <PresentationFormat>自定义</PresentationFormat>
  <Paragraphs>27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82</cp:revision>
  <dcterms:created xsi:type="dcterms:W3CDTF">2017-09-13T14:46:33Z</dcterms:created>
  <dcterms:modified xsi:type="dcterms:W3CDTF">2018-05-27T13:11:10Z</dcterms:modified>
</cp:coreProperties>
</file>