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7" r:id="rId3"/>
    <p:sldId id="30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4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4489792" y="1868418"/>
            <a:ext cx="30059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54012-53D3-42BF-960D-2CA20E5E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43" y="1975027"/>
            <a:ext cx="1047750" cy="1266825"/>
          </a:xfrm>
          <a:prstGeom prst="rect">
            <a:avLst/>
          </a:prstGeom>
        </p:spPr>
      </p:pic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EC1A520-F8F0-4485-9D8D-9834C2B7D343}"/>
              </a:ext>
            </a:extLst>
          </p:cNvPr>
          <p:cNvSpPr/>
          <p:nvPr/>
        </p:nvSpPr>
        <p:spPr>
          <a:xfrm>
            <a:off x="1220303" y="936703"/>
            <a:ext cx="2899252" cy="64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  <a:r>
              <a:rPr lang="en-US" altLang="zh-CN" dirty="0" err="1"/>
              <a:t>kafka</a:t>
            </a:r>
            <a:r>
              <a:rPr lang="zh-CN" altLang="en-US" dirty="0"/>
              <a:t>并解压</a:t>
            </a:r>
            <a:endParaRPr lang="en-US" altLang="zh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642412-98BD-497E-B148-1B36D43416F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68912" y="2155371"/>
            <a:ext cx="6220722" cy="1659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E1600F-5FD0-40DF-8788-4FF617AB41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9326" y="2379559"/>
            <a:ext cx="2793515" cy="296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F4E578-31C1-4B33-9361-4B4EB231A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841" y="3859401"/>
            <a:ext cx="2324100" cy="2962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49023-137F-4F4D-99A7-0DA7149DF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34" y="807870"/>
            <a:ext cx="2381250" cy="60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配置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D2017-379B-48AF-AA9A-FB3C7AE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52803"/>
              </p:ext>
            </p:extLst>
          </p:nvPr>
        </p:nvGraphicFramePr>
        <p:xfrm>
          <a:off x="405245" y="1214643"/>
          <a:ext cx="467479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7398">
                  <a:extLst>
                    <a:ext uri="{9D8B030D-6E8A-4147-A177-3AD203B41FA5}">
                      <a16:colId xmlns:a16="http://schemas.microsoft.com/office/drawing/2014/main" val="1192428797"/>
                    </a:ext>
                  </a:extLst>
                </a:gridCol>
                <a:gridCol w="2337398">
                  <a:extLst>
                    <a:ext uri="{9D8B030D-6E8A-4147-A177-3AD203B41FA5}">
                      <a16:colId xmlns:a16="http://schemas.microsoft.com/office/drawing/2014/main" val="303033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Centos7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</a:t>
                      </a:r>
                      <a:r>
                        <a:rPr lang="en-US" altLang="zh-CN" dirty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</a:t>
                      </a:r>
                      <a:r>
                        <a:rPr lang="en-US" altLang="zh-CN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</a:t>
                      </a:r>
                      <a:r>
                        <a:rPr lang="en-US" altLang="zh-CN" dirty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7499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4BD43D-D6E7-4B49-AD28-7A4A998525D0}"/>
              </a:ext>
            </a:extLst>
          </p:cNvPr>
          <p:cNvSpPr/>
          <p:nvPr/>
        </p:nvSpPr>
        <p:spPr>
          <a:xfrm>
            <a:off x="5704551" y="3224224"/>
            <a:ext cx="5735839" cy="124082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cd kafka_2.11-1.1.0</a:t>
            </a:r>
          </a:p>
          <a:p>
            <a:r>
              <a:rPr lang="en-US" dirty="0"/>
              <a:t>cd config</a:t>
            </a:r>
          </a:p>
          <a:p>
            <a:r>
              <a:rPr lang="en-US" dirty="0"/>
              <a:t>vi </a:t>
            </a:r>
            <a:r>
              <a:rPr lang="en-US" dirty="0" err="1"/>
              <a:t>server.properties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1D24BF-8D6C-44DB-95E6-FE63C41851A4}"/>
              </a:ext>
            </a:extLst>
          </p:cNvPr>
          <p:cNvSpPr/>
          <p:nvPr/>
        </p:nvSpPr>
        <p:spPr>
          <a:xfrm>
            <a:off x="405245" y="3342322"/>
            <a:ext cx="4674796" cy="275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broker.id=0</a:t>
            </a:r>
          </a:p>
          <a:p>
            <a:r>
              <a:rPr lang="en-US" dirty="0"/>
              <a:t>listeners=PLAINTEXT://192.168.200:9092 </a:t>
            </a:r>
          </a:p>
          <a:p>
            <a:r>
              <a:rPr lang="en-US" dirty="0" err="1"/>
              <a:t>log.dirs</a:t>
            </a:r>
            <a:r>
              <a:rPr lang="en-US" dirty="0"/>
              <a:t>=/</a:t>
            </a:r>
            <a:r>
              <a:rPr lang="en-US" dirty="0" err="1"/>
              <a:t>usr</a:t>
            </a:r>
            <a:r>
              <a:rPr lang="en-US" dirty="0"/>
              <a:t>/software/kafka_2.11-1.1.0/data</a:t>
            </a:r>
          </a:p>
          <a:p>
            <a:r>
              <a:rPr lang="en-US" dirty="0" err="1"/>
              <a:t>zookeeper.connect</a:t>
            </a:r>
            <a:r>
              <a:rPr lang="en-US" dirty="0"/>
              <a:t>= 192.168.1.2</a:t>
            </a:r>
            <a:r>
              <a:rPr lang="en-US" altLang="zh-CN" dirty="0"/>
              <a:t>00:2181,</a:t>
            </a:r>
            <a:r>
              <a:rPr lang="en-US" dirty="0"/>
              <a:t> 192.168.1.2</a:t>
            </a:r>
            <a:r>
              <a:rPr lang="en-US" altLang="zh-CN" dirty="0"/>
              <a:t>01:2181,</a:t>
            </a:r>
            <a:r>
              <a:rPr lang="en-US" dirty="0"/>
              <a:t> 192.168.1.2</a:t>
            </a:r>
            <a:r>
              <a:rPr lang="en-US" altLang="zh-CN" dirty="0"/>
              <a:t>02:2181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5E818F-1534-4CF3-B210-FABE2B9977D5}"/>
              </a:ext>
            </a:extLst>
          </p:cNvPr>
          <p:cNvSpPr/>
          <p:nvPr/>
        </p:nvSpPr>
        <p:spPr>
          <a:xfrm>
            <a:off x="5704552" y="4815769"/>
            <a:ext cx="5735839" cy="54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endParaRPr lang="en-US" altLang="zh-CN" dirty="0"/>
          </a:p>
          <a:p>
            <a:pPr algn="ctr"/>
            <a:r>
              <a:rPr lang="en-US" dirty="0"/>
              <a:t>bin/kafka-server-start.sh config/</a:t>
            </a:r>
            <a:r>
              <a:rPr lang="en-US" dirty="0" err="1"/>
              <a:t>server.properties</a:t>
            </a:r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36FA189-AEB6-4E70-935D-219610A83C6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776845" y="2171700"/>
            <a:ext cx="1589810" cy="1483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BD1F99B8-D33D-4816-BF54-495B11324BAA}"/>
              </a:ext>
            </a:extLst>
          </p:cNvPr>
          <p:cNvSpPr/>
          <p:nvPr/>
        </p:nvSpPr>
        <p:spPr>
          <a:xfrm>
            <a:off x="3366655" y="1766455"/>
            <a:ext cx="166254" cy="810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DB43429-F812-4F32-B2D7-C6C89EA9BEE2}"/>
              </a:ext>
            </a:extLst>
          </p:cNvPr>
          <p:cNvSpPr/>
          <p:nvPr/>
        </p:nvSpPr>
        <p:spPr>
          <a:xfrm>
            <a:off x="2286000" y="1766455"/>
            <a:ext cx="166254" cy="810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0AD5589-82A6-43E4-92EE-DDA76A41403B}"/>
              </a:ext>
            </a:extLst>
          </p:cNvPr>
          <p:cNvCxnSpPr>
            <a:stCxn id="25" idx="1"/>
          </p:cNvCxnSpPr>
          <p:nvPr/>
        </p:nvCxnSpPr>
        <p:spPr>
          <a:xfrm rot="10800000" flipH="1" flipV="1">
            <a:off x="2452253" y="2171700"/>
            <a:ext cx="1080655" cy="1672936"/>
          </a:xfrm>
          <a:prstGeom prst="curvedConnector4">
            <a:avLst>
              <a:gd name="adj1" fmla="val 9615"/>
              <a:gd name="adj2" fmla="val 2608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80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SimSun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158</cp:revision>
  <dcterms:created xsi:type="dcterms:W3CDTF">2017-09-13T14:46:33Z</dcterms:created>
  <dcterms:modified xsi:type="dcterms:W3CDTF">2018-06-05T06:05:35Z</dcterms:modified>
</cp:coreProperties>
</file>