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08" r:id="rId3"/>
    <p:sldId id="307" r:id="rId4"/>
    <p:sldId id="310" r:id="rId5"/>
    <p:sldId id="311" r:id="rId6"/>
    <p:sldId id="312" r:id="rId7"/>
    <p:sldId id="309" r:id="rId8"/>
    <p:sldId id="324" r:id="rId9"/>
    <p:sldId id="314" r:id="rId10"/>
    <p:sldId id="315" r:id="rId11"/>
    <p:sldId id="316" r:id="rId12"/>
    <p:sldId id="317" r:id="rId13"/>
    <p:sldId id="318" r:id="rId14"/>
    <p:sldId id="319" r:id="rId15"/>
    <p:sldId id="320" r:id="rId16"/>
    <p:sldId id="321" r:id="rId17"/>
    <p:sldId id="322" r:id="rId18"/>
    <p:sldId id="323"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gui Yu" initials="SY" lastIdx="1" clrIdx="0">
    <p:extLst>
      <p:ext uri="{19B8F6BF-5375-455C-9EA6-DF929625EA0E}">
        <p15:presenceInfo xmlns:p15="http://schemas.microsoft.com/office/powerpoint/2012/main" userId="S-1-5-21-1538607324-3213881460-940295383-15674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D49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43" autoAdjust="0"/>
  </p:normalViewPr>
  <p:slideViewPr>
    <p:cSldViewPr snapToGrid="0" showGuides="1">
      <p:cViewPr varScale="1">
        <p:scale>
          <a:sx n="92" d="100"/>
          <a:sy n="92" d="100"/>
        </p:scale>
        <p:origin x="84" y="102"/>
      </p:cViewPr>
      <p:guideLst>
        <p:guide orient="horz" pos="2160"/>
        <p:guide pos="3840"/>
      </p:guideLst>
    </p:cSldViewPr>
  </p:slideViewPr>
  <p:notesTextViewPr>
    <p:cViewPr>
      <p:scale>
        <a:sx n="1" d="1"/>
        <a:sy n="1" d="1"/>
      </p:scale>
      <p:origin x="0" y="0"/>
    </p:cViewPr>
  </p:notesTextViewPr>
  <p:sorterViewPr>
    <p:cViewPr>
      <p:scale>
        <a:sx n="91" d="100"/>
        <a:sy n="91"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1D5F9-199E-4B77-ACFB-0D659EE03F6C}" type="datetimeFigureOut">
              <a:rPr lang="zh-CN" altLang="en-US" smtClean="0"/>
              <a:pPr/>
              <a:t>2018/6/5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53725-671C-4999-8D68-861E5DC01BD8}" type="slidenum">
              <a:rPr lang="zh-CN" altLang="en-US" smtClean="0"/>
              <a:pPr/>
              <a:t>‹#›</a:t>
            </a:fld>
            <a:endParaRPr lang="zh-CN" altLang="en-US"/>
          </a:p>
        </p:txBody>
      </p:sp>
    </p:spTree>
    <p:extLst>
      <p:ext uri="{BB962C8B-B14F-4D97-AF65-F5344CB8AC3E}">
        <p14:creationId xmlns:p14="http://schemas.microsoft.com/office/powerpoint/2010/main" val="4136795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553725-671C-4999-8D68-861E5DC01BD8}" type="slidenum">
              <a:rPr lang="zh-CN" altLang="en-US" smtClean="0"/>
              <a:pPr/>
              <a:t>1</a:t>
            </a:fld>
            <a:endParaRPr lang="zh-CN" altLang="en-US"/>
          </a:p>
        </p:txBody>
      </p:sp>
    </p:spTree>
    <p:extLst>
      <p:ext uri="{BB962C8B-B14F-4D97-AF65-F5344CB8AC3E}">
        <p14:creationId xmlns:p14="http://schemas.microsoft.com/office/powerpoint/2010/main" val="2594768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2553725-671C-4999-8D68-861E5DC01BD8}" type="slidenum">
              <a:rPr lang="zh-CN" altLang="en-US" smtClean="0"/>
              <a:pPr/>
              <a:t>3</a:t>
            </a:fld>
            <a:endParaRPr lang="zh-CN" altLang="en-US"/>
          </a:p>
        </p:txBody>
      </p:sp>
    </p:spTree>
    <p:extLst>
      <p:ext uri="{BB962C8B-B14F-4D97-AF65-F5344CB8AC3E}">
        <p14:creationId xmlns:p14="http://schemas.microsoft.com/office/powerpoint/2010/main" val="250651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@Mapper</a:t>
            </a:r>
          </a:p>
          <a:p>
            <a:r>
              <a:rPr lang="en-US" sz="1200" b="1" kern="1200" dirty="0">
                <a:solidFill>
                  <a:schemeClr val="tx1"/>
                </a:solidFill>
                <a:latin typeface="+mn-lt"/>
                <a:ea typeface="+mn-ea"/>
                <a:cs typeface="+mn-cs"/>
              </a:rPr>
              <a:t>public interface </a:t>
            </a:r>
            <a:r>
              <a:rPr lang="en-US" sz="1200" b="1" kern="1200" dirty="0" err="1">
                <a:solidFill>
                  <a:schemeClr val="tx1"/>
                </a:solidFill>
                <a:latin typeface="+mn-lt"/>
                <a:ea typeface="+mn-ea"/>
                <a:cs typeface="+mn-cs"/>
              </a:rPr>
              <a:t>UserMapper</a:t>
            </a:r>
            <a:r>
              <a:rPr lang="en-US" sz="1200" b="1" kern="1200" dirty="0">
                <a:solidFill>
                  <a:schemeClr val="tx1"/>
                </a:solidFill>
                <a:latin typeface="+mn-lt"/>
                <a:ea typeface="+mn-ea"/>
                <a:cs typeface="+mn-cs"/>
              </a:rPr>
              <a:t> {</a:t>
            </a:r>
          </a:p>
          <a:p>
            <a:pPr lvl="1"/>
            <a:r>
              <a:rPr lang="en-US" sz="1200" kern="1200" dirty="0">
                <a:solidFill>
                  <a:schemeClr val="tx1"/>
                </a:solidFill>
                <a:latin typeface="+mn-lt"/>
                <a:ea typeface="+mn-ea"/>
                <a:cs typeface="+mn-cs"/>
              </a:rPr>
              <a:t>@Results({ </a:t>
            </a:r>
          </a:p>
          <a:p>
            <a:pPr lvl="1"/>
            <a:r>
              <a:rPr lang="en-US" sz="1200" kern="1200" dirty="0">
                <a:solidFill>
                  <a:schemeClr val="tx1"/>
                </a:solidFill>
                <a:latin typeface="+mn-lt"/>
                <a:ea typeface="+mn-ea"/>
                <a:cs typeface="+mn-cs"/>
              </a:rPr>
              <a:t>	@Result(property = "</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 column =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p>
          <a:p>
            <a:pPr lvl="1"/>
            <a:r>
              <a:rPr lang="en-US" sz="1200" kern="1200" dirty="0">
                <a:solidFill>
                  <a:schemeClr val="tx1"/>
                </a:solidFill>
                <a:latin typeface="+mn-lt"/>
                <a:ea typeface="+mn-ea"/>
                <a:cs typeface="+mn-cs"/>
              </a:rPr>
              <a:t>	@Result(property = "password", column = "password"),</a:t>
            </a:r>
          </a:p>
          <a:p>
            <a:pPr lvl="1"/>
            <a:r>
              <a:rPr lang="en-US" sz="1200" kern="1200" dirty="0">
                <a:solidFill>
                  <a:schemeClr val="tx1"/>
                </a:solidFill>
                <a:latin typeface="+mn-lt"/>
                <a:ea typeface="+mn-ea"/>
                <a:cs typeface="+mn-cs"/>
              </a:rPr>
              <a:t>})</a:t>
            </a:r>
            <a:endParaRPr lang="en-US" sz="18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@Select("select * from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 and password=#{password}")</a:t>
            </a:r>
          </a:p>
          <a:p>
            <a:pPr lvl="1"/>
            <a:r>
              <a:rPr lang="en-US" sz="1200" b="1" kern="1200" dirty="0">
                <a:solidFill>
                  <a:schemeClr val="tx1"/>
                </a:solidFill>
                <a:latin typeface="+mn-lt"/>
                <a:ea typeface="+mn-ea"/>
                <a:cs typeface="+mn-cs"/>
              </a:rPr>
              <a:t>public User </a:t>
            </a:r>
            <a:r>
              <a:rPr lang="en-US" sz="1200" b="1" kern="1200" dirty="0" err="1">
                <a:solidFill>
                  <a:schemeClr val="tx1"/>
                </a:solidFill>
                <a:latin typeface="+mn-lt"/>
                <a:ea typeface="+mn-ea"/>
                <a:cs typeface="+mn-cs"/>
              </a:rPr>
              <a:t>getByNP</a:t>
            </a:r>
            <a:r>
              <a:rPr lang="en-US" sz="1200" b="1" kern="1200" dirty="0">
                <a:solidFill>
                  <a:schemeClr val="tx1"/>
                </a:solidFill>
                <a:latin typeface="+mn-lt"/>
                <a:ea typeface="+mn-ea"/>
                <a:cs typeface="+mn-cs"/>
              </a:rPr>
              <a:t>(String </a:t>
            </a:r>
            <a:r>
              <a:rPr lang="en-US" sz="1200" b="1" kern="1200" dirty="0" err="1">
                <a:solidFill>
                  <a:schemeClr val="tx1"/>
                </a:solidFill>
                <a:latin typeface="+mn-lt"/>
                <a:ea typeface="+mn-ea"/>
                <a:cs typeface="+mn-cs"/>
              </a:rPr>
              <a:t>userName</a:t>
            </a:r>
            <a:r>
              <a:rPr lang="en-US" sz="1200" b="1" kern="1200" dirty="0">
                <a:solidFill>
                  <a:schemeClr val="tx1"/>
                </a:solidFill>
                <a:latin typeface="+mn-lt"/>
                <a:ea typeface="+mn-ea"/>
                <a:cs typeface="+mn-cs"/>
              </a:rPr>
              <a:t>, String password);</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@Insert("insert into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user_name,password</a:t>
            </a:r>
            <a:r>
              <a:rPr lang="en-US" sz="1200" kern="1200" dirty="0">
                <a:solidFill>
                  <a:schemeClr val="tx1"/>
                </a:solidFill>
                <a:latin typeface="+mn-lt"/>
                <a:ea typeface="+mn-ea"/>
                <a:cs typeface="+mn-cs"/>
              </a:rPr>
              <a:t>) values (#{</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},#{password})")</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add(User user);</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@Delete("delete from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a:t>
            </a:r>
            <a:r>
              <a:rPr lang="en-US" sz="1200" b="1" kern="1200" dirty="0" err="1">
                <a:solidFill>
                  <a:schemeClr val="tx1"/>
                </a:solidFill>
                <a:latin typeface="+mn-lt"/>
                <a:ea typeface="+mn-ea"/>
                <a:cs typeface="+mn-cs"/>
              </a:rPr>
              <a:t>delByName</a:t>
            </a:r>
            <a:r>
              <a:rPr lang="en-US" sz="1200" b="1" kern="1200" dirty="0">
                <a:solidFill>
                  <a:schemeClr val="tx1"/>
                </a:solidFill>
                <a:latin typeface="+mn-lt"/>
                <a:ea typeface="+mn-ea"/>
                <a:cs typeface="+mn-cs"/>
              </a:rPr>
              <a:t>(String </a:t>
            </a:r>
            <a:r>
              <a:rPr lang="en-US" sz="1200" b="1" kern="1200" dirty="0" err="1">
                <a:solidFill>
                  <a:schemeClr val="tx1"/>
                </a:solidFill>
                <a:latin typeface="+mn-lt"/>
                <a:ea typeface="+mn-ea"/>
                <a:cs typeface="+mn-cs"/>
              </a:rPr>
              <a:t>userName</a:t>
            </a:r>
            <a:r>
              <a:rPr lang="en-US" sz="1200" b="1" kern="1200" dirty="0">
                <a:solidFill>
                  <a:schemeClr val="tx1"/>
                </a:solidFill>
                <a:latin typeface="+mn-lt"/>
                <a:ea typeface="+mn-ea"/>
                <a:cs typeface="+mn-cs"/>
              </a:rPr>
              <a:t>);</a:t>
            </a:r>
          </a:p>
          <a:p>
            <a:pPr lvl="1"/>
            <a:endParaRPr lang="en-US" sz="1200" kern="1200" dirty="0">
              <a:solidFill>
                <a:schemeClr val="tx1"/>
              </a:solidFill>
              <a:latin typeface="+mn-lt"/>
              <a:ea typeface="+mn-ea"/>
              <a:cs typeface="+mn-cs"/>
            </a:endParaRPr>
          </a:p>
          <a:p>
            <a:pPr lvl="1"/>
            <a:r>
              <a:rPr lang="en-US" sz="1200" kern="1200" dirty="0">
                <a:solidFill>
                  <a:schemeClr val="tx1"/>
                </a:solidFill>
                <a:latin typeface="+mn-lt"/>
                <a:ea typeface="+mn-ea"/>
                <a:cs typeface="+mn-cs"/>
              </a:rPr>
              <a:t>@Update("update </a:t>
            </a:r>
            <a:r>
              <a:rPr lang="en-US" sz="1200" kern="1200" dirty="0" err="1">
                <a:solidFill>
                  <a:schemeClr val="tx1"/>
                </a:solidFill>
                <a:latin typeface="+mn-lt"/>
                <a:ea typeface="+mn-ea"/>
                <a:cs typeface="+mn-cs"/>
              </a:rPr>
              <a:t>sc_user.tb_user</a:t>
            </a:r>
            <a:r>
              <a:rPr lang="en-US" sz="1200" kern="1200" dirty="0">
                <a:solidFill>
                  <a:schemeClr val="tx1"/>
                </a:solidFill>
                <a:latin typeface="+mn-lt"/>
                <a:ea typeface="+mn-ea"/>
                <a:cs typeface="+mn-cs"/>
              </a:rPr>
              <a:t> set password=#{password} where </a:t>
            </a:r>
            <a:r>
              <a:rPr lang="en-US" sz="1200" kern="1200" dirty="0" err="1">
                <a:solidFill>
                  <a:schemeClr val="tx1"/>
                </a:solidFill>
                <a:latin typeface="+mn-lt"/>
                <a:ea typeface="+mn-ea"/>
                <a:cs typeface="+mn-cs"/>
              </a:rPr>
              <a:t>user_name</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userName</a:t>
            </a:r>
            <a:r>
              <a:rPr lang="en-US" sz="1200" kern="1200" dirty="0">
                <a:solidFill>
                  <a:schemeClr val="tx1"/>
                </a:solidFill>
                <a:latin typeface="+mn-lt"/>
                <a:ea typeface="+mn-ea"/>
                <a:cs typeface="+mn-cs"/>
              </a:rPr>
              <a:t>}")</a:t>
            </a:r>
          </a:p>
          <a:p>
            <a:pPr lvl="1"/>
            <a:r>
              <a:rPr lang="en-US" sz="1200" b="1" kern="1200" dirty="0">
                <a:solidFill>
                  <a:schemeClr val="tx1"/>
                </a:solidFill>
                <a:latin typeface="+mn-lt"/>
                <a:ea typeface="+mn-ea"/>
                <a:cs typeface="+mn-cs"/>
              </a:rPr>
              <a:t>public </a:t>
            </a:r>
            <a:r>
              <a:rPr lang="en-US" sz="1200" b="1" kern="1200" dirty="0" err="1">
                <a:solidFill>
                  <a:schemeClr val="tx1"/>
                </a:solidFill>
                <a:latin typeface="+mn-lt"/>
                <a:ea typeface="+mn-ea"/>
                <a:cs typeface="+mn-cs"/>
              </a:rPr>
              <a:t>int</a:t>
            </a:r>
            <a:r>
              <a:rPr lang="en-US" sz="1200" b="1" kern="1200" dirty="0">
                <a:solidFill>
                  <a:schemeClr val="tx1"/>
                </a:solidFill>
                <a:latin typeface="+mn-lt"/>
                <a:ea typeface="+mn-ea"/>
                <a:cs typeface="+mn-cs"/>
              </a:rPr>
              <a:t> update(User user);</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2553725-671C-4999-8D68-861E5DC01BD8}" type="slidenum">
              <a:rPr lang="zh-CN" altLang="en-US" smtClean="0"/>
              <a:pPr/>
              <a:t>5</a:t>
            </a:fld>
            <a:endParaRPr lang="zh-CN" altLang="en-US"/>
          </a:p>
        </p:txBody>
      </p:sp>
    </p:spTree>
    <p:extLst>
      <p:ext uri="{BB962C8B-B14F-4D97-AF65-F5344CB8AC3E}">
        <p14:creationId xmlns:p14="http://schemas.microsoft.com/office/powerpoint/2010/main" val="634933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337950577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4292131042"/>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9521286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41737985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1AD7F68-8E1B-45E2-8A27-5D5DEAAB1BF2}" type="datetimeFigureOut">
              <a:rPr lang="zh-CN" altLang="en-US" smtClean="0"/>
              <a:pPr/>
              <a:t>2018/6/5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34302895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951757828"/>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1AD7F68-8E1B-45E2-8A27-5D5DEAAB1BF2}" type="datetimeFigureOut">
              <a:rPr lang="zh-CN" altLang="en-US" smtClean="0"/>
              <a:pPr/>
              <a:t>2018/6/5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3785743930"/>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1AD7F68-8E1B-45E2-8A27-5D5DEAAB1BF2}" type="datetimeFigureOut">
              <a:rPr lang="zh-CN" altLang="en-US" smtClean="0"/>
              <a:pPr/>
              <a:t>2018/6/5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127299858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AD7F68-8E1B-45E2-8A27-5D5DEAAB1BF2}" type="datetimeFigureOut">
              <a:rPr lang="zh-CN" altLang="en-US" smtClean="0"/>
              <a:pPr/>
              <a:t>2018/6/5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10309170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27543647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1AD7F68-8E1B-45E2-8A27-5D5DEAAB1BF2}" type="datetimeFigureOut">
              <a:rPr lang="zh-CN" altLang="en-US" smtClean="0"/>
              <a:pPr/>
              <a:t>2018/6/5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272482135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D7F68-8E1B-45E2-8A27-5D5DEAAB1BF2}" type="datetimeFigureOut">
              <a:rPr lang="zh-CN" altLang="en-US" smtClean="0"/>
              <a:pPr/>
              <a:t>2018/6/5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00BE8D-5581-489A-A491-65FC32FEA9FD}" type="slidenum">
              <a:rPr lang="zh-CN" altLang="en-US" smtClean="0"/>
              <a:pPr/>
              <a:t>‹#›</a:t>
            </a:fld>
            <a:endParaRPr lang="zh-CN" altLang="en-US"/>
          </a:p>
        </p:txBody>
      </p:sp>
    </p:spTree>
    <p:extLst>
      <p:ext uri="{BB962C8B-B14F-4D97-AF65-F5344CB8AC3E}">
        <p14:creationId xmlns:p14="http://schemas.microsoft.com/office/powerpoint/2010/main" val="666783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Freeform 23"/>
          <p:cNvSpPr>
            <a:spLocks noEditPoints="1"/>
          </p:cNvSpPr>
          <p:nvPr/>
        </p:nvSpPr>
        <p:spPr bwMode="auto">
          <a:xfrm>
            <a:off x="3694359" y="344932"/>
            <a:ext cx="4645930" cy="4643333"/>
          </a:xfrm>
          <a:custGeom>
            <a:avLst/>
            <a:gdLst>
              <a:gd name="T0" fmla="*/ 649 w 755"/>
              <a:gd name="T1" fmla="*/ 221 h 754"/>
              <a:gd name="T2" fmla="*/ 644 w 755"/>
              <a:gd name="T3" fmla="*/ 215 h 754"/>
              <a:gd name="T4" fmla="*/ 585 w 755"/>
              <a:gd name="T5" fmla="*/ 86 h 754"/>
              <a:gd name="T6" fmla="*/ 544 w 755"/>
              <a:gd name="T7" fmla="*/ 38 h 754"/>
              <a:gd name="T8" fmla="*/ 566 w 755"/>
              <a:gd name="T9" fmla="*/ 85 h 754"/>
              <a:gd name="T10" fmla="*/ 485 w 755"/>
              <a:gd name="T11" fmla="*/ 79 h 754"/>
              <a:gd name="T12" fmla="*/ 377 w 755"/>
              <a:gd name="T13" fmla="*/ 0 h 754"/>
              <a:gd name="T14" fmla="*/ 297 w 755"/>
              <a:gd name="T15" fmla="*/ 7 h 754"/>
              <a:gd name="T16" fmla="*/ 173 w 755"/>
              <a:gd name="T17" fmla="*/ 84 h 754"/>
              <a:gd name="T18" fmla="*/ 170 w 755"/>
              <a:gd name="T19" fmla="*/ 85 h 754"/>
              <a:gd name="T20" fmla="*/ 157 w 755"/>
              <a:gd name="T21" fmla="*/ 130 h 754"/>
              <a:gd name="T22" fmla="*/ 104 w 755"/>
              <a:gd name="T23" fmla="*/ 221 h 754"/>
              <a:gd name="T24" fmla="*/ 1 w 755"/>
              <a:gd name="T25" fmla="*/ 377 h 754"/>
              <a:gd name="T26" fmla="*/ 88 w 755"/>
              <a:gd name="T27" fmla="*/ 411 h 754"/>
              <a:gd name="T28" fmla="*/ 38 w 755"/>
              <a:gd name="T29" fmla="*/ 540 h 754"/>
              <a:gd name="T30" fmla="*/ 168 w 755"/>
              <a:gd name="T31" fmla="*/ 662 h 754"/>
              <a:gd name="T32" fmla="*/ 169 w 755"/>
              <a:gd name="T33" fmla="*/ 670 h 754"/>
              <a:gd name="T34" fmla="*/ 188 w 755"/>
              <a:gd name="T35" fmla="*/ 669 h 754"/>
              <a:gd name="T36" fmla="*/ 298 w 755"/>
              <a:gd name="T37" fmla="*/ 748 h 754"/>
              <a:gd name="T38" fmla="*/ 377 w 755"/>
              <a:gd name="T39" fmla="*/ 674 h 754"/>
              <a:gd name="T40" fmla="*/ 480 w 755"/>
              <a:gd name="T41" fmla="*/ 671 h 754"/>
              <a:gd name="T42" fmla="*/ 490 w 755"/>
              <a:gd name="T43" fmla="*/ 672 h 754"/>
              <a:gd name="T44" fmla="*/ 541 w 755"/>
              <a:gd name="T45" fmla="*/ 719 h 754"/>
              <a:gd name="T46" fmla="*/ 631 w 755"/>
              <a:gd name="T47" fmla="*/ 661 h 754"/>
              <a:gd name="T48" fmla="*/ 643 w 755"/>
              <a:gd name="T49" fmla="*/ 538 h 754"/>
              <a:gd name="T50" fmla="*/ 650 w 755"/>
              <a:gd name="T51" fmla="*/ 533 h 754"/>
              <a:gd name="T52" fmla="*/ 755 w 755"/>
              <a:gd name="T53" fmla="*/ 377 h 754"/>
              <a:gd name="T54" fmla="*/ 504 w 755"/>
              <a:gd name="T55" fmla="*/ 373 h 754"/>
              <a:gd name="T56" fmla="*/ 645 w 755"/>
              <a:gd name="T57" fmla="*/ 225 h 754"/>
              <a:gd name="T58" fmla="*/ 383 w 755"/>
              <a:gd name="T59" fmla="*/ 502 h 754"/>
              <a:gd name="T60" fmla="*/ 504 w 755"/>
              <a:gd name="T61" fmla="*/ 383 h 754"/>
              <a:gd name="T62" fmla="*/ 256 w 755"/>
              <a:gd name="T63" fmla="*/ 378 h 754"/>
              <a:gd name="T64" fmla="*/ 266 w 755"/>
              <a:gd name="T65" fmla="*/ 510 h 754"/>
              <a:gd name="T66" fmla="*/ 377 w 755"/>
              <a:gd name="T67" fmla="*/ 257 h 754"/>
              <a:gd name="T68" fmla="*/ 256 w 755"/>
              <a:gd name="T69" fmla="*/ 243 h 754"/>
              <a:gd name="T70" fmla="*/ 489 w 755"/>
              <a:gd name="T71" fmla="*/ 245 h 754"/>
              <a:gd name="T72" fmla="*/ 564 w 755"/>
              <a:gd name="T73" fmla="*/ 86 h 754"/>
              <a:gd name="T74" fmla="*/ 639 w 755"/>
              <a:gd name="T75" fmla="*/ 220 h 754"/>
              <a:gd name="T76" fmla="*/ 491 w 755"/>
              <a:gd name="T77" fmla="*/ 85 h 754"/>
              <a:gd name="T78" fmla="*/ 503 w 755"/>
              <a:gd name="T79" fmla="*/ 238 h 754"/>
              <a:gd name="T80" fmla="*/ 378 w 755"/>
              <a:gd name="T81" fmla="*/ 90 h 754"/>
              <a:gd name="T82" fmla="*/ 377 w 755"/>
              <a:gd name="T83" fmla="*/ 90 h 754"/>
              <a:gd name="T84" fmla="*/ 268 w 755"/>
              <a:gd name="T85" fmla="*/ 89 h 754"/>
              <a:gd name="T86" fmla="*/ 173 w 755"/>
              <a:gd name="T87" fmla="*/ 95 h 754"/>
              <a:gd name="T88" fmla="*/ 251 w 755"/>
              <a:gd name="T89" fmla="*/ 238 h 754"/>
              <a:gd name="T90" fmla="*/ 114 w 755"/>
              <a:gd name="T91" fmla="*/ 217 h 754"/>
              <a:gd name="T92" fmla="*/ 245 w 755"/>
              <a:gd name="T93" fmla="*/ 243 h 754"/>
              <a:gd name="T94" fmla="*/ 86 w 755"/>
              <a:gd name="T95" fmla="*/ 377 h 754"/>
              <a:gd name="T96" fmla="*/ 246 w 755"/>
              <a:gd name="T97" fmla="*/ 378 h 754"/>
              <a:gd name="T98" fmla="*/ 110 w 755"/>
              <a:gd name="T99" fmla="*/ 528 h 754"/>
              <a:gd name="T100" fmla="*/ 169 w 755"/>
              <a:gd name="T101" fmla="*/ 661 h 754"/>
              <a:gd name="T102" fmla="*/ 251 w 755"/>
              <a:gd name="T103" fmla="*/ 518 h 754"/>
              <a:gd name="T104" fmla="*/ 268 w 755"/>
              <a:gd name="T105" fmla="*/ 666 h 754"/>
              <a:gd name="T106" fmla="*/ 373 w 755"/>
              <a:gd name="T107" fmla="*/ 503 h 754"/>
              <a:gd name="T108" fmla="*/ 475 w 755"/>
              <a:gd name="T109" fmla="*/ 670 h 754"/>
              <a:gd name="T110" fmla="*/ 458 w 755"/>
              <a:gd name="T111" fmla="*/ 507 h 754"/>
              <a:gd name="T112" fmla="*/ 480 w 755"/>
              <a:gd name="T113" fmla="*/ 670 h 754"/>
              <a:gd name="T114" fmla="*/ 490 w 755"/>
              <a:gd name="T115" fmla="*/ 670 h 754"/>
              <a:gd name="T116" fmla="*/ 639 w 755"/>
              <a:gd name="T117" fmla="*/ 533 h 754"/>
              <a:gd name="T118" fmla="*/ 639 w 755"/>
              <a:gd name="T119" fmla="*/ 532 h 754"/>
              <a:gd name="T120" fmla="*/ 508 w 755"/>
              <a:gd name="T121" fmla="*/ 378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55" h="754">
                <a:moveTo>
                  <a:pt x="755" y="377"/>
                </a:moveTo>
                <a:cubicBezTo>
                  <a:pt x="727" y="377"/>
                  <a:pt x="702" y="377"/>
                  <a:pt x="679" y="377"/>
                </a:cubicBezTo>
                <a:cubicBezTo>
                  <a:pt x="679" y="374"/>
                  <a:pt x="677" y="372"/>
                  <a:pt x="675" y="372"/>
                </a:cubicBezTo>
                <a:cubicBezTo>
                  <a:pt x="672" y="363"/>
                  <a:pt x="670" y="353"/>
                  <a:pt x="667" y="344"/>
                </a:cubicBezTo>
                <a:cubicBezTo>
                  <a:pt x="657" y="305"/>
                  <a:pt x="650" y="266"/>
                  <a:pt x="646" y="225"/>
                </a:cubicBezTo>
                <a:cubicBezTo>
                  <a:pt x="648" y="224"/>
                  <a:pt x="649" y="223"/>
                  <a:pt x="649" y="221"/>
                </a:cubicBezTo>
                <a:cubicBezTo>
                  <a:pt x="653" y="220"/>
                  <a:pt x="658" y="220"/>
                  <a:pt x="662" y="220"/>
                </a:cubicBezTo>
                <a:cubicBezTo>
                  <a:pt x="679" y="218"/>
                  <a:pt x="698" y="217"/>
                  <a:pt x="717" y="215"/>
                </a:cubicBezTo>
                <a:cubicBezTo>
                  <a:pt x="717" y="214"/>
                  <a:pt x="717" y="214"/>
                  <a:pt x="717" y="214"/>
                </a:cubicBezTo>
                <a:cubicBezTo>
                  <a:pt x="703" y="215"/>
                  <a:pt x="690" y="217"/>
                  <a:pt x="677" y="218"/>
                </a:cubicBezTo>
                <a:cubicBezTo>
                  <a:pt x="668" y="218"/>
                  <a:pt x="658" y="219"/>
                  <a:pt x="649" y="220"/>
                </a:cubicBezTo>
                <a:cubicBezTo>
                  <a:pt x="649" y="217"/>
                  <a:pt x="647" y="215"/>
                  <a:pt x="644" y="215"/>
                </a:cubicBezTo>
                <a:cubicBezTo>
                  <a:pt x="644" y="215"/>
                  <a:pt x="643" y="215"/>
                  <a:pt x="642" y="216"/>
                </a:cubicBezTo>
                <a:cubicBezTo>
                  <a:pt x="630" y="199"/>
                  <a:pt x="619" y="181"/>
                  <a:pt x="611" y="162"/>
                </a:cubicBezTo>
                <a:cubicBezTo>
                  <a:pt x="601" y="141"/>
                  <a:pt x="593" y="117"/>
                  <a:pt x="586" y="90"/>
                </a:cubicBezTo>
                <a:cubicBezTo>
                  <a:pt x="586" y="90"/>
                  <a:pt x="586" y="90"/>
                  <a:pt x="586" y="90"/>
                </a:cubicBezTo>
                <a:cubicBezTo>
                  <a:pt x="586" y="89"/>
                  <a:pt x="586" y="88"/>
                  <a:pt x="586" y="87"/>
                </a:cubicBezTo>
                <a:cubicBezTo>
                  <a:pt x="586" y="87"/>
                  <a:pt x="585" y="86"/>
                  <a:pt x="585" y="86"/>
                </a:cubicBezTo>
                <a:cubicBezTo>
                  <a:pt x="600" y="89"/>
                  <a:pt x="615" y="91"/>
                  <a:pt x="631" y="93"/>
                </a:cubicBezTo>
                <a:cubicBezTo>
                  <a:pt x="629" y="92"/>
                  <a:pt x="629" y="92"/>
                  <a:pt x="629" y="92"/>
                </a:cubicBezTo>
                <a:cubicBezTo>
                  <a:pt x="613" y="90"/>
                  <a:pt x="599" y="88"/>
                  <a:pt x="585" y="85"/>
                </a:cubicBezTo>
                <a:cubicBezTo>
                  <a:pt x="585" y="85"/>
                  <a:pt x="585" y="85"/>
                  <a:pt x="585" y="85"/>
                </a:cubicBezTo>
                <a:cubicBezTo>
                  <a:pt x="585" y="85"/>
                  <a:pt x="585" y="85"/>
                  <a:pt x="585" y="85"/>
                </a:cubicBezTo>
                <a:cubicBezTo>
                  <a:pt x="571" y="71"/>
                  <a:pt x="558" y="56"/>
                  <a:pt x="544" y="38"/>
                </a:cubicBezTo>
                <a:cubicBezTo>
                  <a:pt x="541" y="36"/>
                  <a:pt x="541" y="36"/>
                  <a:pt x="541" y="36"/>
                </a:cubicBezTo>
                <a:cubicBezTo>
                  <a:pt x="555" y="54"/>
                  <a:pt x="569" y="71"/>
                  <a:pt x="583" y="85"/>
                </a:cubicBezTo>
                <a:cubicBezTo>
                  <a:pt x="583" y="85"/>
                  <a:pt x="583" y="85"/>
                  <a:pt x="583" y="85"/>
                </a:cubicBezTo>
                <a:cubicBezTo>
                  <a:pt x="582" y="84"/>
                  <a:pt x="582" y="84"/>
                  <a:pt x="581" y="84"/>
                </a:cubicBezTo>
                <a:cubicBezTo>
                  <a:pt x="580" y="84"/>
                  <a:pt x="580" y="84"/>
                  <a:pt x="579" y="85"/>
                </a:cubicBezTo>
                <a:cubicBezTo>
                  <a:pt x="574" y="85"/>
                  <a:pt x="570" y="85"/>
                  <a:pt x="566" y="85"/>
                </a:cubicBezTo>
                <a:cubicBezTo>
                  <a:pt x="539" y="85"/>
                  <a:pt x="515" y="85"/>
                  <a:pt x="490" y="83"/>
                </a:cubicBezTo>
                <a:cubicBezTo>
                  <a:pt x="490" y="81"/>
                  <a:pt x="488" y="79"/>
                  <a:pt x="486" y="79"/>
                </a:cubicBezTo>
                <a:cubicBezTo>
                  <a:pt x="477" y="58"/>
                  <a:pt x="468" y="33"/>
                  <a:pt x="459" y="7"/>
                </a:cubicBezTo>
                <a:cubicBezTo>
                  <a:pt x="457" y="6"/>
                  <a:pt x="457" y="6"/>
                  <a:pt x="457" y="6"/>
                </a:cubicBezTo>
                <a:cubicBezTo>
                  <a:pt x="461" y="16"/>
                  <a:pt x="464" y="24"/>
                  <a:pt x="467" y="33"/>
                </a:cubicBezTo>
                <a:cubicBezTo>
                  <a:pt x="473" y="49"/>
                  <a:pt x="479" y="65"/>
                  <a:pt x="485" y="79"/>
                </a:cubicBezTo>
                <a:cubicBezTo>
                  <a:pt x="483" y="79"/>
                  <a:pt x="481" y="81"/>
                  <a:pt x="480" y="83"/>
                </a:cubicBezTo>
                <a:cubicBezTo>
                  <a:pt x="447" y="84"/>
                  <a:pt x="415" y="84"/>
                  <a:pt x="383" y="83"/>
                </a:cubicBezTo>
                <a:cubicBezTo>
                  <a:pt x="382" y="81"/>
                  <a:pt x="380" y="80"/>
                  <a:pt x="378" y="80"/>
                </a:cubicBezTo>
                <a:cubicBezTo>
                  <a:pt x="378" y="55"/>
                  <a:pt x="378" y="29"/>
                  <a:pt x="378" y="0"/>
                </a:cubicBezTo>
                <a:cubicBezTo>
                  <a:pt x="378" y="0"/>
                  <a:pt x="378" y="0"/>
                  <a:pt x="378" y="0"/>
                </a:cubicBezTo>
                <a:cubicBezTo>
                  <a:pt x="377" y="0"/>
                  <a:pt x="377" y="0"/>
                  <a:pt x="377" y="0"/>
                </a:cubicBezTo>
                <a:cubicBezTo>
                  <a:pt x="377" y="29"/>
                  <a:pt x="377" y="55"/>
                  <a:pt x="377" y="80"/>
                </a:cubicBezTo>
                <a:cubicBezTo>
                  <a:pt x="375" y="80"/>
                  <a:pt x="373" y="81"/>
                  <a:pt x="373" y="83"/>
                </a:cubicBezTo>
                <a:cubicBezTo>
                  <a:pt x="340" y="84"/>
                  <a:pt x="307" y="84"/>
                  <a:pt x="273" y="83"/>
                </a:cubicBezTo>
                <a:cubicBezTo>
                  <a:pt x="273" y="81"/>
                  <a:pt x="272" y="80"/>
                  <a:pt x="270" y="79"/>
                </a:cubicBezTo>
                <a:cubicBezTo>
                  <a:pt x="279" y="58"/>
                  <a:pt x="288" y="33"/>
                  <a:pt x="298" y="6"/>
                </a:cubicBezTo>
                <a:cubicBezTo>
                  <a:pt x="297" y="7"/>
                  <a:pt x="297" y="7"/>
                  <a:pt x="297" y="7"/>
                </a:cubicBezTo>
                <a:cubicBezTo>
                  <a:pt x="287" y="33"/>
                  <a:pt x="278" y="58"/>
                  <a:pt x="269" y="79"/>
                </a:cubicBezTo>
                <a:cubicBezTo>
                  <a:pt x="269" y="79"/>
                  <a:pt x="269" y="79"/>
                  <a:pt x="268" y="79"/>
                </a:cubicBezTo>
                <a:cubicBezTo>
                  <a:pt x="266" y="79"/>
                  <a:pt x="264" y="81"/>
                  <a:pt x="263" y="83"/>
                </a:cubicBezTo>
                <a:cubicBezTo>
                  <a:pt x="237" y="85"/>
                  <a:pt x="211" y="86"/>
                  <a:pt x="182" y="85"/>
                </a:cubicBezTo>
                <a:cubicBezTo>
                  <a:pt x="180" y="85"/>
                  <a:pt x="177" y="85"/>
                  <a:pt x="175" y="85"/>
                </a:cubicBezTo>
                <a:cubicBezTo>
                  <a:pt x="174" y="84"/>
                  <a:pt x="174" y="84"/>
                  <a:pt x="173" y="84"/>
                </a:cubicBezTo>
                <a:cubicBezTo>
                  <a:pt x="173" y="84"/>
                  <a:pt x="173" y="84"/>
                  <a:pt x="172" y="84"/>
                </a:cubicBezTo>
                <a:cubicBezTo>
                  <a:pt x="187" y="70"/>
                  <a:pt x="200" y="54"/>
                  <a:pt x="214" y="36"/>
                </a:cubicBezTo>
                <a:cubicBezTo>
                  <a:pt x="211" y="38"/>
                  <a:pt x="211" y="38"/>
                  <a:pt x="211" y="38"/>
                </a:cubicBezTo>
                <a:cubicBezTo>
                  <a:pt x="198" y="56"/>
                  <a:pt x="184" y="71"/>
                  <a:pt x="170" y="85"/>
                </a:cubicBezTo>
                <a:cubicBezTo>
                  <a:pt x="170" y="85"/>
                  <a:pt x="170" y="85"/>
                  <a:pt x="170" y="85"/>
                </a:cubicBezTo>
                <a:cubicBezTo>
                  <a:pt x="170" y="85"/>
                  <a:pt x="170" y="85"/>
                  <a:pt x="170" y="85"/>
                </a:cubicBezTo>
                <a:cubicBezTo>
                  <a:pt x="156" y="88"/>
                  <a:pt x="142" y="90"/>
                  <a:pt x="126" y="92"/>
                </a:cubicBezTo>
                <a:cubicBezTo>
                  <a:pt x="124" y="93"/>
                  <a:pt x="124" y="93"/>
                  <a:pt x="124" y="93"/>
                </a:cubicBezTo>
                <a:cubicBezTo>
                  <a:pt x="140" y="91"/>
                  <a:pt x="155" y="89"/>
                  <a:pt x="169" y="86"/>
                </a:cubicBezTo>
                <a:cubicBezTo>
                  <a:pt x="168" y="87"/>
                  <a:pt x="168" y="88"/>
                  <a:pt x="168" y="90"/>
                </a:cubicBezTo>
                <a:cubicBezTo>
                  <a:pt x="168" y="90"/>
                  <a:pt x="168" y="91"/>
                  <a:pt x="168" y="92"/>
                </a:cubicBezTo>
                <a:cubicBezTo>
                  <a:pt x="165" y="106"/>
                  <a:pt x="161" y="118"/>
                  <a:pt x="157" y="130"/>
                </a:cubicBezTo>
                <a:cubicBezTo>
                  <a:pt x="146" y="163"/>
                  <a:pt x="132" y="190"/>
                  <a:pt x="113" y="216"/>
                </a:cubicBezTo>
                <a:cubicBezTo>
                  <a:pt x="112" y="215"/>
                  <a:pt x="111" y="215"/>
                  <a:pt x="110" y="215"/>
                </a:cubicBezTo>
                <a:cubicBezTo>
                  <a:pt x="107" y="215"/>
                  <a:pt x="105" y="217"/>
                  <a:pt x="104" y="220"/>
                </a:cubicBezTo>
                <a:cubicBezTo>
                  <a:pt x="84" y="218"/>
                  <a:pt x="62" y="216"/>
                  <a:pt x="38" y="214"/>
                </a:cubicBezTo>
                <a:cubicBezTo>
                  <a:pt x="38" y="215"/>
                  <a:pt x="38" y="215"/>
                  <a:pt x="38" y="215"/>
                </a:cubicBezTo>
                <a:cubicBezTo>
                  <a:pt x="62" y="217"/>
                  <a:pt x="84" y="219"/>
                  <a:pt x="104" y="221"/>
                </a:cubicBezTo>
                <a:cubicBezTo>
                  <a:pt x="105" y="223"/>
                  <a:pt x="107" y="225"/>
                  <a:pt x="109" y="225"/>
                </a:cubicBezTo>
                <a:cubicBezTo>
                  <a:pt x="107" y="249"/>
                  <a:pt x="104" y="272"/>
                  <a:pt x="99" y="294"/>
                </a:cubicBezTo>
                <a:cubicBezTo>
                  <a:pt x="94" y="320"/>
                  <a:pt x="88" y="345"/>
                  <a:pt x="81" y="372"/>
                </a:cubicBezTo>
                <a:cubicBezTo>
                  <a:pt x="81" y="372"/>
                  <a:pt x="81" y="372"/>
                  <a:pt x="81" y="372"/>
                </a:cubicBezTo>
                <a:cubicBezTo>
                  <a:pt x="78" y="372"/>
                  <a:pt x="75" y="374"/>
                  <a:pt x="75" y="377"/>
                </a:cubicBezTo>
                <a:cubicBezTo>
                  <a:pt x="52" y="377"/>
                  <a:pt x="28" y="377"/>
                  <a:pt x="1" y="377"/>
                </a:cubicBezTo>
                <a:cubicBezTo>
                  <a:pt x="0" y="377"/>
                  <a:pt x="0" y="377"/>
                  <a:pt x="0" y="377"/>
                </a:cubicBezTo>
                <a:cubicBezTo>
                  <a:pt x="0" y="377"/>
                  <a:pt x="0" y="377"/>
                  <a:pt x="0" y="377"/>
                </a:cubicBezTo>
                <a:cubicBezTo>
                  <a:pt x="1" y="378"/>
                  <a:pt x="1" y="378"/>
                  <a:pt x="1" y="378"/>
                </a:cubicBezTo>
                <a:cubicBezTo>
                  <a:pt x="28" y="378"/>
                  <a:pt x="52" y="378"/>
                  <a:pt x="75" y="378"/>
                </a:cubicBezTo>
                <a:cubicBezTo>
                  <a:pt x="76" y="380"/>
                  <a:pt x="78" y="382"/>
                  <a:pt x="80" y="382"/>
                </a:cubicBezTo>
                <a:cubicBezTo>
                  <a:pt x="83" y="392"/>
                  <a:pt x="86" y="401"/>
                  <a:pt x="88" y="411"/>
                </a:cubicBezTo>
                <a:cubicBezTo>
                  <a:pt x="98" y="450"/>
                  <a:pt x="105" y="487"/>
                  <a:pt x="109" y="528"/>
                </a:cubicBezTo>
                <a:cubicBezTo>
                  <a:pt x="106" y="528"/>
                  <a:pt x="104" y="531"/>
                  <a:pt x="104" y="533"/>
                </a:cubicBezTo>
                <a:cubicBezTo>
                  <a:pt x="104" y="534"/>
                  <a:pt x="104" y="534"/>
                  <a:pt x="104" y="534"/>
                </a:cubicBezTo>
                <a:cubicBezTo>
                  <a:pt x="101" y="534"/>
                  <a:pt x="97" y="534"/>
                  <a:pt x="93" y="535"/>
                </a:cubicBezTo>
                <a:cubicBezTo>
                  <a:pt x="76" y="536"/>
                  <a:pt x="58" y="538"/>
                  <a:pt x="38" y="540"/>
                </a:cubicBezTo>
                <a:cubicBezTo>
                  <a:pt x="38" y="540"/>
                  <a:pt x="38" y="540"/>
                  <a:pt x="38" y="540"/>
                </a:cubicBezTo>
                <a:cubicBezTo>
                  <a:pt x="52" y="539"/>
                  <a:pt x="65" y="538"/>
                  <a:pt x="78" y="537"/>
                </a:cubicBezTo>
                <a:cubicBezTo>
                  <a:pt x="87" y="536"/>
                  <a:pt x="96" y="535"/>
                  <a:pt x="104" y="535"/>
                </a:cubicBezTo>
                <a:cubicBezTo>
                  <a:pt x="105" y="537"/>
                  <a:pt x="107" y="539"/>
                  <a:pt x="109" y="539"/>
                </a:cubicBezTo>
                <a:cubicBezTo>
                  <a:pt x="110" y="539"/>
                  <a:pt x="111" y="538"/>
                  <a:pt x="112" y="538"/>
                </a:cubicBezTo>
                <a:cubicBezTo>
                  <a:pt x="125" y="555"/>
                  <a:pt x="135" y="573"/>
                  <a:pt x="145" y="592"/>
                </a:cubicBezTo>
                <a:cubicBezTo>
                  <a:pt x="154" y="613"/>
                  <a:pt x="162" y="635"/>
                  <a:pt x="168" y="662"/>
                </a:cubicBezTo>
                <a:cubicBezTo>
                  <a:pt x="167" y="663"/>
                  <a:pt x="167" y="664"/>
                  <a:pt x="167" y="666"/>
                </a:cubicBezTo>
                <a:cubicBezTo>
                  <a:pt x="167" y="666"/>
                  <a:pt x="167" y="667"/>
                  <a:pt x="167" y="668"/>
                </a:cubicBezTo>
                <a:cubicBezTo>
                  <a:pt x="154" y="665"/>
                  <a:pt x="139" y="663"/>
                  <a:pt x="124" y="661"/>
                </a:cubicBezTo>
                <a:cubicBezTo>
                  <a:pt x="126" y="663"/>
                  <a:pt x="126" y="663"/>
                  <a:pt x="126" y="663"/>
                </a:cubicBezTo>
                <a:cubicBezTo>
                  <a:pt x="132" y="663"/>
                  <a:pt x="137" y="664"/>
                  <a:pt x="142" y="665"/>
                </a:cubicBezTo>
                <a:cubicBezTo>
                  <a:pt x="151" y="666"/>
                  <a:pt x="160" y="668"/>
                  <a:pt x="169" y="670"/>
                </a:cubicBezTo>
                <a:cubicBezTo>
                  <a:pt x="169" y="670"/>
                  <a:pt x="170" y="670"/>
                  <a:pt x="171" y="671"/>
                </a:cubicBezTo>
                <a:cubicBezTo>
                  <a:pt x="185" y="684"/>
                  <a:pt x="198" y="699"/>
                  <a:pt x="211" y="717"/>
                </a:cubicBezTo>
                <a:cubicBezTo>
                  <a:pt x="214" y="719"/>
                  <a:pt x="214" y="719"/>
                  <a:pt x="214" y="719"/>
                </a:cubicBezTo>
                <a:cubicBezTo>
                  <a:pt x="201" y="700"/>
                  <a:pt x="187" y="684"/>
                  <a:pt x="173" y="671"/>
                </a:cubicBezTo>
                <a:cubicBezTo>
                  <a:pt x="173" y="670"/>
                  <a:pt x="174" y="670"/>
                  <a:pt x="175" y="670"/>
                </a:cubicBezTo>
                <a:cubicBezTo>
                  <a:pt x="179" y="670"/>
                  <a:pt x="184" y="670"/>
                  <a:pt x="188" y="669"/>
                </a:cubicBezTo>
                <a:cubicBezTo>
                  <a:pt x="215" y="669"/>
                  <a:pt x="239" y="670"/>
                  <a:pt x="264" y="671"/>
                </a:cubicBezTo>
                <a:cubicBezTo>
                  <a:pt x="264" y="671"/>
                  <a:pt x="264" y="671"/>
                  <a:pt x="264" y="672"/>
                </a:cubicBezTo>
                <a:cubicBezTo>
                  <a:pt x="264" y="674"/>
                  <a:pt x="266" y="677"/>
                  <a:pt x="269" y="677"/>
                </a:cubicBezTo>
                <a:cubicBezTo>
                  <a:pt x="269" y="677"/>
                  <a:pt x="269" y="677"/>
                  <a:pt x="270" y="677"/>
                </a:cubicBezTo>
                <a:cubicBezTo>
                  <a:pt x="278" y="698"/>
                  <a:pt x="287" y="722"/>
                  <a:pt x="297" y="748"/>
                </a:cubicBezTo>
                <a:cubicBezTo>
                  <a:pt x="298" y="748"/>
                  <a:pt x="298" y="748"/>
                  <a:pt x="298" y="748"/>
                </a:cubicBezTo>
                <a:cubicBezTo>
                  <a:pt x="294" y="739"/>
                  <a:pt x="291" y="730"/>
                  <a:pt x="288" y="722"/>
                </a:cubicBezTo>
                <a:cubicBezTo>
                  <a:pt x="282" y="706"/>
                  <a:pt x="276" y="690"/>
                  <a:pt x="271" y="676"/>
                </a:cubicBezTo>
                <a:cubicBezTo>
                  <a:pt x="273" y="676"/>
                  <a:pt x="274" y="674"/>
                  <a:pt x="274" y="672"/>
                </a:cubicBezTo>
                <a:cubicBezTo>
                  <a:pt x="274" y="671"/>
                  <a:pt x="274" y="671"/>
                  <a:pt x="274" y="671"/>
                </a:cubicBezTo>
                <a:cubicBezTo>
                  <a:pt x="308" y="670"/>
                  <a:pt x="341" y="670"/>
                  <a:pt x="373" y="672"/>
                </a:cubicBezTo>
                <a:cubicBezTo>
                  <a:pt x="374" y="673"/>
                  <a:pt x="376" y="674"/>
                  <a:pt x="377" y="674"/>
                </a:cubicBezTo>
                <a:cubicBezTo>
                  <a:pt x="377" y="699"/>
                  <a:pt x="377" y="725"/>
                  <a:pt x="377" y="754"/>
                </a:cubicBezTo>
                <a:cubicBezTo>
                  <a:pt x="377" y="754"/>
                  <a:pt x="377" y="754"/>
                  <a:pt x="377" y="754"/>
                </a:cubicBezTo>
                <a:cubicBezTo>
                  <a:pt x="378" y="754"/>
                  <a:pt x="378" y="754"/>
                  <a:pt x="378" y="754"/>
                </a:cubicBezTo>
                <a:cubicBezTo>
                  <a:pt x="378" y="725"/>
                  <a:pt x="378" y="699"/>
                  <a:pt x="378" y="674"/>
                </a:cubicBezTo>
                <a:cubicBezTo>
                  <a:pt x="380" y="674"/>
                  <a:pt x="381" y="673"/>
                  <a:pt x="382" y="672"/>
                </a:cubicBezTo>
                <a:cubicBezTo>
                  <a:pt x="414" y="670"/>
                  <a:pt x="446" y="670"/>
                  <a:pt x="480" y="671"/>
                </a:cubicBezTo>
                <a:cubicBezTo>
                  <a:pt x="480" y="671"/>
                  <a:pt x="480" y="671"/>
                  <a:pt x="480" y="672"/>
                </a:cubicBezTo>
                <a:cubicBezTo>
                  <a:pt x="480" y="674"/>
                  <a:pt x="482" y="676"/>
                  <a:pt x="484" y="677"/>
                </a:cubicBezTo>
                <a:cubicBezTo>
                  <a:pt x="476" y="698"/>
                  <a:pt x="467" y="722"/>
                  <a:pt x="457" y="748"/>
                </a:cubicBezTo>
                <a:cubicBezTo>
                  <a:pt x="459" y="748"/>
                  <a:pt x="459" y="748"/>
                  <a:pt x="459" y="748"/>
                </a:cubicBezTo>
                <a:cubicBezTo>
                  <a:pt x="468" y="722"/>
                  <a:pt x="477" y="698"/>
                  <a:pt x="485" y="677"/>
                </a:cubicBezTo>
                <a:cubicBezTo>
                  <a:pt x="488" y="676"/>
                  <a:pt x="490" y="674"/>
                  <a:pt x="490" y="672"/>
                </a:cubicBezTo>
                <a:cubicBezTo>
                  <a:pt x="490" y="671"/>
                  <a:pt x="490" y="671"/>
                  <a:pt x="490" y="671"/>
                </a:cubicBezTo>
                <a:cubicBezTo>
                  <a:pt x="517" y="670"/>
                  <a:pt x="545" y="669"/>
                  <a:pt x="574" y="670"/>
                </a:cubicBezTo>
                <a:cubicBezTo>
                  <a:pt x="576" y="670"/>
                  <a:pt x="577" y="670"/>
                  <a:pt x="579" y="670"/>
                </a:cubicBezTo>
                <a:cubicBezTo>
                  <a:pt x="580" y="670"/>
                  <a:pt x="581" y="671"/>
                  <a:pt x="582" y="671"/>
                </a:cubicBezTo>
                <a:cubicBezTo>
                  <a:pt x="582" y="671"/>
                  <a:pt x="582" y="671"/>
                  <a:pt x="582" y="671"/>
                </a:cubicBezTo>
                <a:cubicBezTo>
                  <a:pt x="568" y="685"/>
                  <a:pt x="555" y="700"/>
                  <a:pt x="541" y="719"/>
                </a:cubicBezTo>
                <a:cubicBezTo>
                  <a:pt x="544" y="717"/>
                  <a:pt x="544" y="717"/>
                  <a:pt x="544" y="717"/>
                </a:cubicBezTo>
                <a:cubicBezTo>
                  <a:pt x="558" y="699"/>
                  <a:pt x="571" y="683"/>
                  <a:pt x="585" y="670"/>
                </a:cubicBezTo>
                <a:cubicBezTo>
                  <a:pt x="585" y="670"/>
                  <a:pt x="585" y="670"/>
                  <a:pt x="585" y="670"/>
                </a:cubicBezTo>
                <a:cubicBezTo>
                  <a:pt x="585" y="670"/>
                  <a:pt x="585" y="670"/>
                  <a:pt x="585" y="670"/>
                </a:cubicBezTo>
                <a:cubicBezTo>
                  <a:pt x="599" y="667"/>
                  <a:pt x="614" y="665"/>
                  <a:pt x="629" y="663"/>
                </a:cubicBezTo>
                <a:cubicBezTo>
                  <a:pt x="631" y="661"/>
                  <a:pt x="631" y="661"/>
                  <a:pt x="631" y="661"/>
                </a:cubicBezTo>
                <a:cubicBezTo>
                  <a:pt x="627" y="662"/>
                  <a:pt x="623" y="662"/>
                  <a:pt x="618" y="663"/>
                </a:cubicBezTo>
                <a:cubicBezTo>
                  <a:pt x="607" y="664"/>
                  <a:pt x="597" y="666"/>
                  <a:pt x="586" y="668"/>
                </a:cubicBezTo>
                <a:cubicBezTo>
                  <a:pt x="587" y="667"/>
                  <a:pt x="587" y="667"/>
                  <a:pt x="587" y="666"/>
                </a:cubicBezTo>
                <a:cubicBezTo>
                  <a:pt x="587" y="665"/>
                  <a:pt x="587" y="664"/>
                  <a:pt x="587" y="663"/>
                </a:cubicBezTo>
                <a:cubicBezTo>
                  <a:pt x="590" y="649"/>
                  <a:pt x="594" y="636"/>
                  <a:pt x="598" y="624"/>
                </a:cubicBezTo>
                <a:cubicBezTo>
                  <a:pt x="609" y="591"/>
                  <a:pt x="624" y="564"/>
                  <a:pt x="643" y="538"/>
                </a:cubicBezTo>
                <a:cubicBezTo>
                  <a:pt x="643" y="538"/>
                  <a:pt x="644" y="539"/>
                  <a:pt x="645" y="539"/>
                </a:cubicBezTo>
                <a:cubicBezTo>
                  <a:pt x="647" y="539"/>
                  <a:pt x="649" y="537"/>
                  <a:pt x="650" y="535"/>
                </a:cubicBezTo>
                <a:cubicBezTo>
                  <a:pt x="670" y="536"/>
                  <a:pt x="692" y="538"/>
                  <a:pt x="717" y="540"/>
                </a:cubicBezTo>
                <a:cubicBezTo>
                  <a:pt x="717" y="540"/>
                  <a:pt x="717" y="540"/>
                  <a:pt x="717" y="540"/>
                </a:cubicBezTo>
                <a:cubicBezTo>
                  <a:pt x="693" y="537"/>
                  <a:pt x="670" y="535"/>
                  <a:pt x="650" y="534"/>
                </a:cubicBezTo>
                <a:cubicBezTo>
                  <a:pt x="650" y="534"/>
                  <a:pt x="650" y="534"/>
                  <a:pt x="650" y="533"/>
                </a:cubicBezTo>
                <a:cubicBezTo>
                  <a:pt x="650" y="531"/>
                  <a:pt x="648" y="529"/>
                  <a:pt x="646" y="528"/>
                </a:cubicBezTo>
                <a:cubicBezTo>
                  <a:pt x="648" y="505"/>
                  <a:pt x="652" y="483"/>
                  <a:pt x="656" y="460"/>
                </a:cubicBezTo>
                <a:cubicBezTo>
                  <a:pt x="661" y="434"/>
                  <a:pt x="667" y="408"/>
                  <a:pt x="675" y="382"/>
                </a:cubicBezTo>
                <a:cubicBezTo>
                  <a:pt x="677" y="381"/>
                  <a:pt x="678" y="380"/>
                  <a:pt x="678" y="378"/>
                </a:cubicBezTo>
                <a:cubicBezTo>
                  <a:pt x="702" y="378"/>
                  <a:pt x="727" y="378"/>
                  <a:pt x="755" y="378"/>
                </a:cubicBezTo>
                <a:cubicBezTo>
                  <a:pt x="755" y="377"/>
                  <a:pt x="755" y="377"/>
                  <a:pt x="755" y="377"/>
                </a:cubicBezTo>
                <a:cubicBezTo>
                  <a:pt x="755" y="377"/>
                  <a:pt x="755" y="377"/>
                  <a:pt x="755" y="377"/>
                </a:cubicBezTo>
                <a:close/>
                <a:moveTo>
                  <a:pt x="673" y="372"/>
                </a:moveTo>
                <a:cubicBezTo>
                  <a:pt x="670" y="372"/>
                  <a:pt x="668" y="374"/>
                  <a:pt x="668" y="377"/>
                </a:cubicBezTo>
                <a:cubicBezTo>
                  <a:pt x="668" y="377"/>
                  <a:pt x="668" y="377"/>
                  <a:pt x="668" y="377"/>
                </a:cubicBezTo>
                <a:cubicBezTo>
                  <a:pt x="599" y="377"/>
                  <a:pt x="548" y="377"/>
                  <a:pt x="508" y="377"/>
                </a:cubicBezTo>
                <a:cubicBezTo>
                  <a:pt x="508" y="375"/>
                  <a:pt x="506" y="373"/>
                  <a:pt x="504" y="373"/>
                </a:cubicBezTo>
                <a:cubicBezTo>
                  <a:pt x="500" y="335"/>
                  <a:pt x="500" y="297"/>
                  <a:pt x="504" y="248"/>
                </a:cubicBezTo>
                <a:cubicBezTo>
                  <a:pt x="507" y="247"/>
                  <a:pt x="509" y="245"/>
                  <a:pt x="509" y="243"/>
                </a:cubicBezTo>
                <a:cubicBezTo>
                  <a:pt x="509" y="243"/>
                  <a:pt x="509" y="242"/>
                  <a:pt x="509" y="242"/>
                </a:cubicBezTo>
                <a:cubicBezTo>
                  <a:pt x="544" y="238"/>
                  <a:pt x="586" y="231"/>
                  <a:pt x="639" y="222"/>
                </a:cubicBezTo>
                <a:cubicBezTo>
                  <a:pt x="640" y="224"/>
                  <a:pt x="642" y="226"/>
                  <a:pt x="644" y="226"/>
                </a:cubicBezTo>
                <a:cubicBezTo>
                  <a:pt x="645" y="226"/>
                  <a:pt x="645" y="225"/>
                  <a:pt x="645" y="225"/>
                </a:cubicBezTo>
                <a:cubicBezTo>
                  <a:pt x="649" y="276"/>
                  <a:pt x="659" y="322"/>
                  <a:pt x="673" y="372"/>
                </a:cubicBezTo>
                <a:close/>
                <a:moveTo>
                  <a:pt x="503" y="507"/>
                </a:moveTo>
                <a:cubicBezTo>
                  <a:pt x="501" y="507"/>
                  <a:pt x="499" y="509"/>
                  <a:pt x="498" y="511"/>
                </a:cubicBezTo>
                <a:cubicBezTo>
                  <a:pt x="467" y="506"/>
                  <a:pt x="440" y="504"/>
                  <a:pt x="415" y="503"/>
                </a:cubicBezTo>
                <a:cubicBezTo>
                  <a:pt x="404" y="502"/>
                  <a:pt x="393" y="502"/>
                  <a:pt x="383" y="502"/>
                </a:cubicBezTo>
                <a:cubicBezTo>
                  <a:pt x="383" y="502"/>
                  <a:pt x="383" y="502"/>
                  <a:pt x="383" y="502"/>
                </a:cubicBezTo>
                <a:cubicBezTo>
                  <a:pt x="383" y="499"/>
                  <a:pt x="381" y="497"/>
                  <a:pt x="378" y="497"/>
                </a:cubicBezTo>
                <a:cubicBezTo>
                  <a:pt x="378" y="445"/>
                  <a:pt x="378" y="411"/>
                  <a:pt x="378" y="378"/>
                </a:cubicBezTo>
                <a:cubicBezTo>
                  <a:pt x="412" y="378"/>
                  <a:pt x="446" y="378"/>
                  <a:pt x="498" y="378"/>
                </a:cubicBezTo>
                <a:cubicBezTo>
                  <a:pt x="498" y="378"/>
                  <a:pt x="498" y="378"/>
                  <a:pt x="498" y="378"/>
                </a:cubicBezTo>
                <a:cubicBezTo>
                  <a:pt x="498" y="380"/>
                  <a:pt x="500" y="383"/>
                  <a:pt x="503" y="383"/>
                </a:cubicBezTo>
                <a:cubicBezTo>
                  <a:pt x="503" y="383"/>
                  <a:pt x="503" y="383"/>
                  <a:pt x="504" y="383"/>
                </a:cubicBezTo>
                <a:cubicBezTo>
                  <a:pt x="503" y="384"/>
                  <a:pt x="503" y="385"/>
                  <a:pt x="503" y="386"/>
                </a:cubicBezTo>
                <a:cubicBezTo>
                  <a:pt x="499" y="423"/>
                  <a:pt x="500" y="459"/>
                  <a:pt x="504" y="507"/>
                </a:cubicBezTo>
                <a:cubicBezTo>
                  <a:pt x="503" y="507"/>
                  <a:pt x="503" y="507"/>
                  <a:pt x="503" y="507"/>
                </a:cubicBezTo>
                <a:close/>
                <a:moveTo>
                  <a:pt x="252" y="508"/>
                </a:moveTo>
                <a:cubicBezTo>
                  <a:pt x="256" y="458"/>
                  <a:pt x="256" y="421"/>
                  <a:pt x="252" y="383"/>
                </a:cubicBezTo>
                <a:cubicBezTo>
                  <a:pt x="254" y="382"/>
                  <a:pt x="256" y="380"/>
                  <a:pt x="256" y="378"/>
                </a:cubicBezTo>
                <a:cubicBezTo>
                  <a:pt x="256" y="378"/>
                  <a:pt x="256" y="378"/>
                  <a:pt x="256" y="378"/>
                </a:cubicBezTo>
                <a:cubicBezTo>
                  <a:pt x="309" y="378"/>
                  <a:pt x="343" y="378"/>
                  <a:pt x="377" y="378"/>
                </a:cubicBezTo>
                <a:cubicBezTo>
                  <a:pt x="377" y="411"/>
                  <a:pt x="377" y="445"/>
                  <a:pt x="377" y="497"/>
                </a:cubicBezTo>
                <a:cubicBezTo>
                  <a:pt x="375" y="497"/>
                  <a:pt x="372" y="499"/>
                  <a:pt x="372" y="502"/>
                </a:cubicBezTo>
                <a:cubicBezTo>
                  <a:pt x="372" y="502"/>
                  <a:pt x="372" y="502"/>
                  <a:pt x="372" y="502"/>
                </a:cubicBezTo>
                <a:cubicBezTo>
                  <a:pt x="340" y="502"/>
                  <a:pt x="307" y="504"/>
                  <a:pt x="266" y="510"/>
                </a:cubicBezTo>
                <a:cubicBezTo>
                  <a:pt x="263" y="510"/>
                  <a:pt x="259" y="511"/>
                  <a:pt x="255" y="511"/>
                </a:cubicBezTo>
                <a:cubicBezTo>
                  <a:pt x="255" y="509"/>
                  <a:pt x="253" y="508"/>
                  <a:pt x="252" y="508"/>
                </a:cubicBezTo>
                <a:close/>
                <a:moveTo>
                  <a:pt x="256" y="243"/>
                </a:moveTo>
                <a:cubicBezTo>
                  <a:pt x="288" y="248"/>
                  <a:pt x="315" y="251"/>
                  <a:pt x="340" y="252"/>
                </a:cubicBezTo>
                <a:cubicBezTo>
                  <a:pt x="351" y="252"/>
                  <a:pt x="362" y="252"/>
                  <a:pt x="372" y="252"/>
                </a:cubicBezTo>
                <a:cubicBezTo>
                  <a:pt x="373" y="255"/>
                  <a:pt x="375" y="257"/>
                  <a:pt x="377" y="257"/>
                </a:cubicBezTo>
                <a:cubicBezTo>
                  <a:pt x="377" y="309"/>
                  <a:pt x="377" y="343"/>
                  <a:pt x="377" y="377"/>
                </a:cubicBezTo>
                <a:cubicBezTo>
                  <a:pt x="343" y="377"/>
                  <a:pt x="309" y="377"/>
                  <a:pt x="256" y="377"/>
                </a:cubicBezTo>
                <a:cubicBezTo>
                  <a:pt x="256" y="375"/>
                  <a:pt x="254" y="373"/>
                  <a:pt x="252" y="372"/>
                </a:cubicBezTo>
                <a:cubicBezTo>
                  <a:pt x="252" y="371"/>
                  <a:pt x="252" y="370"/>
                  <a:pt x="252" y="369"/>
                </a:cubicBezTo>
                <a:cubicBezTo>
                  <a:pt x="256" y="332"/>
                  <a:pt x="256" y="296"/>
                  <a:pt x="252" y="248"/>
                </a:cubicBezTo>
                <a:cubicBezTo>
                  <a:pt x="254" y="247"/>
                  <a:pt x="255" y="246"/>
                  <a:pt x="256" y="243"/>
                </a:cubicBezTo>
                <a:close/>
                <a:moveTo>
                  <a:pt x="503" y="372"/>
                </a:moveTo>
                <a:cubicBezTo>
                  <a:pt x="500" y="372"/>
                  <a:pt x="498" y="374"/>
                  <a:pt x="498" y="377"/>
                </a:cubicBezTo>
                <a:cubicBezTo>
                  <a:pt x="446" y="377"/>
                  <a:pt x="412" y="377"/>
                  <a:pt x="378" y="377"/>
                </a:cubicBezTo>
                <a:cubicBezTo>
                  <a:pt x="378" y="343"/>
                  <a:pt x="378" y="309"/>
                  <a:pt x="378" y="257"/>
                </a:cubicBezTo>
                <a:cubicBezTo>
                  <a:pt x="381" y="257"/>
                  <a:pt x="383" y="255"/>
                  <a:pt x="383" y="252"/>
                </a:cubicBezTo>
                <a:cubicBezTo>
                  <a:pt x="416" y="253"/>
                  <a:pt x="448" y="251"/>
                  <a:pt x="489" y="245"/>
                </a:cubicBezTo>
                <a:cubicBezTo>
                  <a:pt x="492" y="245"/>
                  <a:pt x="495" y="244"/>
                  <a:pt x="498" y="244"/>
                </a:cubicBezTo>
                <a:cubicBezTo>
                  <a:pt x="499" y="246"/>
                  <a:pt x="501" y="248"/>
                  <a:pt x="503" y="248"/>
                </a:cubicBezTo>
                <a:cubicBezTo>
                  <a:pt x="503" y="248"/>
                  <a:pt x="503" y="248"/>
                  <a:pt x="503" y="248"/>
                </a:cubicBezTo>
                <a:cubicBezTo>
                  <a:pt x="499" y="297"/>
                  <a:pt x="499" y="335"/>
                  <a:pt x="504" y="372"/>
                </a:cubicBezTo>
                <a:cubicBezTo>
                  <a:pt x="503" y="372"/>
                  <a:pt x="503" y="372"/>
                  <a:pt x="503" y="372"/>
                </a:cubicBezTo>
                <a:close/>
                <a:moveTo>
                  <a:pt x="564" y="86"/>
                </a:moveTo>
                <a:cubicBezTo>
                  <a:pt x="568" y="86"/>
                  <a:pt x="573" y="86"/>
                  <a:pt x="577" y="86"/>
                </a:cubicBezTo>
                <a:cubicBezTo>
                  <a:pt x="576" y="87"/>
                  <a:pt x="576" y="88"/>
                  <a:pt x="576" y="90"/>
                </a:cubicBezTo>
                <a:cubicBezTo>
                  <a:pt x="576" y="92"/>
                  <a:pt x="578" y="95"/>
                  <a:pt x="581" y="95"/>
                </a:cubicBezTo>
                <a:cubicBezTo>
                  <a:pt x="583" y="95"/>
                  <a:pt x="585" y="94"/>
                  <a:pt x="586" y="92"/>
                </a:cubicBezTo>
                <a:cubicBezTo>
                  <a:pt x="599" y="144"/>
                  <a:pt x="615" y="181"/>
                  <a:pt x="641" y="216"/>
                </a:cubicBezTo>
                <a:cubicBezTo>
                  <a:pt x="640" y="217"/>
                  <a:pt x="639" y="219"/>
                  <a:pt x="639" y="220"/>
                </a:cubicBezTo>
                <a:cubicBezTo>
                  <a:pt x="639" y="221"/>
                  <a:pt x="639" y="221"/>
                  <a:pt x="639" y="221"/>
                </a:cubicBezTo>
                <a:cubicBezTo>
                  <a:pt x="614" y="226"/>
                  <a:pt x="591" y="229"/>
                  <a:pt x="570" y="233"/>
                </a:cubicBezTo>
                <a:cubicBezTo>
                  <a:pt x="547" y="236"/>
                  <a:pt x="527" y="239"/>
                  <a:pt x="508" y="241"/>
                </a:cubicBezTo>
                <a:cubicBezTo>
                  <a:pt x="508" y="239"/>
                  <a:pt x="506" y="238"/>
                  <a:pt x="504" y="238"/>
                </a:cubicBezTo>
                <a:cubicBezTo>
                  <a:pt x="497" y="199"/>
                  <a:pt x="493" y="153"/>
                  <a:pt x="488" y="89"/>
                </a:cubicBezTo>
                <a:cubicBezTo>
                  <a:pt x="490" y="88"/>
                  <a:pt x="491" y="86"/>
                  <a:pt x="491" y="85"/>
                </a:cubicBezTo>
                <a:cubicBezTo>
                  <a:pt x="514" y="86"/>
                  <a:pt x="538" y="87"/>
                  <a:pt x="564" y="86"/>
                </a:cubicBezTo>
                <a:close/>
                <a:moveTo>
                  <a:pt x="480" y="85"/>
                </a:moveTo>
                <a:cubicBezTo>
                  <a:pt x="480" y="87"/>
                  <a:pt x="483" y="90"/>
                  <a:pt x="485" y="90"/>
                </a:cubicBezTo>
                <a:cubicBezTo>
                  <a:pt x="486" y="90"/>
                  <a:pt x="487" y="89"/>
                  <a:pt x="487" y="89"/>
                </a:cubicBezTo>
                <a:cubicBezTo>
                  <a:pt x="489" y="111"/>
                  <a:pt x="490" y="131"/>
                  <a:pt x="492" y="150"/>
                </a:cubicBezTo>
                <a:cubicBezTo>
                  <a:pt x="495" y="184"/>
                  <a:pt x="499" y="213"/>
                  <a:pt x="503" y="238"/>
                </a:cubicBezTo>
                <a:cubicBezTo>
                  <a:pt x="500" y="238"/>
                  <a:pt x="498" y="240"/>
                  <a:pt x="498" y="243"/>
                </a:cubicBezTo>
                <a:cubicBezTo>
                  <a:pt x="498" y="243"/>
                  <a:pt x="498" y="243"/>
                  <a:pt x="498" y="243"/>
                </a:cubicBezTo>
                <a:cubicBezTo>
                  <a:pt x="478" y="246"/>
                  <a:pt x="460" y="248"/>
                  <a:pt x="442" y="249"/>
                </a:cubicBezTo>
                <a:cubicBezTo>
                  <a:pt x="421" y="251"/>
                  <a:pt x="402" y="252"/>
                  <a:pt x="383" y="251"/>
                </a:cubicBezTo>
                <a:cubicBezTo>
                  <a:pt x="382" y="249"/>
                  <a:pt x="380" y="247"/>
                  <a:pt x="378" y="247"/>
                </a:cubicBezTo>
                <a:cubicBezTo>
                  <a:pt x="378" y="207"/>
                  <a:pt x="378" y="157"/>
                  <a:pt x="378" y="90"/>
                </a:cubicBezTo>
                <a:cubicBezTo>
                  <a:pt x="381" y="90"/>
                  <a:pt x="383" y="87"/>
                  <a:pt x="383" y="85"/>
                </a:cubicBezTo>
                <a:cubicBezTo>
                  <a:pt x="383" y="84"/>
                  <a:pt x="383" y="84"/>
                  <a:pt x="383" y="84"/>
                </a:cubicBezTo>
                <a:cubicBezTo>
                  <a:pt x="415" y="86"/>
                  <a:pt x="447" y="86"/>
                  <a:pt x="480" y="85"/>
                </a:cubicBezTo>
                <a:close/>
                <a:moveTo>
                  <a:pt x="372" y="84"/>
                </a:moveTo>
                <a:cubicBezTo>
                  <a:pt x="372" y="84"/>
                  <a:pt x="372" y="85"/>
                  <a:pt x="372" y="85"/>
                </a:cubicBezTo>
                <a:cubicBezTo>
                  <a:pt x="372" y="87"/>
                  <a:pt x="375" y="90"/>
                  <a:pt x="377" y="90"/>
                </a:cubicBezTo>
                <a:cubicBezTo>
                  <a:pt x="377" y="157"/>
                  <a:pt x="377" y="207"/>
                  <a:pt x="377" y="247"/>
                </a:cubicBezTo>
                <a:cubicBezTo>
                  <a:pt x="375" y="247"/>
                  <a:pt x="373" y="249"/>
                  <a:pt x="373" y="251"/>
                </a:cubicBezTo>
                <a:cubicBezTo>
                  <a:pt x="348" y="252"/>
                  <a:pt x="324" y="251"/>
                  <a:pt x="297" y="248"/>
                </a:cubicBezTo>
                <a:cubicBezTo>
                  <a:pt x="284" y="247"/>
                  <a:pt x="270" y="245"/>
                  <a:pt x="256" y="243"/>
                </a:cubicBezTo>
                <a:cubicBezTo>
                  <a:pt x="256" y="240"/>
                  <a:pt x="254" y="238"/>
                  <a:pt x="252" y="238"/>
                </a:cubicBezTo>
                <a:cubicBezTo>
                  <a:pt x="259" y="200"/>
                  <a:pt x="263" y="153"/>
                  <a:pt x="268" y="89"/>
                </a:cubicBezTo>
                <a:cubicBezTo>
                  <a:pt x="268" y="89"/>
                  <a:pt x="268" y="90"/>
                  <a:pt x="268" y="90"/>
                </a:cubicBezTo>
                <a:cubicBezTo>
                  <a:pt x="271" y="90"/>
                  <a:pt x="274" y="87"/>
                  <a:pt x="274" y="85"/>
                </a:cubicBezTo>
                <a:cubicBezTo>
                  <a:pt x="276" y="85"/>
                  <a:pt x="278" y="85"/>
                  <a:pt x="280" y="85"/>
                </a:cubicBezTo>
                <a:cubicBezTo>
                  <a:pt x="311" y="86"/>
                  <a:pt x="342" y="86"/>
                  <a:pt x="372" y="84"/>
                </a:cubicBezTo>
                <a:close/>
                <a:moveTo>
                  <a:pt x="169" y="93"/>
                </a:moveTo>
                <a:cubicBezTo>
                  <a:pt x="170" y="94"/>
                  <a:pt x="171" y="95"/>
                  <a:pt x="173" y="95"/>
                </a:cubicBezTo>
                <a:cubicBezTo>
                  <a:pt x="176" y="95"/>
                  <a:pt x="178" y="92"/>
                  <a:pt x="178" y="90"/>
                </a:cubicBezTo>
                <a:cubicBezTo>
                  <a:pt x="178" y="88"/>
                  <a:pt x="178" y="87"/>
                  <a:pt x="177" y="86"/>
                </a:cubicBezTo>
                <a:cubicBezTo>
                  <a:pt x="207" y="87"/>
                  <a:pt x="236" y="86"/>
                  <a:pt x="263" y="85"/>
                </a:cubicBezTo>
                <a:cubicBezTo>
                  <a:pt x="263" y="87"/>
                  <a:pt x="265" y="89"/>
                  <a:pt x="267" y="89"/>
                </a:cubicBezTo>
                <a:cubicBezTo>
                  <a:pt x="263" y="146"/>
                  <a:pt x="259" y="189"/>
                  <a:pt x="253" y="225"/>
                </a:cubicBezTo>
                <a:cubicBezTo>
                  <a:pt x="253" y="229"/>
                  <a:pt x="252" y="234"/>
                  <a:pt x="251" y="238"/>
                </a:cubicBezTo>
                <a:cubicBezTo>
                  <a:pt x="251" y="238"/>
                  <a:pt x="251" y="237"/>
                  <a:pt x="251" y="237"/>
                </a:cubicBezTo>
                <a:cubicBezTo>
                  <a:pt x="248" y="237"/>
                  <a:pt x="246" y="239"/>
                  <a:pt x="246" y="241"/>
                </a:cubicBezTo>
                <a:cubicBezTo>
                  <a:pt x="227" y="239"/>
                  <a:pt x="208" y="236"/>
                  <a:pt x="186" y="233"/>
                </a:cubicBezTo>
                <a:cubicBezTo>
                  <a:pt x="164" y="229"/>
                  <a:pt x="141" y="225"/>
                  <a:pt x="115" y="221"/>
                </a:cubicBezTo>
                <a:cubicBezTo>
                  <a:pt x="115" y="221"/>
                  <a:pt x="115" y="221"/>
                  <a:pt x="115" y="220"/>
                </a:cubicBezTo>
                <a:cubicBezTo>
                  <a:pt x="115" y="219"/>
                  <a:pt x="114" y="218"/>
                  <a:pt x="114" y="217"/>
                </a:cubicBezTo>
                <a:cubicBezTo>
                  <a:pt x="139" y="182"/>
                  <a:pt x="156" y="145"/>
                  <a:pt x="169" y="93"/>
                </a:cubicBezTo>
                <a:close/>
                <a:moveTo>
                  <a:pt x="110" y="225"/>
                </a:moveTo>
                <a:cubicBezTo>
                  <a:pt x="112" y="225"/>
                  <a:pt x="114" y="224"/>
                  <a:pt x="115" y="222"/>
                </a:cubicBezTo>
                <a:cubicBezTo>
                  <a:pt x="157" y="229"/>
                  <a:pt x="192" y="235"/>
                  <a:pt x="223" y="239"/>
                </a:cubicBezTo>
                <a:cubicBezTo>
                  <a:pt x="231" y="240"/>
                  <a:pt x="238" y="241"/>
                  <a:pt x="245" y="242"/>
                </a:cubicBezTo>
                <a:cubicBezTo>
                  <a:pt x="245" y="242"/>
                  <a:pt x="245" y="242"/>
                  <a:pt x="245" y="243"/>
                </a:cubicBezTo>
                <a:cubicBezTo>
                  <a:pt x="245" y="246"/>
                  <a:pt x="248" y="248"/>
                  <a:pt x="251" y="248"/>
                </a:cubicBezTo>
                <a:cubicBezTo>
                  <a:pt x="251" y="248"/>
                  <a:pt x="251" y="248"/>
                  <a:pt x="251" y="248"/>
                </a:cubicBezTo>
                <a:cubicBezTo>
                  <a:pt x="252" y="263"/>
                  <a:pt x="253" y="277"/>
                  <a:pt x="254" y="291"/>
                </a:cubicBezTo>
                <a:cubicBezTo>
                  <a:pt x="255" y="320"/>
                  <a:pt x="254" y="346"/>
                  <a:pt x="251" y="372"/>
                </a:cubicBezTo>
                <a:cubicBezTo>
                  <a:pt x="248" y="373"/>
                  <a:pt x="246" y="374"/>
                  <a:pt x="246" y="377"/>
                </a:cubicBezTo>
                <a:cubicBezTo>
                  <a:pt x="206" y="377"/>
                  <a:pt x="155" y="377"/>
                  <a:pt x="86" y="377"/>
                </a:cubicBezTo>
                <a:cubicBezTo>
                  <a:pt x="86" y="377"/>
                  <a:pt x="86" y="377"/>
                  <a:pt x="86" y="377"/>
                </a:cubicBezTo>
                <a:cubicBezTo>
                  <a:pt x="86" y="374"/>
                  <a:pt x="84" y="373"/>
                  <a:pt x="82" y="372"/>
                </a:cubicBezTo>
                <a:cubicBezTo>
                  <a:pt x="96" y="322"/>
                  <a:pt x="106" y="276"/>
                  <a:pt x="110" y="225"/>
                </a:cubicBezTo>
                <a:close/>
                <a:moveTo>
                  <a:pt x="82" y="382"/>
                </a:moveTo>
                <a:cubicBezTo>
                  <a:pt x="84" y="381"/>
                  <a:pt x="85" y="380"/>
                  <a:pt x="86" y="378"/>
                </a:cubicBezTo>
                <a:cubicBezTo>
                  <a:pt x="154" y="378"/>
                  <a:pt x="205" y="378"/>
                  <a:pt x="246" y="378"/>
                </a:cubicBezTo>
                <a:cubicBezTo>
                  <a:pt x="246" y="380"/>
                  <a:pt x="248" y="383"/>
                  <a:pt x="251" y="383"/>
                </a:cubicBezTo>
                <a:cubicBezTo>
                  <a:pt x="255" y="421"/>
                  <a:pt x="255" y="458"/>
                  <a:pt x="251" y="507"/>
                </a:cubicBezTo>
                <a:cubicBezTo>
                  <a:pt x="251" y="507"/>
                  <a:pt x="251" y="507"/>
                  <a:pt x="251" y="507"/>
                </a:cubicBezTo>
                <a:cubicBezTo>
                  <a:pt x="248" y="507"/>
                  <a:pt x="245" y="510"/>
                  <a:pt x="245" y="512"/>
                </a:cubicBezTo>
                <a:cubicBezTo>
                  <a:pt x="210" y="517"/>
                  <a:pt x="167" y="524"/>
                  <a:pt x="114" y="533"/>
                </a:cubicBezTo>
                <a:cubicBezTo>
                  <a:pt x="114" y="530"/>
                  <a:pt x="112" y="529"/>
                  <a:pt x="110" y="528"/>
                </a:cubicBezTo>
                <a:cubicBezTo>
                  <a:pt x="106" y="478"/>
                  <a:pt x="96" y="431"/>
                  <a:pt x="82" y="382"/>
                </a:cubicBezTo>
                <a:close/>
                <a:moveTo>
                  <a:pt x="190" y="668"/>
                </a:moveTo>
                <a:cubicBezTo>
                  <a:pt x="185" y="668"/>
                  <a:pt x="181" y="668"/>
                  <a:pt x="176" y="669"/>
                </a:cubicBezTo>
                <a:cubicBezTo>
                  <a:pt x="177" y="668"/>
                  <a:pt x="177" y="667"/>
                  <a:pt x="177" y="666"/>
                </a:cubicBezTo>
                <a:cubicBezTo>
                  <a:pt x="177" y="663"/>
                  <a:pt x="175" y="660"/>
                  <a:pt x="172" y="660"/>
                </a:cubicBezTo>
                <a:cubicBezTo>
                  <a:pt x="171" y="660"/>
                  <a:pt x="170" y="661"/>
                  <a:pt x="169" y="661"/>
                </a:cubicBezTo>
                <a:cubicBezTo>
                  <a:pt x="156" y="609"/>
                  <a:pt x="139" y="572"/>
                  <a:pt x="113" y="537"/>
                </a:cubicBezTo>
                <a:cubicBezTo>
                  <a:pt x="114" y="536"/>
                  <a:pt x="115" y="535"/>
                  <a:pt x="115" y="533"/>
                </a:cubicBezTo>
                <a:cubicBezTo>
                  <a:pt x="141" y="529"/>
                  <a:pt x="164" y="525"/>
                  <a:pt x="186" y="522"/>
                </a:cubicBezTo>
                <a:cubicBezTo>
                  <a:pt x="208" y="519"/>
                  <a:pt x="227" y="516"/>
                  <a:pt x="245" y="513"/>
                </a:cubicBezTo>
                <a:cubicBezTo>
                  <a:pt x="246" y="516"/>
                  <a:pt x="248" y="518"/>
                  <a:pt x="251" y="518"/>
                </a:cubicBezTo>
                <a:cubicBezTo>
                  <a:pt x="251" y="518"/>
                  <a:pt x="251" y="518"/>
                  <a:pt x="251" y="518"/>
                </a:cubicBezTo>
                <a:cubicBezTo>
                  <a:pt x="258" y="556"/>
                  <a:pt x="262" y="603"/>
                  <a:pt x="267" y="667"/>
                </a:cubicBezTo>
                <a:cubicBezTo>
                  <a:pt x="266" y="667"/>
                  <a:pt x="264" y="668"/>
                  <a:pt x="264" y="670"/>
                </a:cubicBezTo>
                <a:cubicBezTo>
                  <a:pt x="240" y="668"/>
                  <a:pt x="216" y="668"/>
                  <a:pt x="190" y="668"/>
                </a:cubicBezTo>
                <a:close/>
                <a:moveTo>
                  <a:pt x="274" y="670"/>
                </a:moveTo>
                <a:cubicBezTo>
                  <a:pt x="273" y="668"/>
                  <a:pt x="271" y="666"/>
                  <a:pt x="269" y="666"/>
                </a:cubicBezTo>
                <a:cubicBezTo>
                  <a:pt x="269" y="666"/>
                  <a:pt x="268" y="666"/>
                  <a:pt x="268" y="666"/>
                </a:cubicBezTo>
                <a:cubicBezTo>
                  <a:pt x="266" y="644"/>
                  <a:pt x="265" y="624"/>
                  <a:pt x="263" y="605"/>
                </a:cubicBezTo>
                <a:cubicBezTo>
                  <a:pt x="260" y="571"/>
                  <a:pt x="257" y="542"/>
                  <a:pt x="252" y="518"/>
                </a:cubicBezTo>
                <a:cubicBezTo>
                  <a:pt x="254" y="517"/>
                  <a:pt x="256" y="515"/>
                  <a:pt x="256" y="513"/>
                </a:cubicBezTo>
                <a:cubicBezTo>
                  <a:pt x="256" y="512"/>
                  <a:pt x="256" y="512"/>
                  <a:pt x="256" y="512"/>
                </a:cubicBezTo>
                <a:cubicBezTo>
                  <a:pt x="276" y="509"/>
                  <a:pt x="295" y="507"/>
                  <a:pt x="313" y="505"/>
                </a:cubicBezTo>
                <a:cubicBezTo>
                  <a:pt x="334" y="503"/>
                  <a:pt x="353" y="503"/>
                  <a:pt x="373" y="503"/>
                </a:cubicBezTo>
                <a:cubicBezTo>
                  <a:pt x="373" y="505"/>
                  <a:pt x="375" y="507"/>
                  <a:pt x="377" y="507"/>
                </a:cubicBezTo>
                <a:cubicBezTo>
                  <a:pt x="377" y="547"/>
                  <a:pt x="377" y="597"/>
                  <a:pt x="377" y="664"/>
                </a:cubicBezTo>
                <a:cubicBezTo>
                  <a:pt x="375" y="664"/>
                  <a:pt x="372" y="666"/>
                  <a:pt x="372" y="669"/>
                </a:cubicBezTo>
                <a:cubicBezTo>
                  <a:pt x="372" y="669"/>
                  <a:pt x="373" y="670"/>
                  <a:pt x="373" y="670"/>
                </a:cubicBezTo>
                <a:cubicBezTo>
                  <a:pt x="340" y="669"/>
                  <a:pt x="308" y="669"/>
                  <a:pt x="274" y="670"/>
                </a:cubicBezTo>
                <a:close/>
                <a:moveTo>
                  <a:pt x="475" y="670"/>
                </a:moveTo>
                <a:cubicBezTo>
                  <a:pt x="444" y="669"/>
                  <a:pt x="413" y="669"/>
                  <a:pt x="383" y="670"/>
                </a:cubicBezTo>
                <a:cubicBezTo>
                  <a:pt x="383" y="670"/>
                  <a:pt x="383" y="669"/>
                  <a:pt x="383" y="669"/>
                </a:cubicBezTo>
                <a:cubicBezTo>
                  <a:pt x="383" y="666"/>
                  <a:pt x="381" y="664"/>
                  <a:pt x="378" y="664"/>
                </a:cubicBezTo>
                <a:cubicBezTo>
                  <a:pt x="378" y="597"/>
                  <a:pt x="378" y="547"/>
                  <a:pt x="378" y="507"/>
                </a:cubicBezTo>
                <a:cubicBezTo>
                  <a:pt x="380" y="507"/>
                  <a:pt x="382" y="505"/>
                  <a:pt x="383" y="503"/>
                </a:cubicBezTo>
                <a:cubicBezTo>
                  <a:pt x="407" y="503"/>
                  <a:pt x="431" y="504"/>
                  <a:pt x="458" y="507"/>
                </a:cubicBezTo>
                <a:cubicBezTo>
                  <a:pt x="471" y="508"/>
                  <a:pt x="484" y="510"/>
                  <a:pt x="498" y="512"/>
                </a:cubicBezTo>
                <a:cubicBezTo>
                  <a:pt x="498" y="512"/>
                  <a:pt x="498" y="512"/>
                  <a:pt x="498" y="513"/>
                </a:cubicBezTo>
                <a:cubicBezTo>
                  <a:pt x="498" y="515"/>
                  <a:pt x="500" y="517"/>
                  <a:pt x="503" y="518"/>
                </a:cubicBezTo>
                <a:cubicBezTo>
                  <a:pt x="496" y="556"/>
                  <a:pt x="492" y="603"/>
                  <a:pt x="487" y="667"/>
                </a:cubicBezTo>
                <a:cubicBezTo>
                  <a:pt x="486" y="666"/>
                  <a:pt x="486" y="666"/>
                  <a:pt x="485" y="666"/>
                </a:cubicBezTo>
                <a:cubicBezTo>
                  <a:pt x="483" y="666"/>
                  <a:pt x="481" y="668"/>
                  <a:pt x="480" y="670"/>
                </a:cubicBezTo>
                <a:cubicBezTo>
                  <a:pt x="479" y="670"/>
                  <a:pt x="477" y="670"/>
                  <a:pt x="475" y="670"/>
                </a:cubicBezTo>
                <a:close/>
                <a:moveTo>
                  <a:pt x="586" y="662"/>
                </a:moveTo>
                <a:cubicBezTo>
                  <a:pt x="585" y="661"/>
                  <a:pt x="584" y="660"/>
                  <a:pt x="582" y="660"/>
                </a:cubicBezTo>
                <a:cubicBezTo>
                  <a:pt x="579" y="660"/>
                  <a:pt x="577" y="663"/>
                  <a:pt x="577" y="666"/>
                </a:cubicBezTo>
                <a:cubicBezTo>
                  <a:pt x="577" y="667"/>
                  <a:pt x="577" y="668"/>
                  <a:pt x="578" y="669"/>
                </a:cubicBezTo>
                <a:cubicBezTo>
                  <a:pt x="547" y="668"/>
                  <a:pt x="518" y="668"/>
                  <a:pt x="490" y="670"/>
                </a:cubicBezTo>
                <a:cubicBezTo>
                  <a:pt x="490" y="669"/>
                  <a:pt x="489" y="668"/>
                  <a:pt x="488" y="667"/>
                </a:cubicBezTo>
                <a:cubicBezTo>
                  <a:pt x="492" y="609"/>
                  <a:pt x="496" y="566"/>
                  <a:pt x="502" y="529"/>
                </a:cubicBezTo>
                <a:cubicBezTo>
                  <a:pt x="502" y="525"/>
                  <a:pt x="503" y="522"/>
                  <a:pt x="504" y="518"/>
                </a:cubicBezTo>
                <a:cubicBezTo>
                  <a:pt x="506" y="518"/>
                  <a:pt x="508" y="516"/>
                  <a:pt x="509" y="513"/>
                </a:cubicBezTo>
                <a:cubicBezTo>
                  <a:pt x="527" y="516"/>
                  <a:pt x="547" y="518"/>
                  <a:pt x="570" y="522"/>
                </a:cubicBezTo>
                <a:cubicBezTo>
                  <a:pt x="591" y="525"/>
                  <a:pt x="614" y="529"/>
                  <a:pt x="639" y="533"/>
                </a:cubicBezTo>
                <a:cubicBezTo>
                  <a:pt x="639" y="533"/>
                  <a:pt x="639" y="533"/>
                  <a:pt x="639" y="533"/>
                </a:cubicBezTo>
                <a:cubicBezTo>
                  <a:pt x="639" y="535"/>
                  <a:pt x="640" y="537"/>
                  <a:pt x="642" y="538"/>
                </a:cubicBezTo>
                <a:cubicBezTo>
                  <a:pt x="616" y="573"/>
                  <a:pt x="599" y="610"/>
                  <a:pt x="586" y="662"/>
                </a:cubicBezTo>
                <a:close/>
                <a:moveTo>
                  <a:pt x="645" y="528"/>
                </a:moveTo>
                <a:cubicBezTo>
                  <a:pt x="645" y="528"/>
                  <a:pt x="645" y="528"/>
                  <a:pt x="645" y="528"/>
                </a:cubicBezTo>
                <a:cubicBezTo>
                  <a:pt x="642" y="528"/>
                  <a:pt x="640" y="530"/>
                  <a:pt x="639" y="532"/>
                </a:cubicBezTo>
                <a:cubicBezTo>
                  <a:pt x="598" y="526"/>
                  <a:pt x="563" y="520"/>
                  <a:pt x="533" y="516"/>
                </a:cubicBezTo>
                <a:cubicBezTo>
                  <a:pt x="524" y="514"/>
                  <a:pt x="516" y="513"/>
                  <a:pt x="509" y="512"/>
                </a:cubicBezTo>
                <a:cubicBezTo>
                  <a:pt x="508" y="510"/>
                  <a:pt x="507" y="508"/>
                  <a:pt x="504" y="508"/>
                </a:cubicBezTo>
                <a:cubicBezTo>
                  <a:pt x="503" y="492"/>
                  <a:pt x="502" y="477"/>
                  <a:pt x="502" y="464"/>
                </a:cubicBezTo>
                <a:cubicBezTo>
                  <a:pt x="501" y="434"/>
                  <a:pt x="501" y="409"/>
                  <a:pt x="504" y="383"/>
                </a:cubicBezTo>
                <a:cubicBezTo>
                  <a:pt x="507" y="382"/>
                  <a:pt x="508" y="380"/>
                  <a:pt x="508" y="378"/>
                </a:cubicBezTo>
                <a:cubicBezTo>
                  <a:pt x="548" y="378"/>
                  <a:pt x="599" y="378"/>
                  <a:pt x="668" y="378"/>
                </a:cubicBezTo>
                <a:cubicBezTo>
                  <a:pt x="669" y="380"/>
                  <a:pt x="671" y="382"/>
                  <a:pt x="673" y="382"/>
                </a:cubicBezTo>
                <a:cubicBezTo>
                  <a:pt x="673" y="382"/>
                  <a:pt x="673" y="382"/>
                  <a:pt x="673" y="382"/>
                </a:cubicBezTo>
                <a:cubicBezTo>
                  <a:pt x="659" y="432"/>
                  <a:pt x="650" y="478"/>
                  <a:pt x="645" y="528"/>
                </a:cubicBezTo>
                <a:close/>
              </a:path>
            </a:pathLst>
          </a:custGeom>
          <a:gradFill>
            <a:gsLst>
              <a:gs pos="100000">
                <a:srgbClr val="1A4E7E">
                  <a:alpha val="62000"/>
                </a:srgbClr>
              </a:gs>
              <a:gs pos="0">
                <a:schemeClr val="bg1">
                  <a:lumMod val="95000"/>
                </a:schemeClr>
              </a:gs>
            </a:gsLst>
            <a:path path="shap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Freeform 17"/>
          <p:cNvSpPr>
            <a:spLocks noEditPoints="1"/>
          </p:cNvSpPr>
          <p:nvPr/>
        </p:nvSpPr>
        <p:spPr bwMode="auto">
          <a:xfrm>
            <a:off x="3717935" y="307893"/>
            <a:ext cx="4736823" cy="4731630"/>
          </a:xfrm>
          <a:custGeom>
            <a:avLst/>
            <a:gdLst>
              <a:gd name="T0" fmla="*/ 643 w 769"/>
              <a:gd name="T1" fmla="*/ 96 h 768"/>
              <a:gd name="T2" fmla="*/ 486 w 769"/>
              <a:gd name="T3" fmla="*/ 14 h 768"/>
              <a:gd name="T4" fmla="*/ 378 w 769"/>
              <a:gd name="T5" fmla="*/ 6 h 768"/>
              <a:gd name="T6" fmla="*/ 252 w 769"/>
              <a:gd name="T7" fmla="*/ 23 h 768"/>
              <a:gd name="T8" fmla="*/ 39 w 769"/>
              <a:gd name="T9" fmla="*/ 222 h 768"/>
              <a:gd name="T10" fmla="*/ 33 w 769"/>
              <a:gd name="T11" fmla="*/ 539 h 768"/>
              <a:gd name="T12" fmla="*/ 246 w 769"/>
              <a:gd name="T13" fmla="*/ 748 h 768"/>
              <a:gd name="T14" fmla="*/ 335 w 769"/>
              <a:gd name="T15" fmla="*/ 759 h 768"/>
              <a:gd name="T16" fmla="*/ 486 w 769"/>
              <a:gd name="T17" fmla="*/ 753 h 768"/>
              <a:gd name="T18" fmla="*/ 643 w 769"/>
              <a:gd name="T19" fmla="*/ 672 h 768"/>
              <a:gd name="T20" fmla="*/ 769 w 769"/>
              <a:gd name="T21" fmla="*/ 384 h 768"/>
              <a:gd name="T22" fmla="*/ 676 w 769"/>
              <a:gd name="T23" fmla="*/ 220 h 768"/>
              <a:gd name="T24" fmla="*/ 447 w 769"/>
              <a:gd name="T25" fmla="*/ 757 h 768"/>
              <a:gd name="T26" fmla="*/ 496 w 769"/>
              <a:gd name="T27" fmla="*/ 748 h 768"/>
              <a:gd name="T28" fmla="*/ 541 w 769"/>
              <a:gd name="T29" fmla="*/ 566 h 768"/>
              <a:gd name="T30" fmla="*/ 271 w 769"/>
              <a:gd name="T31" fmla="*/ 680 h 768"/>
              <a:gd name="T32" fmla="*/ 384 w 769"/>
              <a:gd name="T33" fmla="*/ 683 h 768"/>
              <a:gd name="T34" fmla="*/ 227 w 769"/>
              <a:gd name="T35" fmla="*/ 567 h 768"/>
              <a:gd name="T36" fmla="*/ 184 w 769"/>
              <a:gd name="T37" fmla="*/ 88 h 768"/>
              <a:gd name="T38" fmla="*/ 106 w 769"/>
              <a:gd name="T39" fmla="*/ 210 h 768"/>
              <a:gd name="T40" fmla="*/ 228 w 769"/>
              <a:gd name="T41" fmla="*/ 201 h 768"/>
              <a:gd name="T42" fmla="*/ 499 w 769"/>
              <a:gd name="T43" fmla="*/ 87 h 768"/>
              <a:gd name="T44" fmla="*/ 394 w 769"/>
              <a:gd name="T45" fmla="*/ 76 h 768"/>
              <a:gd name="T46" fmla="*/ 501 w 769"/>
              <a:gd name="T47" fmla="*/ 86 h 768"/>
              <a:gd name="T48" fmla="*/ 561 w 769"/>
              <a:gd name="T49" fmla="*/ 372 h 768"/>
              <a:gd name="T50" fmla="*/ 546 w 769"/>
              <a:gd name="T51" fmla="*/ 542 h 768"/>
              <a:gd name="T52" fmla="*/ 560 w 769"/>
              <a:gd name="T53" fmla="*/ 396 h 768"/>
              <a:gd name="T54" fmla="*/ 209 w 769"/>
              <a:gd name="T55" fmla="*/ 396 h 768"/>
              <a:gd name="T56" fmla="*/ 333 w 769"/>
              <a:gd name="T57" fmla="*/ 210 h 768"/>
              <a:gd name="T58" fmla="*/ 397 w 769"/>
              <a:gd name="T59" fmla="*/ 208 h 768"/>
              <a:gd name="T60" fmla="*/ 385 w 769"/>
              <a:gd name="T61" fmla="*/ 367 h 768"/>
              <a:gd name="T62" fmla="*/ 208 w 769"/>
              <a:gd name="T63" fmla="*/ 371 h 768"/>
              <a:gd name="T64" fmla="*/ 207 w 769"/>
              <a:gd name="T65" fmla="*/ 396 h 768"/>
              <a:gd name="T66" fmla="*/ 83 w 769"/>
              <a:gd name="T67" fmla="*/ 384 h 768"/>
              <a:gd name="T68" fmla="*/ 559 w 769"/>
              <a:gd name="T69" fmla="*/ 555 h 768"/>
              <a:gd name="T70" fmla="*/ 575 w 769"/>
              <a:gd name="T71" fmla="*/ 553 h 768"/>
              <a:gd name="T72" fmla="*/ 669 w 769"/>
              <a:gd name="T73" fmla="*/ 541 h 768"/>
              <a:gd name="T74" fmla="*/ 633 w 769"/>
              <a:gd name="T75" fmla="*/ 155 h 768"/>
              <a:gd name="T76" fmla="*/ 517 w 769"/>
              <a:gd name="T77" fmla="*/ 25 h 768"/>
              <a:gd name="T78" fmla="*/ 496 w 769"/>
              <a:gd name="T79" fmla="*/ 18 h 768"/>
              <a:gd name="T80" fmla="*/ 576 w 769"/>
              <a:gd name="T81" fmla="*/ 86 h 768"/>
              <a:gd name="T82" fmla="*/ 440 w 769"/>
              <a:gd name="T83" fmla="*/ 15 h 768"/>
              <a:gd name="T84" fmla="*/ 434 w 769"/>
              <a:gd name="T85" fmla="*/ 9 h 768"/>
              <a:gd name="T86" fmla="*/ 378 w 769"/>
              <a:gd name="T87" fmla="*/ 7 h 768"/>
              <a:gd name="T88" fmla="*/ 182 w 769"/>
              <a:gd name="T89" fmla="*/ 84 h 768"/>
              <a:gd name="T90" fmla="*/ 252 w 769"/>
              <a:gd name="T91" fmla="*/ 24 h 768"/>
              <a:gd name="T92" fmla="*/ 242 w 769"/>
              <a:gd name="T93" fmla="*/ 29 h 768"/>
              <a:gd name="T94" fmla="*/ 102 w 769"/>
              <a:gd name="T95" fmla="*/ 209 h 768"/>
              <a:gd name="T96" fmla="*/ 45 w 769"/>
              <a:gd name="T97" fmla="*/ 227 h 768"/>
              <a:gd name="T98" fmla="*/ 39 w 769"/>
              <a:gd name="T99" fmla="*/ 234 h 768"/>
              <a:gd name="T100" fmla="*/ 90 w 769"/>
              <a:gd name="T101" fmla="*/ 547 h 768"/>
              <a:gd name="T102" fmla="*/ 93 w 769"/>
              <a:gd name="T103" fmla="*/ 548 h 768"/>
              <a:gd name="T104" fmla="*/ 126 w 769"/>
              <a:gd name="T105" fmla="*/ 660 h 768"/>
              <a:gd name="T106" fmla="*/ 148 w 769"/>
              <a:gd name="T107" fmla="*/ 672 h 768"/>
              <a:gd name="T108" fmla="*/ 284 w 769"/>
              <a:gd name="T109" fmla="*/ 752 h 768"/>
              <a:gd name="T110" fmla="*/ 271 w 769"/>
              <a:gd name="T111" fmla="*/ 697 h 768"/>
              <a:gd name="T112" fmla="*/ 277 w 769"/>
              <a:gd name="T113" fmla="*/ 695 h 768"/>
              <a:gd name="T114" fmla="*/ 385 w 769"/>
              <a:gd name="T115" fmla="*/ 700 h 768"/>
              <a:gd name="T116" fmla="*/ 527 w 769"/>
              <a:gd name="T117" fmla="*/ 739 h 768"/>
              <a:gd name="T118" fmla="*/ 602 w 769"/>
              <a:gd name="T119" fmla="*/ 677 h 768"/>
              <a:gd name="T120" fmla="*/ 602 w 769"/>
              <a:gd name="T121" fmla="*/ 676 h 768"/>
              <a:gd name="T122" fmla="*/ 645 w 769"/>
              <a:gd name="T123" fmla="*/ 661 h 768"/>
              <a:gd name="T124" fmla="*/ 695 w 769"/>
              <a:gd name="T125" fmla="*/ 393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69" h="768">
                <a:moveTo>
                  <a:pt x="763" y="378"/>
                </a:moveTo>
                <a:cubicBezTo>
                  <a:pt x="762" y="378"/>
                  <a:pt x="762" y="378"/>
                  <a:pt x="762" y="378"/>
                </a:cubicBezTo>
                <a:cubicBezTo>
                  <a:pt x="732" y="234"/>
                  <a:pt x="732" y="234"/>
                  <a:pt x="732" y="234"/>
                </a:cubicBezTo>
                <a:cubicBezTo>
                  <a:pt x="734" y="234"/>
                  <a:pt x="736" y="231"/>
                  <a:pt x="736" y="228"/>
                </a:cubicBezTo>
                <a:cubicBezTo>
                  <a:pt x="736" y="225"/>
                  <a:pt x="734" y="222"/>
                  <a:pt x="730" y="222"/>
                </a:cubicBezTo>
                <a:cubicBezTo>
                  <a:pt x="729" y="222"/>
                  <a:pt x="728" y="223"/>
                  <a:pt x="727" y="223"/>
                </a:cubicBezTo>
                <a:cubicBezTo>
                  <a:pt x="646" y="106"/>
                  <a:pt x="646" y="106"/>
                  <a:pt x="646" y="106"/>
                </a:cubicBezTo>
                <a:cubicBezTo>
                  <a:pt x="648" y="105"/>
                  <a:pt x="649" y="103"/>
                  <a:pt x="649" y="101"/>
                </a:cubicBezTo>
                <a:cubicBezTo>
                  <a:pt x="649" y="98"/>
                  <a:pt x="646" y="96"/>
                  <a:pt x="643" y="96"/>
                </a:cubicBezTo>
                <a:cubicBezTo>
                  <a:pt x="641" y="96"/>
                  <a:pt x="639" y="97"/>
                  <a:pt x="638" y="98"/>
                </a:cubicBezTo>
                <a:cubicBezTo>
                  <a:pt x="528" y="28"/>
                  <a:pt x="528" y="28"/>
                  <a:pt x="528" y="28"/>
                </a:cubicBezTo>
                <a:cubicBezTo>
                  <a:pt x="528" y="27"/>
                  <a:pt x="529" y="26"/>
                  <a:pt x="529" y="25"/>
                </a:cubicBezTo>
                <a:cubicBezTo>
                  <a:pt x="529" y="22"/>
                  <a:pt x="526" y="19"/>
                  <a:pt x="523" y="19"/>
                </a:cubicBezTo>
                <a:cubicBezTo>
                  <a:pt x="520" y="19"/>
                  <a:pt x="518" y="21"/>
                  <a:pt x="517" y="23"/>
                </a:cubicBezTo>
                <a:cubicBezTo>
                  <a:pt x="497" y="17"/>
                  <a:pt x="497" y="17"/>
                  <a:pt x="497" y="17"/>
                </a:cubicBezTo>
                <a:cubicBezTo>
                  <a:pt x="497" y="16"/>
                  <a:pt x="497" y="15"/>
                  <a:pt x="497" y="15"/>
                </a:cubicBezTo>
                <a:cubicBezTo>
                  <a:pt x="497" y="12"/>
                  <a:pt x="495" y="9"/>
                  <a:pt x="492" y="9"/>
                </a:cubicBezTo>
                <a:cubicBezTo>
                  <a:pt x="489" y="9"/>
                  <a:pt x="486" y="11"/>
                  <a:pt x="486" y="14"/>
                </a:cubicBezTo>
                <a:cubicBezTo>
                  <a:pt x="446" y="10"/>
                  <a:pt x="446" y="10"/>
                  <a:pt x="446" y="10"/>
                </a:cubicBezTo>
                <a:cubicBezTo>
                  <a:pt x="446" y="9"/>
                  <a:pt x="446" y="9"/>
                  <a:pt x="446" y="9"/>
                </a:cubicBezTo>
                <a:cubicBezTo>
                  <a:pt x="446" y="6"/>
                  <a:pt x="443" y="3"/>
                  <a:pt x="440" y="3"/>
                </a:cubicBezTo>
                <a:cubicBezTo>
                  <a:pt x="437" y="3"/>
                  <a:pt x="434" y="5"/>
                  <a:pt x="434" y="9"/>
                </a:cubicBezTo>
                <a:cubicBezTo>
                  <a:pt x="390" y="6"/>
                  <a:pt x="390" y="6"/>
                  <a:pt x="390" y="6"/>
                </a:cubicBezTo>
                <a:cubicBezTo>
                  <a:pt x="390" y="6"/>
                  <a:pt x="390" y="6"/>
                  <a:pt x="390" y="6"/>
                </a:cubicBezTo>
                <a:cubicBezTo>
                  <a:pt x="390" y="2"/>
                  <a:pt x="387" y="0"/>
                  <a:pt x="384" y="0"/>
                </a:cubicBezTo>
                <a:cubicBezTo>
                  <a:pt x="381" y="0"/>
                  <a:pt x="378" y="2"/>
                  <a:pt x="378" y="6"/>
                </a:cubicBezTo>
                <a:cubicBezTo>
                  <a:pt x="378" y="6"/>
                  <a:pt x="378" y="6"/>
                  <a:pt x="378" y="6"/>
                </a:cubicBezTo>
                <a:cubicBezTo>
                  <a:pt x="335" y="9"/>
                  <a:pt x="335" y="9"/>
                  <a:pt x="335" y="9"/>
                </a:cubicBezTo>
                <a:cubicBezTo>
                  <a:pt x="334" y="6"/>
                  <a:pt x="332" y="3"/>
                  <a:pt x="329" y="3"/>
                </a:cubicBezTo>
                <a:cubicBezTo>
                  <a:pt x="325" y="3"/>
                  <a:pt x="323" y="6"/>
                  <a:pt x="323" y="9"/>
                </a:cubicBezTo>
                <a:cubicBezTo>
                  <a:pt x="323" y="9"/>
                  <a:pt x="323" y="9"/>
                  <a:pt x="323" y="10"/>
                </a:cubicBezTo>
                <a:cubicBezTo>
                  <a:pt x="283" y="14"/>
                  <a:pt x="283" y="14"/>
                  <a:pt x="283" y="14"/>
                </a:cubicBezTo>
                <a:cubicBezTo>
                  <a:pt x="283" y="11"/>
                  <a:pt x="281" y="9"/>
                  <a:pt x="278" y="9"/>
                </a:cubicBezTo>
                <a:cubicBezTo>
                  <a:pt x="274" y="9"/>
                  <a:pt x="272" y="12"/>
                  <a:pt x="272" y="15"/>
                </a:cubicBezTo>
                <a:cubicBezTo>
                  <a:pt x="272" y="15"/>
                  <a:pt x="272" y="16"/>
                  <a:pt x="272" y="17"/>
                </a:cubicBezTo>
                <a:cubicBezTo>
                  <a:pt x="252" y="23"/>
                  <a:pt x="252" y="23"/>
                  <a:pt x="252" y="23"/>
                </a:cubicBezTo>
                <a:cubicBezTo>
                  <a:pt x="251" y="21"/>
                  <a:pt x="249" y="19"/>
                  <a:pt x="246" y="19"/>
                </a:cubicBezTo>
                <a:cubicBezTo>
                  <a:pt x="243" y="19"/>
                  <a:pt x="241" y="22"/>
                  <a:pt x="241" y="25"/>
                </a:cubicBezTo>
                <a:cubicBezTo>
                  <a:pt x="241" y="26"/>
                  <a:pt x="241" y="27"/>
                  <a:pt x="241" y="28"/>
                </a:cubicBezTo>
                <a:cubicBezTo>
                  <a:pt x="131" y="98"/>
                  <a:pt x="131" y="98"/>
                  <a:pt x="131" y="98"/>
                </a:cubicBezTo>
                <a:cubicBezTo>
                  <a:pt x="130" y="97"/>
                  <a:pt x="128" y="96"/>
                  <a:pt x="126" y="96"/>
                </a:cubicBezTo>
                <a:cubicBezTo>
                  <a:pt x="123" y="96"/>
                  <a:pt x="120" y="98"/>
                  <a:pt x="120" y="101"/>
                </a:cubicBezTo>
                <a:cubicBezTo>
                  <a:pt x="120" y="103"/>
                  <a:pt x="121" y="105"/>
                  <a:pt x="123" y="106"/>
                </a:cubicBezTo>
                <a:cubicBezTo>
                  <a:pt x="42" y="223"/>
                  <a:pt x="42" y="223"/>
                  <a:pt x="42" y="223"/>
                </a:cubicBezTo>
                <a:cubicBezTo>
                  <a:pt x="41" y="222"/>
                  <a:pt x="40" y="222"/>
                  <a:pt x="39" y="222"/>
                </a:cubicBezTo>
                <a:cubicBezTo>
                  <a:pt x="36" y="222"/>
                  <a:pt x="33" y="224"/>
                  <a:pt x="33" y="228"/>
                </a:cubicBezTo>
                <a:cubicBezTo>
                  <a:pt x="33" y="231"/>
                  <a:pt x="35" y="233"/>
                  <a:pt x="38" y="233"/>
                </a:cubicBezTo>
                <a:cubicBezTo>
                  <a:pt x="7" y="378"/>
                  <a:pt x="7" y="378"/>
                  <a:pt x="7" y="378"/>
                </a:cubicBezTo>
                <a:cubicBezTo>
                  <a:pt x="7" y="378"/>
                  <a:pt x="7" y="378"/>
                  <a:pt x="6" y="378"/>
                </a:cubicBezTo>
                <a:cubicBezTo>
                  <a:pt x="3" y="378"/>
                  <a:pt x="0" y="381"/>
                  <a:pt x="0" y="384"/>
                </a:cubicBezTo>
                <a:cubicBezTo>
                  <a:pt x="0" y="387"/>
                  <a:pt x="3" y="390"/>
                  <a:pt x="6" y="390"/>
                </a:cubicBezTo>
                <a:cubicBezTo>
                  <a:pt x="7" y="390"/>
                  <a:pt x="7" y="390"/>
                  <a:pt x="8" y="390"/>
                </a:cubicBezTo>
                <a:cubicBezTo>
                  <a:pt x="38" y="534"/>
                  <a:pt x="38" y="534"/>
                  <a:pt x="38" y="534"/>
                </a:cubicBezTo>
                <a:cubicBezTo>
                  <a:pt x="35" y="534"/>
                  <a:pt x="33" y="537"/>
                  <a:pt x="33" y="539"/>
                </a:cubicBezTo>
                <a:cubicBezTo>
                  <a:pt x="33" y="543"/>
                  <a:pt x="36" y="545"/>
                  <a:pt x="39" y="545"/>
                </a:cubicBezTo>
                <a:cubicBezTo>
                  <a:pt x="40" y="545"/>
                  <a:pt x="41" y="545"/>
                  <a:pt x="42" y="544"/>
                </a:cubicBezTo>
                <a:cubicBezTo>
                  <a:pt x="123" y="661"/>
                  <a:pt x="123" y="661"/>
                  <a:pt x="123" y="661"/>
                </a:cubicBezTo>
                <a:cubicBezTo>
                  <a:pt x="122" y="662"/>
                  <a:pt x="121" y="664"/>
                  <a:pt x="121" y="666"/>
                </a:cubicBezTo>
                <a:cubicBezTo>
                  <a:pt x="121" y="669"/>
                  <a:pt x="123" y="672"/>
                  <a:pt x="126" y="672"/>
                </a:cubicBezTo>
                <a:cubicBezTo>
                  <a:pt x="129" y="672"/>
                  <a:pt x="130" y="671"/>
                  <a:pt x="131" y="669"/>
                </a:cubicBezTo>
                <a:cubicBezTo>
                  <a:pt x="241" y="739"/>
                  <a:pt x="241" y="739"/>
                  <a:pt x="241" y="739"/>
                </a:cubicBezTo>
                <a:cubicBezTo>
                  <a:pt x="241" y="740"/>
                  <a:pt x="240" y="741"/>
                  <a:pt x="240" y="742"/>
                </a:cubicBezTo>
                <a:cubicBezTo>
                  <a:pt x="240" y="746"/>
                  <a:pt x="243" y="748"/>
                  <a:pt x="246" y="748"/>
                </a:cubicBezTo>
                <a:cubicBezTo>
                  <a:pt x="249" y="748"/>
                  <a:pt x="251" y="746"/>
                  <a:pt x="252" y="744"/>
                </a:cubicBezTo>
                <a:cubicBezTo>
                  <a:pt x="272" y="751"/>
                  <a:pt x="272" y="751"/>
                  <a:pt x="272" y="751"/>
                </a:cubicBezTo>
                <a:cubicBezTo>
                  <a:pt x="272" y="751"/>
                  <a:pt x="272" y="751"/>
                  <a:pt x="272" y="752"/>
                </a:cubicBezTo>
                <a:cubicBezTo>
                  <a:pt x="272" y="755"/>
                  <a:pt x="275" y="757"/>
                  <a:pt x="278" y="757"/>
                </a:cubicBezTo>
                <a:cubicBezTo>
                  <a:pt x="281" y="757"/>
                  <a:pt x="283" y="756"/>
                  <a:pt x="283" y="753"/>
                </a:cubicBezTo>
                <a:cubicBezTo>
                  <a:pt x="323" y="758"/>
                  <a:pt x="323" y="758"/>
                  <a:pt x="323" y="758"/>
                </a:cubicBezTo>
                <a:cubicBezTo>
                  <a:pt x="323" y="758"/>
                  <a:pt x="323" y="758"/>
                  <a:pt x="323" y="758"/>
                </a:cubicBezTo>
                <a:cubicBezTo>
                  <a:pt x="323" y="762"/>
                  <a:pt x="326" y="764"/>
                  <a:pt x="329" y="764"/>
                </a:cubicBezTo>
                <a:cubicBezTo>
                  <a:pt x="332" y="764"/>
                  <a:pt x="335" y="762"/>
                  <a:pt x="335" y="759"/>
                </a:cubicBezTo>
                <a:cubicBezTo>
                  <a:pt x="379" y="761"/>
                  <a:pt x="379" y="761"/>
                  <a:pt x="379" y="761"/>
                </a:cubicBezTo>
                <a:cubicBezTo>
                  <a:pt x="379" y="761"/>
                  <a:pt x="379" y="762"/>
                  <a:pt x="379" y="762"/>
                </a:cubicBezTo>
                <a:cubicBezTo>
                  <a:pt x="379" y="765"/>
                  <a:pt x="381" y="768"/>
                  <a:pt x="385" y="768"/>
                </a:cubicBezTo>
                <a:cubicBezTo>
                  <a:pt x="388" y="768"/>
                  <a:pt x="390" y="765"/>
                  <a:pt x="390" y="762"/>
                </a:cubicBezTo>
                <a:cubicBezTo>
                  <a:pt x="390" y="762"/>
                  <a:pt x="390" y="761"/>
                  <a:pt x="390" y="761"/>
                </a:cubicBezTo>
                <a:cubicBezTo>
                  <a:pt x="435" y="759"/>
                  <a:pt x="435" y="759"/>
                  <a:pt x="435" y="759"/>
                </a:cubicBezTo>
                <a:cubicBezTo>
                  <a:pt x="436" y="761"/>
                  <a:pt x="438" y="763"/>
                  <a:pt x="441" y="763"/>
                </a:cubicBezTo>
                <a:cubicBezTo>
                  <a:pt x="444" y="763"/>
                  <a:pt x="447" y="761"/>
                  <a:pt x="447" y="758"/>
                </a:cubicBezTo>
                <a:cubicBezTo>
                  <a:pt x="486" y="753"/>
                  <a:pt x="486" y="753"/>
                  <a:pt x="486" y="753"/>
                </a:cubicBezTo>
                <a:cubicBezTo>
                  <a:pt x="486" y="756"/>
                  <a:pt x="489" y="758"/>
                  <a:pt x="492" y="758"/>
                </a:cubicBezTo>
                <a:cubicBezTo>
                  <a:pt x="495" y="758"/>
                  <a:pt x="497" y="756"/>
                  <a:pt x="497" y="752"/>
                </a:cubicBezTo>
                <a:cubicBezTo>
                  <a:pt x="497" y="752"/>
                  <a:pt x="497" y="751"/>
                  <a:pt x="497" y="751"/>
                </a:cubicBezTo>
                <a:cubicBezTo>
                  <a:pt x="517" y="744"/>
                  <a:pt x="517" y="744"/>
                  <a:pt x="517" y="744"/>
                </a:cubicBezTo>
                <a:cubicBezTo>
                  <a:pt x="518" y="747"/>
                  <a:pt x="520" y="748"/>
                  <a:pt x="523" y="748"/>
                </a:cubicBezTo>
                <a:cubicBezTo>
                  <a:pt x="526" y="748"/>
                  <a:pt x="529" y="746"/>
                  <a:pt x="529" y="742"/>
                </a:cubicBezTo>
                <a:cubicBezTo>
                  <a:pt x="529" y="741"/>
                  <a:pt x="528" y="740"/>
                  <a:pt x="528" y="739"/>
                </a:cubicBezTo>
                <a:cubicBezTo>
                  <a:pt x="638" y="669"/>
                  <a:pt x="638" y="669"/>
                  <a:pt x="638" y="669"/>
                </a:cubicBezTo>
                <a:cubicBezTo>
                  <a:pt x="639" y="671"/>
                  <a:pt x="641" y="672"/>
                  <a:pt x="643" y="672"/>
                </a:cubicBezTo>
                <a:cubicBezTo>
                  <a:pt x="646" y="672"/>
                  <a:pt x="649" y="669"/>
                  <a:pt x="649" y="666"/>
                </a:cubicBezTo>
                <a:cubicBezTo>
                  <a:pt x="649" y="664"/>
                  <a:pt x="648" y="662"/>
                  <a:pt x="646" y="661"/>
                </a:cubicBezTo>
                <a:cubicBezTo>
                  <a:pt x="726" y="545"/>
                  <a:pt x="726" y="545"/>
                  <a:pt x="726" y="545"/>
                </a:cubicBezTo>
                <a:cubicBezTo>
                  <a:pt x="727" y="546"/>
                  <a:pt x="728" y="546"/>
                  <a:pt x="729" y="546"/>
                </a:cubicBezTo>
                <a:cubicBezTo>
                  <a:pt x="732" y="546"/>
                  <a:pt x="735" y="543"/>
                  <a:pt x="735" y="540"/>
                </a:cubicBezTo>
                <a:cubicBezTo>
                  <a:pt x="735" y="537"/>
                  <a:pt x="733" y="535"/>
                  <a:pt x="731" y="535"/>
                </a:cubicBezTo>
                <a:cubicBezTo>
                  <a:pt x="762" y="390"/>
                  <a:pt x="762" y="390"/>
                  <a:pt x="762" y="390"/>
                </a:cubicBezTo>
                <a:cubicBezTo>
                  <a:pt x="762" y="390"/>
                  <a:pt x="762" y="390"/>
                  <a:pt x="763" y="390"/>
                </a:cubicBezTo>
                <a:cubicBezTo>
                  <a:pt x="766" y="390"/>
                  <a:pt x="769" y="387"/>
                  <a:pt x="769" y="384"/>
                </a:cubicBezTo>
                <a:cubicBezTo>
                  <a:pt x="769" y="381"/>
                  <a:pt x="766" y="378"/>
                  <a:pt x="763" y="378"/>
                </a:cubicBezTo>
                <a:close/>
                <a:moveTo>
                  <a:pt x="761" y="378"/>
                </a:moveTo>
                <a:cubicBezTo>
                  <a:pt x="759" y="379"/>
                  <a:pt x="757" y="381"/>
                  <a:pt x="757" y="383"/>
                </a:cubicBezTo>
                <a:cubicBezTo>
                  <a:pt x="703" y="383"/>
                  <a:pt x="703" y="383"/>
                  <a:pt x="703" y="383"/>
                </a:cubicBezTo>
                <a:cubicBezTo>
                  <a:pt x="703" y="379"/>
                  <a:pt x="699" y="375"/>
                  <a:pt x="695" y="375"/>
                </a:cubicBezTo>
                <a:cubicBezTo>
                  <a:pt x="695" y="375"/>
                  <a:pt x="694" y="376"/>
                  <a:pt x="694" y="376"/>
                </a:cubicBezTo>
                <a:cubicBezTo>
                  <a:pt x="690" y="349"/>
                  <a:pt x="690" y="349"/>
                  <a:pt x="690" y="349"/>
                </a:cubicBezTo>
                <a:cubicBezTo>
                  <a:pt x="670" y="226"/>
                  <a:pt x="670" y="226"/>
                  <a:pt x="670" y="226"/>
                </a:cubicBezTo>
                <a:cubicBezTo>
                  <a:pt x="673" y="226"/>
                  <a:pt x="676" y="223"/>
                  <a:pt x="676" y="220"/>
                </a:cubicBezTo>
                <a:cubicBezTo>
                  <a:pt x="680" y="220"/>
                  <a:pt x="680" y="220"/>
                  <a:pt x="680" y="220"/>
                </a:cubicBezTo>
                <a:cubicBezTo>
                  <a:pt x="725" y="227"/>
                  <a:pt x="725" y="227"/>
                  <a:pt x="725" y="227"/>
                </a:cubicBezTo>
                <a:cubicBezTo>
                  <a:pt x="724" y="228"/>
                  <a:pt x="724" y="228"/>
                  <a:pt x="724" y="228"/>
                </a:cubicBezTo>
                <a:cubicBezTo>
                  <a:pt x="724" y="232"/>
                  <a:pt x="727" y="234"/>
                  <a:pt x="730" y="234"/>
                </a:cubicBezTo>
                <a:cubicBezTo>
                  <a:pt x="730" y="234"/>
                  <a:pt x="731" y="234"/>
                  <a:pt x="731" y="234"/>
                </a:cubicBezTo>
                <a:lnTo>
                  <a:pt x="761" y="378"/>
                </a:lnTo>
                <a:close/>
                <a:moveTo>
                  <a:pt x="492" y="747"/>
                </a:moveTo>
                <a:cubicBezTo>
                  <a:pt x="488" y="747"/>
                  <a:pt x="486" y="749"/>
                  <a:pt x="486" y="752"/>
                </a:cubicBezTo>
                <a:cubicBezTo>
                  <a:pt x="447" y="757"/>
                  <a:pt x="447" y="757"/>
                  <a:pt x="447" y="757"/>
                </a:cubicBezTo>
                <a:cubicBezTo>
                  <a:pt x="446" y="755"/>
                  <a:pt x="446" y="754"/>
                  <a:pt x="445" y="753"/>
                </a:cubicBezTo>
                <a:cubicBezTo>
                  <a:pt x="494" y="695"/>
                  <a:pt x="494" y="695"/>
                  <a:pt x="494" y="695"/>
                </a:cubicBezTo>
                <a:cubicBezTo>
                  <a:pt x="495" y="696"/>
                  <a:pt x="497" y="696"/>
                  <a:pt x="499" y="696"/>
                </a:cubicBezTo>
                <a:cubicBezTo>
                  <a:pt x="504" y="696"/>
                  <a:pt x="507" y="693"/>
                  <a:pt x="507" y="688"/>
                </a:cubicBezTo>
                <a:cubicBezTo>
                  <a:pt x="507" y="688"/>
                  <a:pt x="507" y="688"/>
                  <a:pt x="507" y="688"/>
                </a:cubicBezTo>
                <a:cubicBezTo>
                  <a:pt x="584" y="680"/>
                  <a:pt x="584" y="680"/>
                  <a:pt x="584" y="680"/>
                </a:cubicBezTo>
                <a:cubicBezTo>
                  <a:pt x="586" y="680"/>
                  <a:pt x="586" y="680"/>
                  <a:pt x="586" y="680"/>
                </a:cubicBezTo>
                <a:cubicBezTo>
                  <a:pt x="586" y="681"/>
                  <a:pt x="586" y="682"/>
                  <a:pt x="587" y="683"/>
                </a:cubicBezTo>
                <a:cubicBezTo>
                  <a:pt x="496" y="748"/>
                  <a:pt x="496" y="748"/>
                  <a:pt x="496" y="748"/>
                </a:cubicBezTo>
                <a:cubicBezTo>
                  <a:pt x="495" y="747"/>
                  <a:pt x="493" y="747"/>
                  <a:pt x="492" y="747"/>
                </a:cubicBezTo>
                <a:close/>
                <a:moveTo>
                  <a:pt x="393" y="691"/>
                </a:moveTo>
                <a:cubicBezTo>
                  <a:pt x="393" y="687"/>
                  <a:pt x="389" y="683"/>
                  <a:pt x="385" y="683"/>
                </a:cubicBezTo>
                <a:cubicBezTo>
                  <a:pt x="385" y="572"/>
                  <a:pt x="385" y="572"/>
                  <a:pt x="385" y="572"/>
                </a:cubicBezTo>
                <a:cubicBezTo>
                  <a:pt x="392" y="572"/>
                  <a:pt x="397" y="567"/>
                  <a:pt x="397" y="560"/>
                </a:cubicBezTo>
                <a:cubicBezTo>
                  <a:pt x="397" y="560"/>
                  <a:pt x="397" y="560"/>
                  <a:pt x="397" y="560"/>
                </a:cubicBezTo>
                <a:cubicBezTo>
                  <a:pt x="493" y="557"/>
                  <a:pt x="493" y="557"/>
                  <a:pt x="493" y="557"/>
                </a:cubicBezTo>
                <a:cubicBezTo>
                  <a:pt x="534" y="556"/>
                  <a:pt x="534" y="556"/>
                  <a:pt x="534" y="556"/>
                </a:cubicBezTo>
                <a:cubicBezTo>
                  <a:pt x="534" y="561"/>
                  <a:pt x="537" y="565"/>
                  <a:pt x="541" y="566"/>
                </a:cubicBezTo>
                <a:cubicBezTo>
                  <a:pt x="501" y="680"/>
                  <a:pt x="501" y="680"/>
                  <a:pt x="501" y="680"/>
                </a:cubicBezTo>
                <a:cubicBezTo>
                  <a:pt x="500" y="679"/>
                  <a:pt x="500" y="679"/>
                  <a:pt x="499" y="679"/>
                </a:cubicBezTo>
                <a:cubicBezTo>
                  <a:pt x="494" y="679"/>
                  <a:pt x="490" y="683"/>
                  <a:pt x="490" y="688"/>
                </a:cubicBezTo>
                <a:cubicBezTo>
                  <a:pt x="490" y="688"/>
                  <a:pt x="490" y="688"/>
                  <a:pt x="490" y="688"/>
                </a:cubicBezTo>
                <a:cubicBezTo>
                  <a:pt x="486" y="688"/>
                  <a:pt x="486" y="688"/>
                  <a:pt x="486" y="688"/>
                </a:cubicBezTo>
                <a:lnTo>
                  <a:pt x="393" y="691"/>
                </a:lnTo>
                <a:close/>
                <a:moveTo>
                  <a:pt x="376" y="691"/>
                </a:moveTo>
                <a:cubicBezTo>
                  <a:pt x="279" y="688"/>
                  <a:pt x="279" y="688"/>
                  <a:pt x="279" y="688"/>
                </a:cubicBezTo>
                <a:cubicBezTo>
                  <a:pt x="279" y="684"/>
                  <a:pt x="275" y="680"/>
                  <a:pt x="271" y="680"/>
                </a:cubicBezTo>
                <a:cubicBezTo>
                  <a:pt x="270" y="680"/>
                  <a:pt x="269" y="680"/>
                  <a:pt x="269" y="681"/>
                </a:cubicBezTo>
                <a:cubicBezTo>
                  <a:pt x="255" y="642"/>
                  <a:pt x="255" y="642"/>
                  <a:pt x="255" y="642"/>
                </a:cubicBezTo>
                <a:cubicBezTo>
                  <a:pt x="228" y="567"/>
                  <a:pt x="228" y="567"/>
                  <a:pt x="228" y="567"/>
                </a:cubicBezTo>
                <a:cubicBezTo>
                  <a:pt x="232" y="565"/>
                  <a:pt x="236" y="561"/>
                  <a:pt x="236" y="556"/>
                </a:cubicBezTo>
                <a:cubicBezTo>
                  <a:pt x="296" y="558"/>
                  <a:pt x="296" y="558"/>
                  <a:pt x="296" y="558"/>
                </a:cubicBezTo>
                <a:cubicBezTo>
                  <a:pt x="372" y="560"/>
                  <a:pt x="372" y="560"/>
                  <a:pt x="372" y="560"/>
                </a:cubicBezTo>
                <a:cubicBezTo>
                  <a:pt x="372" y="560"/>
                  <a:pt x="372" y="560"/>
                  <a:pt x="372" y="560"/>
                </a:cubicBezTo>
                <a:cubicBezTo>
                  <a:pt x="372" y="567"/>
                  <a:pt x="377" y="572"/>
                  <a:pt x="384" y="572"/>
                </a:cubicBezTo>
                <a:cubicBezTo>
                  <a:pt x="384" y="683"/>
                  <a:pt x="384" y="683"/>
                  <a:pt x="384" y="683"/>
                </a:cubicBezTo>
                <a:cubicBezTo>
                  <a:pt x="380" y="683"/>
                  <a:pt x="376" y="686"/>
                  <a:pt x="376" y="691"/>
                </a:cubicBezTo>
                <a:close/>
                <a:moveTo>
                  <a:pt x="175" y="671"/>
                </a:moveTo>
                <a:cubicBezTo>
                  <a:pt x="174" y="671"/>
                  <a:pt x="173" y="671"/>
                  <a:pt x="172" y="672"/>
                </a:cubicBezTo>
                <a:cubicBezTo>
                  <a:pt x="106" y="556"/>
                  <a:pt x="106" y="556"/>
                  <a:pt x="106" y="556"/>
                </a:cubicBezTo>
                <a:cubicBezTo>
                  <a:pt x="108" y="555"/>
                  <a:pt x="110" y="553"/>
                  <a:pt x="110" y="550"/>
                </a:cubicBezTo>
                <a:cubicBezTo>
                  <a:pt x="160" y="553"/>
                  <a:pt x="160" y="553"/>
                  <a:pt x="160" y="553"/>
                </a:cubicBezTo>
                <a:cubicBezTo>
                  <a:pt x="211" y="555"/>
                  <a:pt x="211" y="555"/>
                  <a:pt x="211" y="555"/>
                </a:cubicBezTo>
                <a:cubicBezTo>
                  <a:pt x="211" y="562"/>
                  <a:pt x="217" y="567"/>
                  <a:pt x="224" y="567"/>
                </a:cubicBezTo>
                <a:cubicBezTo>
                  <a:pt x="225" y="567"/>
                  <a:pt x="226" y="567"/>
                  <a:pt x="227" y="567"/>
                </a:cubicBezTo>
                <a:cubicBezTo>
                  <a:pt x="268" y="681"/>
                  <a:pt x="268" y="681"/>
                  <a:pt x="268" y="681"/>
                </a:cubicBezTo>
                <a:cubicBezTo>
                  <a:pt x="265" y="682"/>
                  <a:pt x="263" y="684"/>
                  <a:pt x="262" y="687"/>
                </a:cubicBezTo>
                <a:cubicBezTo>
                  <a:pt x="193" y="680"/>
                  <a:pt x="193" y="680"/>
                  <a:pt x="193" y="680"/>
                </a:cubicBezTo>
                <a:cubicBezTo>
                  <a:pt x="184" y="679"/>
                  <a:pt x="184" y="679"/>
                  <a:pt x="184" y="679"/>
                </a:cubicBezTo>
                <a:cubicBezTo>
                  <a:pt x="184" y="679"/>
                  <a:pt x="184" y="679"/>
                  <a:pt x="184" y="679"/>
                </a:cubicBezTo>
                <a:cubicBezTo>
                  <a:pt x="184" y="675"/>
                  <a:pt x="180" y="671"/>
                  <a:pt x="175" y="671"/>
                </a:cubicBezTo>
                <a:close/>
                <a:moveTo>
                  <a:pt x="176" y="97"/>
                </a:moveTo>
                <a:cubicBezTo>
                  <a:pt x="180" y="97"/>
                  <a:pt x="184" y="93"/>
                  <a:pt x="184" y="89"/>
                </a:cubicBezTo>
                <a:cubicBezTo>
                  <a:pt x="184" y="88"/>
                  <a:pt x="184" y="88"/>
                  <a:pt x="184" y="88"/>
                </a:cubicBezTo>
                <a:cubicBezTo>
                  <a:pt x="262" y="80"/>
                  <a:pt x="262" y="80"/>
                  <a:pt x="262" y="80"/>
                </a:cubicBezTo>
                <a:cubicBezTo>
                  <a:pt x="262" y="83"/>
                  <a:pt x="264" y="86"/>
                  <a:pt x="267" y="87"/>
                </a:cubicBezTo>
                <a:cubicBezTo>
                  <a:pt x="229" y="194"/>
                  <a:pt x="229" y="194"/>
                  <a:pt x="229" y="194"/>
                </a:cubicBezTo>
                <a:cubicBezTo>
                  <a:pt x="227" y="201"/>
                  <a:pt x="227" y="201"/>
                  <a:pt x="227" y="201"/>
                </a:cubicBezTo>
                <a:cubicBezTo>
                  <a:pt x="226" y="200"/>
                  <a:pt x="224" y="200"/>
                  <a:pt x="223" y="200"/>
                </a:cubicBezTo>
                <a:cubicBezTo>
                  <a:pt x="216" y="200"/>
                  <a:pt x="210" y="205"/>
                  <a:pt x="210" y="212"/>
                </a:cubicBezTo>
                <a:cubicBezTo>
                  <a:pt x="160" y="215"/>
                  <a:pt x="160" y="215"/>
                  <a:pt x="160" y="215"/>
                </a:cubicBezTo>
                <a:cubicBezTo>
                  <a:pt x="110" y="217"/>
                  <a:pt x="110" y="217"/>
                  <a:pt x="110" y="217"/>
                </a:cubicBezTo>
                <a:cubicBezTo>
                  <a:pt x="110" y="214"/>
                  <a:pt x="109" y="211"/>
                  <a:pt x="106" y="210"/>
                </a:cubicBezTo>
                <a:cubicBezTo>
                  <a:pt x="171" y="96"/>
                  <a:pt x="171" y="96"/>
                  <a:pt x="171" y="96"/>
                </a:cubicBezTo>
                <a:cubicBezTo>
                  <a:pt x="173" y="97"/>
                  <a:pt x="174" y="97"/>
                  <a:pt x="176" y="97"/>
                </a:cubicBezTo>
                <a:close/>
                <a:moveTo>
                  <a:pt x="376" y="76"/>
                </a:moveTo>
                <a:cubicBezTo>
                  <a:pt x="377" y="80"/>
                  <a:pt x="380" y="84"/>
                  <a:pt x="384" y="84"/>
                </a:cubicBezTo>
                <a:cubicBezTo>
                  <a:pt x="384" y="196"/>
                  <a:pt x="384" y="196"/>
                  <a:pt x="384" y="196"/>
                </a:cubicBezTo>
                <a:cubicBezTo>
                  <a:pt x="377" y="196"/>
                  <a:pt x="372" y="201"/>
                  <a:pt x="372" y="208"/>
                </a:cubicBezTo>
                <a:cubicBezTo>
                  <a:pt x="276" y="210"/>
                  <a:pt x="276" y="210"/>
                  <a:pt x="276" y="210"/>
                </a:cubicBezTo>
                <a:cubicBezTo>
                  <a:pt x="235" y="211"/>
                  <a:pt x="235" y="211"/>
                  <a:pt x="235" y="211"/>
                </a:cubicBezTo>
                <a:cubicBezTo>
                  <a:pt x="235" y="207"/>
                  <a:pt x="232" y="203"/>
                  <a:pt x="228" y="201"/>
                </a:cubicBezTo>
                <a:cubicBezTo>
                  <a:pt x="268" y="88"/>
                  <a:pt x="268" y="88"/>
                  <a:pt x="268" y="88"/>
                </a:cubicBezTo>
                <a:cubicBezTo>
                  <a:pt x="269" y="88"/>
                  <a:pt x="270" y="88"/>
                  <a:pt x="270" y="88"/>
                </a:cubicBezTo>
                <a:cubicBezTo>
                  <a:pt x="275" y="88"/>
                  <a:pt x="279" y="84"/>
                  <a:pt x="279" y="79"/>
                </a:cubicBezTo>
                <a:cubicBezTo>
                  <a:pt x="279" y="79"/>
                  <a:pt x="279" y="79"/>
                  <a:pt x="279" y="79"/>
                </a:cubicBezTo>
                <a:cubicBezTo>
                  <a:pt x="283" y="79"/>
                  <a:pt x="283" y="79"/>
                  <a:pt x="283" y="79"/>
                </a:cubicBezTo>
                <a:lnTo>
                  <a:pt x="376" y="76"/>
                </a:lnTo>
                <a:close/>
                <a:moveTo>
                  <a:pt x="394" y="76"/>
                </a:moveTo>
                <a:cubicBezTo>
                  <a:pt x="490" y="79"/>
                  <a:pt x="490" y="79"/>
                  <a:pt x="490" y="79"/>
                </a:cubicBezTo>
                <a:cubicBezTo>
                  <a:pt x="490" y="83"/>
                  <a:pt x="494" y="87"/>
                  <a:pt x="499" y="87"/>
                </a:cubicBezTo>
                <a:cubicBezTo>
                  <a:pt x="499" y="87"/>
                  <a:pt x="500" y="87"/>
                  <a:pt x="501" y="87"/>
                </a:cubicBezTo>
                <a:cubicBezTo>
                  <a:pt x="514" y="125"/>
                  <a:pt x="514" y="125"/>
                  <a:pt x="514" y="125"/>
                </a:cubicBezTo>
                <a:cubicBezTo>
                  <a:pt x="541" y="201"/>
                  <a:pt x="541" y="201"/>
                  <a:pt x="541" y="201"/>
                </a:cubicBezTo>
                <a:cubicBezTo>
                  <a:pt x="537" y="202"/>
                  <a:pt x="533" y="206"/>
                  <a:pt x="533" y="211"/>
                </a:cubicBezTo>
                <a:cubicBezTo>
                  <a:pt x="473" y="210"/>
                  <a:pt x="473" y="210"/>
                  <a:pt x="473" y="210"/>
                </a:cubicBezTo>
                <a:cubicBezTo>
                  <a:pt x="397" y="208"/>
                  <a:pt x="397" y="208"/>
                  <a:pt x="397" y="208"/>
                </a:cubicBezTo>
                <a:cubicBezTo>
                  <a:pt x="396" y="201"/>
                  <a:pt x="391" y="196"/>
                  <a:pt x="385" y="196"/>
                </a:cubicBezTo>
                <a:cubicBezTo>
                  <a:pt x="385" y="84"/>
                  <a:pt x="385" y="84"/>
                  <a:pt x="385" y="84"/>
                </a:cubicBezTo>
                <a:cubicBezTo>
                  <a:pt x="390" y="84"/>
                  <a:pt x="393" y="81"/>
                  <a:pt x="394" y="76"/>
                </a:cubicBezTo>
                <a:close/>
                <a:moveTo>
                  <a:pt x="594" y="97"/>
                </a:moveTo>
                <a:cubicBezTo>
                  <a:pt x="595" y="97"/>
                  <a:pt x="597" y="97"/>
                  <a:pt x="598" y="96"/>
                </a:cubicBezTo>
                <a:cubicBezTo>
                  <a:pt x="664" y="211"/>
                  <a:pt x="664" y="211"/>
                  <a:pt x="664" y="211"/>
                </a:cubicBezTo>
                <a:cubicBezTo>
                  <a:pt x="661" y="212"/>
                  <a:pt x="660" y="214"/>
                  <a:pt x="659" y="217"/>
                </a:cubicBezTo>
                <a:cubicBezTo>
                  <a:pt x="609" y="215"/>
                  <a:pt x="609" y="215"/>
                  <a:pt x="609" y="215"/>
                </a:cubicBezTo>
                <a:cubicBezTo>
                  <a:pt x="558" y="212"/>
                  <a:pt x="558" y="212"/>
                  <a:pt x="558" y="212"/>
                </a:cubicBezTo>
                <a:cubicBezTo>
                  <a:pt x="558" y="205"/>
                  <a:pt x="552" y="200"/>
                  <a:pt x="545" y="200"/>
                </a:cubicBezTo>
                <a:cubicBezTo>
                  <a:pt x="544" y="200"/>
                  <a:pt x="543" y="200"/>
                  <a:pt x="542" y="200"/>
                </a:cubicBezTo>
                <a:cubicBezTo>
                  <a:pt x="501" y="86"/>
                  <a:pt x="501" y="86"/>
                  <a:pt x="501" y="86"/>
                </a:cubicBezTo>
                <a:cubicBezTo>
                  <a:pt x="504" y="85"/>
                  <a:pt x="506" y="83"/>
                  <a:pt x="507" y="80"/>
                </a:cubicBezTo>
                <a:cubicBezTo>
                  <a:pt x="575" y="87"/>
                  <a:pt x="575" y="87"/>
                  <a:pt x="575" y="87"/>
                </a:cubicBezTo>
                <a:cubicBezTo>
                  <a:pt x="585" y="88"/>
                  <a:pt x="585" y="88"/>
                  <a:pt x="585" y="88"/>
                </a:cubicBezTo>
                <a:cubicBezTo>
                  <a:pt x="585" y="88"/>
                  <a:pt x="585" y="88"/>
                  <a:pt x="585" y="89"/>
                </a:cubicBezTo>
                <a:cubicBezTo>
                  <a:pt x="585" y="93"/>
                  <a:pt x="589" y="97"/>
                  <a:pt x="594" y="97"/>
                </a:cubicBezTo>
                <a:close/>
                <a:moveTo>
                  <a:pt x="686" y="383"/>
                </a:moveTo>
                <a:cubicBezTo>
                  <a:pt x="575" y="383"/>
                  <a:pt x="575" y="383"/>
                  <a:pt x="575" y="383"/>
                </a:cubicBezTo>
                <a:cubicBezTo>
                  <a:pt x="574" y="377"/>
                  <a:pt x="569" y="371"/>
                  <a:pt x="562" y="371"/>
                </a:cubicBezTo>
                <a:cubicBezTo>
                  <a:pt x="562" y="371"/>
                  <a:pt x="562" y="372"/>
                  <a:pt x="561" y="372"/>
                </a:cubicBezTo>
                <a:cubicBezTo>
                  <a:pt x="547" y="225"/>
                  <a:pt x="547" y="225"/>
                  <a:pt x="547" y="225"/>
                </a:cubicBezTo>
                <a:cubicBezTo>
                  <a:pt x="553" y="224"/>
                  <a:pt x="558" y="219"/>
                  <a:pt x="558" y="213"/>
                </a:cubicBezTo>
                <a:cubicBezTo>
                  <a:pt x="659" y="218"/>
                  <a:pt x="659" y="218"/>
                  <a:pt x="659" y="218"/>
                </a:cubicBezTo>
                <a:cubicBezTo>
                  <a:pt x="659" y="218"/>
                  <a:pt x="659" y="218"/>
                  <a:pt x="659" y="218"/>
                </a:cubicBezTo>
                <a:cubicBezTo>
                  <a:pt x="659" y="223"/>
                  <a:pt x="663" y="227"/>
                  <a:pt x="668" y="227"/>
                </a:cubicBezTo>
                <a:cubicBezTo>
                  <a:pt x="668" y="227"/>
                  <a:pt x="669" y="227"/>
                  <a:pt x="669" y="227"/>
                </a:cubicBezTo>
                <a:cubicBezTo>
                  <a:pt x="693" y="376"/>
                  <a:pt x="693" y="376"/>
                  <a:pt x="693" y="376"/>
                </a:cubicBezTo>
                <a:cubicBezTo>
                  <a:pt x="690" y="376"/>
                  <a:pt x="687" y="379"/>
                  <a:pt x="686" y="383"/>
                </a:cubicBezTo>
                <a:close/>
                <a:moveTo>
                  <a:pt x="546" y="542"/>
                </a:moveTo>
                <a:cubicBezTo>
                  <a:pt x="539" y="542"/>
                  <a:pt x="534" y="548"/>
                  <a:pt x="534" y="555"/>
                </a:cubicBezTo>
                <a:cubicBezTo>
                  <a:pt x="534" y="555"/>
                  <a:pt x="534" y="555"/>
                  <a:pt x="534" y="555"/>
                </a:cubicBezTo>
                <a:cubicBezTo>
                  <a:pt x="436" y="558"/>
                  <a:pt x="436" y="558"/>
                  <a:pt x="436" y="558"/>
                </a:cubicBezTo>
                <a:cubicBezTo>
                  <a:pt x="397" y="559"/>
                  <a:pt x="397" y="559"/>
                  <a:pt x="397" y="559"/>
                </a:cubicBezTo>
                <a:cubicBezTo>
                  <a:pt x="396" y="553"/>
                  <a:pt x="391" y="548"/>
                  <a:pt x="385" y="547"/>
                </a:cubicBezTo>
                <a:cubicBezTo>
                  <a:pt x="385" y="401"/>
                  <a:pt x="385" y="401"/>
                  <a:pt x="385" y="401"/>
                </a:cubicBezTo>
                <a:cubicBezTo>
                  <a:pt x="395" y="401"/>
                  <a:pt x="402" y="394"/>
                  <a:pt x="402" y="384"/>
                </a:cubicBezTo>
                <a:cubicBezTo>
                  <a:pt x="550" y="384"/>
                  <a:pt x="550" y="384"/>
                  <a:pt x="550" y="384"/>
                </a:cubicBezTo>
                <a:cubicBezTo>
                  <a:pt x="550" y="390"/>
                  <a:pt x="554" y="395"/>
                  <a:pt x="560" y="396"/>
                </a:cubicBezTo>
                <a:cubicBezTo>
                  <a:pt x="547" y="542"/>
                  <a:pt x="547" y="542"/>
                  <a:pt x="547" y="542"/>
                </a:cubicBezTo>
                <a:cubicBezTo>
                  <a:pt x="546" y="542"/>
                  <a:pt x="546" y="542"/>
                  <a:pt x="546" y="542"/>
                </a:cubicBezTo>
                <a:close/>
                <a:moveTo>
                  <a:pt x="372" y="559"/>
                </a:moveTo>
                <a:cubicBezTo>
                  <a:pt x="240" y="555"/>
                  <a:pt x="240" y="555"/>
                  <a:pt x="240" y="555"/>
                </a:cubicBezTo>
                <a:cubicBezTo>
                  <a:pt x="236" y="555"/>
                  <a:pt x="236" y="555"/>
                  <a:pt x="236" y="555"/>
                </a:cubicBezTo>
                <a:cubicBezTo>
                  <a:pt x="236" y="555"/>
                  <a:pt x="236" y="555"/>
                  <a:pt x="236" y="555"/>
                </a:cubicBezTo>
                <a:cubicBezTo>
                  <a:pt x="236" y="548"/>
                  <a:pt x="231" y="542"/>
                  <a:pt x="224" y="542"/>
                </a:cubicBezTo>
                <a:cubicBezTo>
                  <a:pt x="223" y="542"/>
                  <a:pt x="223" y="542"/>
                  <a:pt x="223" y="542"/>
                </a:cubicBezTo>
                <a:cubicBezTo>
                  <a:pt x="209" y="396"/>
                  <a:pt x="209" y="396"/>
                  <a:pt x="209" y="396"/>
                </a:cubicBezTo>
                <a:cubicBezTo>
                  <a:pt x="215" y="395"/>
                  <a:pt x="219" y="390"/>
                  <a:pt x="219" y="384"/>
                </a:cubicBezTo>
                <a:cubicBezTo>
                  <a:pt x="368" y="384"/>
                  <a:pt x="368" y="384"/>
                  <a:pt x="368" y="384"/>
                </a:cubicBezTo>
                <a:cubicBezTo>
                  <a:pt x="368" y="393"/>
                  <a:pt x="375" y="401"/>
                  <a:pt x="384" y="401"/>
                </a:cubicBezTo>
                <a:cubicBezTo>
                  <a:pt x="384" y="547"/>
                  <a:pt x="384" y="547"/>
                  <a:pt x="384" y="547"/>
                </a:cubicBezTo>
                <a:cubicBezTo>
                  <a:pt x="378" y="547"/>
                  <a:pt x="372" y="552"/>
                  <a:pt x="372" y="559"/>
                </a:cubicBezTo>
                <a:close/>
                <a:moveTo>
                  <a:pt x="223" y="225"/>
                </a:moveTo>
                <a:cubicBezTo>
                  <a:pt x="230" y="225"/>
                  <a:pt x="235" y="219"/>
                  <a:pt x="235" y="212"/>
                </a:cubicBezTo>
                <a:cubicBezTo>
                  <a:pt x="235" y="212"/>
                  <a:pt x="235" y="212"/>
                  <a:pt x="235" y="212"/>
                </a:cubicBezTo>
                <a:cubicBezTo>
                  <a:pt x="333" y="210"/>
                  <a:pt x="333" y="210"/>
                  <a:pt x="333" y="210"/>
                </a:cubicBezTo>
                <a:cubicBezTo>
                  <a:pt x="372" y="209"/>
                  <a:pt x="372" y="209"/>
                  <a:pt x="372" y="209"/>
                </a:cubicBezTo>
                <a:cubicBezTo>
                  <a:pt x="372" y="215"/>
                  <a:pt x="377" y="221"/>
                  <a:pt x="384" y="221"/>
                </a:cubicBezTo>
                <a:cubicBezTo>
                  <a:pt x="384" y="367"/>
                  <a:pt x="384" y="367"/>
                  <a:pt x="384" y="367"/>
                </a:cubicBezTo>
                <a:cubicBezTo>
                  <a:pt x="375" y="367"/>
                  <a:pt x="368" y="374"/>
                  <a:pt x="368" y="383"/>
                </a:cubicBezTo>
                <a:cubicBezTo>
                  <a:pt x="219" y="383"/>
                  <a:pt x="219" y="383"/>
                  <a:pt x="219" y="383"/>
                </a:cubicBezTo>
                <a:cubicBezTo>
                  <a:pt x="219" y="377"/>
                  <a:pt x="215" y="372"/>
                  <a:pt x="209" y="371"/>
                </a:cubicBezTo>
                <a:cubicBezTo>
                  <a:pt x="223" y="225"/>
                  <a:pt x="223" y="225"/>
                  <a:pt x="223" y="225"/>
                </a:cubicBezTo>
                <a:cubicBezTo>
                  <a:pt x="223" y="225"/>
                  <a:pt x="223" y="225"/>
                  <a:pt x="223" y="225"/>
                </a:cubicBezTo>
                <a:close/>
                <a:moveTo>
                  <a:pt x="397" y="208"/>
                </a:moveTo>
                <a:cubicBezTo>
                  <a:pt x="529" y="212"/>
                  <a:pt x="529" y="212"/>
                  <a:pt x="529" y="212"/>
                </a:cubicBezTo>
                <a:cubicBezTo>
                  <a:pt x="533" y="212"/>
                  <a:pt x="533" y="212"/>
                  <a:pt x="533" y="212"/>
                </a:cubicBezTo>
                <a:cubicBezTo>
                  <a:pt x="533" y="212"/>
                  <a:pt x="533" y="212"/>
                  <a:pt x="533" y="212"/>
                </a:cubicBezTo>
                <a:cubicBezTo>
                  <a:pt x="533" y="219"/>
                  <a:pt x="538" y="225"/>
                  <a:pt x="545" y="225"/>
                </a:cubicBezTo>
                <a:cubicBezTo>
                  <a:pt x="546" y="225"/>
                  <a:pt x="546" y="225"/>
                  <a:pt x="547" y="225"/>
                </a:cubicBezTo>
                <a:cubicBezTo>
                  <a:pt x="560" y="372"/>
                  <a:pt x="560" y="372"/>
                  <a:pt x="560" y="372"/>
                </a:cubicBezTo>
                <a:cubicBezTo>
                  <a:pt x="555" y="373"/>
                  <a:pt x="550" y="377"/>
                  <a:pt x="550" y="383"/>
                </a:cubicBezTo>
                <a:cubicBezTo>
                  <a:pt x="402" y="383"/>
                  <a:pt x="402" y="383"/>
                  <a:pt x="402" y="383"/>
                </a:cubicBezTo>
                <a:cubicBezTo>
                  <a:pt x="402" y="374"/>
                  <a:pt x="394" y="367"/>
                  <a:pt x="385" y="367"/>
                </a:cubicBezTo>
                <a:cubicBezTo>
                  <a:pt x="385" y="221"/>
                  <a:pt x="385" y="221"/>
                  <a:pt x="385" y="221"/>
                </a:cubicBezTo>
                <a:cubicBezTo>
                  <a:pt x="391" y="220"/>
                  <a:pt x="397" y="215"/>
                  <a:pt x="397" y="208"/>
                </a:cubicBezTo>
                <a:close/>
                <a:moveTo>
                  <a:pt x="102" y="226"/>
                </a:moveTo>
                <a:cubicBezTo>
                  <a:pt x="106" y="226"/>
                  <a:pt x="110" y="222"/>
                  <a:pt x="110" y="218"/>
                </a:cubicBezTo>
                <a:cubicBezTo>
                  <a:pt x="194" y="214"/>
                  <a:pt x="194" y="214"/>
                  <a:pt x="194" y="214"/>
                </a:cubicBezTo>
                <a:cubicBezTo>
                  <a:pt x="210" y="213"/>
                  <a:pt x="210" y="213"/>
                  <a:pt x="210" y="213"/>
                </a:cubicBezTo>
                <a:cubicBezTo>
                  <a:pt x="211" y="219"/>
                  <a:pt x="216" y="224"/>
                  <a:pt x="222" y="225"/>
                </a:cubicBezTo>
                <a:cubicBezTo>
                  <a:pt x="218" y="267"/>
                  <a:pt x="218" y="267"/>
                  <a:pt x="218" y="267"/>
                </a:cubicBezTo>
                <a:cubicBezTo>
                  <a:pt x="208" y="371"/>
                  <a:pt x="208" y="371"/>
                  <a:pt x="208" y="371"/>
                </a:cubicBezTo>
                <a:cubicBezTo>
                  <a:pt x="208" y="371"/>
                  <a:pt x="207" y="371"/>
                  <a:pt x="207" y="371"/>
                </a:cubicBezTo>
                <a:cubicBezTo>
                  <a:pt x="200" y="371"/>
                  <a:pt x="194" y="376"/>
                  <a:pt x="194" y="383"/>
                </a:cubicBezTo>
                <a:cubicBezTo>
                  <a:pt x="83" y="383"/>
                  <a:pt x="83" y="383"/>
                  <a:pt x="83" y="383"/>
                </a:cubicBezTo>
                <a:cubicBezTo>
                  <a:pt x="83" y="379"/>
                  <a:pt x="80" y="375"/>
                  <a:pt x="76" y="375"/>
                </a:cubicBezTo>
                <a:cubicBezTo>
                  <a:pt x="100" y="226"/>
                  <a:pt x="100" y="226"/>
                  <a:pt x="100" y="226"/>
                </a:cubicBezTo>
                <a:cubicBezTo>
                  <a:pt x="101" y="226"/>
                  <a:pt x="101" y="226"/>
                  <a:pt x="102" y="226"/>
                </a:cubicBezTo>
                <a:close/>
                <a:moveTo>
                  <a:pt x="83" y="384"/>
                </a:moveTo>
                <a:cubicBezTo>
                  <a:pt x="194" y="384"/>
                  <a:pt x="194" y="384"/>
                  <a:pt x="194" y="384"/>
                </a:cubicBezTo>
                <a:cubicBezTo>
                  <a:pt x="195" y="391"/>
                  <a:pt x="200" y="396"/>
                  <a:pt x="207" y="396"/>
                </a:cubicBezTo>
                <a:cubicBezTo>
                  <a:pt x="207" y="396"/>
                  <a:pt x="208" y="396"/>
                  <a:pt x="208" y="396"/>
                </a:cubicBezTo>
                <a:cubicBezTo>
                  <a:pt x="222" y="542"/>
                  <a:pt x="222" y="542"/>
                  <a:pt x="222" y="542"/>
                </a:cubicBezTo>
                <a:cubicBezTo>
                  <a:pt x="216" y="543"/>
                  <a:pt x="212" y="548"/>
                  <a:pt x="211" y="554"/>
                </a:cubicBezTo>
                <a:cubicBezTo>
                  <a:pt x="110" y="549"/>
                  <a:pt x="110" y="549"/>
                  <a:pt x="110" y="549"/>
                </a:cubicBezTo>
                <a:cubicBezTo>
                  <a:pt x="110" y="549"/>
                  <a:pt x="110" y="549"/>
                  <a:pt x="110" y="549"/>
                </a:cubicBezTo>
                <a:cubicBezTo>
                  <a:pt x="110" y="544"/>
                  <a:pt x="106" y="540"/>
                  <a:pt x="102" y="540"/>
                </a:cubicBezTo>
                <a:cubicBezTo>
                  <a:pt x="101" y="540"/>
                  <a:pt x="101" y="540"/>
                  <a:pt x="100" y="541"/>
                </a:cubicBezTo>
                <a:cubicBezTo>
                  <a:pt x="76" y="392"/>
                  <a:pt x="76" y="392"/>
                  <a:pt x="76" y="392"/>
                </a:cubicBezTo>
                <a:cubicBezTo>
                  <a:pt x="80" y="391"/>
                  <a:pt x="83" y="388"/>
                  <a:pt x="83" y="384"/>
                </a:cubicBezTo>
                <a:close/>
                <a:moveTo>
                  <a:pt x="594" y="671"/>
                </a:moveTo>
                <a:cubicBezTo>
                  <a:pt x="589" y="671"/>
                  <a:pt x="586" y="675"/>
                  <a:pt x="586" y="679"/>
                </a:cubicBezTo>
                <a:cubicBezTo>
                  <a:pt x="586" y="679"/>
                  <a:pt x="586" y="679"/>
                  <a:pt x="586" y="679"/>
                </a:cubicBezTo>
                <a:cubicBezTo>
                  <a:pt x="507" y="687"/>
                  <a:pt x="507" y="687"/>
                  <a:pt x="507" y="687"/>
                </a:cubicBezTo>
                <a:cubicBezTo>
                  <a:pt x="507" y="684"/>
                  <a:pt x="505" y="681"/>
                  <a:pt x="502" y="680"/>
                </a:cubicBezTo>
                <a:cubicBezTo>
                  <a:pt x="540" y="574"/>
                  <a:pt x="540" y="574"/>
                  <a:pt x="540" y="574"/>
                </a:cubicBezTo>
                <a:cubicBezTo>
                  <a:pt x="542" y="567"/>
                  <a:pt x="542" y="567"/>
                  <a:pt x="542" y="567"/>
                </a:cubicBezTo>
                <a:cubicBezTo>
                  <a:pt x="543" y="567"/>
                  <a:pt x="545" y="567"/>
                  <a:pt x="546" y="567"/>
                </a:cubicBezTo>
                <a:cubicBezTo>
                  <a:pt x="553" y="567"/>
                  <a:pt x="559" y="562"/>
                  <a:pt x="559" y="555"/>
                </a:cubicBezTo>
                <a:cubicBezTo>
                  <a:pt x="609" y="553"/>
                  <a:pt x="609" y="553"/>
                  <a:pt x="609" y="553"/>
                </a:cubicBezTo>
                <a:cubicBezTo>
                  <a:pt x="659" y="550"/>
                  <a:pt x="659" y="550"/>
                  <a:pt x="659" y="550"/>
                </a:cubicBezTo>
                <a:cubicBezTo>
                  <a:pt x="660" y="553"/>
                  <a:pt x="661" y="555"/>
                  <a:pt x="664" y="556"/>
                </a:cubicBezTo>
                <a:cubicBezTo>
                  <a:pt x="598" y="671"/>
                  <a:pt x="598" y="671"/>
                  <a:pt x="598" y="671"/>
                </a:cubicBezTo>
                <a:cubicBezTo>
                  <a:pt x="597" y="671"/>
                  <a:pt x="595" y="671"/>
                  <a:pt x="594" y="671"/>
                </a:cubicBezTo>
                <a:close/>
                <a:moveTo>
                  <a:pt x="668" y="540"/>
                </a:moveTo>
                <a:cubicBezTo>
                  <a:pt x="663" y="540"/>
                  <a:pt x="659" y="544"/>
                  <a:pt x="659" y="549"/>
                </a:cubicBezTo>
                <a:cubicBezTo>
                  <a:pt x="659" y="549"/>
                  <a:pt x="659" y="549"/>
                  <a:pt x="659" y="549"/>
                </a:cubicBezTo>
                <a:cubicBezTo>
                  <a:pt x="575" y="553"/>
                  <a:pt x="575" y="553"/>
                  <a:pt x="575" y="553"/>
                </a:cubicBezTo>
                <a:cubicBezTo>
                  <a:pt x="559" y="554"/>
                  <a:pt x="559" y="554"/>
                  <a:pt x="559" y="554"/>
                </a:cubicBezTo>
                <a:cubicBezTo>
                  <a:pt x="558" y="548"/>
                  <a:pt x="554" y="543"/>
                  <a:pt x="547" y="542"/>
                </a:cubicBezTo>
                <a:cubicBezTo>
                  <a:pt x="551" y="500"/>
                  <a:pt x="551" y="500"/>
                  <a:pt x="551" y="500"/>
                </a:cubicBezTo>
                <a:cubicBezTo>
                  <a:pt x="561" y="396"/>
                  <a:pt x="561" y="396"/>
                  <a:pt x="561" y="396"/>
                </a:cubicBezTo>
                <a:cubicBezTo>
                  <a:pt x="562" y="396"/>
                  <a:pt x="562" y="397"/>
                  <a:pt x="562" y="397"/>
                </a:cubicBezTo>
                <a:cubicBezTo>
                  <a:pt x="569" y="397"/>
                  <a:pt x="575" y="391"/>
                  <a:pt x="575" y="384"/>
                </a:cubicBezTo>
                <a:cubicBezTo>
                  <a:pt x="686" y="384"/>
                  <a:pt x="686" y="384"/>
                  <a:pt x="686" y="384"/>
                </a:cubicBezTo>
                <a:cubicBezTo>
                  <a:pt x="686" y="388"/>
                  <a:pt x="689" y="392"/>
                  <a:pt x="693" y="392"/>
                </a:cubicBezTo>
                <a:cubicBezTo>
                  <a:pt x="669" y="541"/>
                  <a:pt x="669" y="541"/>
                  <a:pt x="669" y="541"/>
                </a:cubicBezTo>
                <a:cubicBezTo>
                  <a:pt x="669" y="540"/>
                  <a:pt x="668" y="540"/>
                  <a:pt x="668" y="540"/>
                </a:cubicBezTo>
                <a:close/>
                <a:moveTo>
                  <a:pt x="727" y="224"/>
                </a:moveTo>
                <a:cubicBezTo>
                  <a:pt x="726" y="225"/>
                  <a:pt x="725" y="226"/>
                  <a:pt x="725" y="227"/>
                </a:cubicBezTo>
                <a:cubicBezTo>
                  <a:pt x="690" y="221"/>
                  <a:pt x="690" y="221"/>
                  <a:pt x="690" y="221"/>
                </a:cubicBezTo>
                <a:cubicBezTo>
                  <a:pt x="676" y="219"/>
                  <a:pt x="676" y="219"/>
                  <a:pt x="676" y="219"/>
                </a:cubicBezTo>
                <a:cubicBezTo>
                  <a:pt x="676" y="219"/>
                  <a:pt x="676" y="218"/>
                  <a:pt x="676" y="218"/>
                </a:cubicBezTo>
                <a:cubicBezTo>
                  <a:pt x="676" y="213"/>
                  <a:pt x="672" y="210"/>
                  <a:pt x="668" y="210"/>
                </a:cubicBezTo>
                <a:cubicBezTo>
                  <a:pt x="666" y="210"/>
                  <a:pt x="665" y="210"/>
                  <a:pt x="664" y="210"/>
                </a:cubicBezTo>
                <a:cubicBezTo>
                  <a:pt x="633" y="155"/>
                  <a:pt x="633" y="155"/>
                  <a:pt x="633" y="155"/>
                </a:cubicBezTo>
                <a:cubicBezTo>
                  <a:pt x="599" y="96"/>
                  <a:pt x="599" y="96"/>
                  <a:pt x="599" y="96"/>
                </a:cubicBezTo>
                <a:cubicBezTo>
                  <a:pt x="600" y="95"/>
                  <a:pt x="601" y="93"/>
                  <a:pt x="602" y="91"/>
                </a:cubicBezTo>
                <a:cubicBezTo>
                  <a:pt x="637" y="101"/>
                  <a:pt x="637" y="101"/>
                  <a:pt x="637" y="101"/>
                </a:cubicBezTo>
                <a:cubicBezTo>
                  <a:pt x="637" y="101"/>
                  <a:pt x="637" y="101"/>
                  <a:pt x="637" y="101"/>
                </a:cubicBezTo>
                <a:cubicBezTo>
                  <a:pt x="637" y="105"/>
                  <a:pt x="640" y="107"/>
                  <a:pt x="643" y="107"/>
                </a:cubicBezTo>
                <a:cubicBezTo>
                  <a:pt x="644" y="107"/>
                  <a:pt x="645" y="107"/>
                  <a:pt x="645" y="107"/>
                </a:cubicBezTo>
                <a:lnTo>
                  <a:pt x="727" y="224"/>
                </a:lnTo>
                <a:close/>
                <a:moveTo>
                  <a:pt x="517" y="24"/>
                </a:moveTo>
                <a:cubicBezTo>
                  <a:pt x="517" y="24"/>
                  <a:pt x="517" y="25"/>
                  <a:pt x="517" y="25"/>
                </a:cubicBezTo>
                <a:cubicBezTo>
                  <a:pt x="517" y="28"/>
                  <a:pt x="520" y="31"/>
                  <a:pt x="523" y="31"/>
                </a:cubicBezTo>
                <a:cubicBezTo>
                  <a:pt x="525" y="31"/>
                  <a:pt x="526" y="30"/>
                  <a:pt x="527" y="29"/>
                </a:cubicBezTo>
                <a:cubicBezTo>
                  <a:pt x="638" y="99"/>
                  <a:pt x="638" y="99"/>
                  <a:pt x="638" y="99"/>
                </a:cubicBezTo>
                <a:cubicBezTo>
                  <a:pt x="637" y="99"/>
                  <a:pt x="637" y="100"/>
                  <a:pt x="637" y="100"/>
                </a:cubicBezTo>
                <a:cubicBezTo>
                  <a:pt x="602" y="90"/>
                  <a:pt x="602" y="90"/>
                  <a:pt x="602" y="90"/>
                </a:cubicBezTo>
                <a:cubicBezTo>
                  <a:pt x="602" y="90"/>
                  <a:pt x="602" y="89"/>
                  <a:pt x="602" y="89"/>
                </a:cubicBezTo>
                <a:cubicBezTo>
                  <a:pt x="602" y="84"/>
                  <a:pt x="598" y="80"/>
                  <a:pt x="594" y="80"/>
                </a:cubicBezTo>
                <a:cubicBezTo>
                  <a:pt x="591" y="80"/>
                  <a:pt x="589" y="81"/>
                  <a:pt x="587" y="83"/>
                </a:cubicBezTo>
                <a:cubicBezTo>
                  <a:pt x="496" y="18"/>
                  <a:pt x="496" y="18"/>
                  <a:pt x="496" y="18"/>
                </a:cubicBezTo>
                <a:cubicBezTo>
                  <a:pt x="497" y="18"/>
                  <a:pt x="497" y="18"/>
                  <a:pt x="497" y="17"/>
                </a:cubicBezTo>
                <a:lnTo>
                  <a:pt x="517" y="24"/>
                </a:lnTo>
                <a:close/>
                <a:moveTo>
                  <a:pt x="486" y="15"/>
                </a:moveTo>
                <a:cubicBezTo>
                  <a:pt x="486" y="18"/>
                  <a:pt x="488" y="21"/>
                  <a:pt x="492" y="21"/>
                </a:cubicBezTo>
                <a:cubicBezTo>
                  <a:pt x="493" y="21"/>
                  <a:pt x="495" y="20"/>
                  <a:pt x="496" y="19"/>
                </a:cubicBezTo>
                <a:cubicBezTo>
                  <a:pt x="536" y="47"/>
                  <a:pt x="536" y="47"/>
                  <a:pt x="536" y="47"/>
                </a:cubicBezTo>
                <a:cubicBezTo>
                  <a:pt x="587" y="84"/>
                  <a:pt x="587" y="84"/>
                  <a:pt x="587" y="84"/>
                </a:cubicBezTo>
                <a:cubicBezTo>
                  <a:pt x="586" y="85"/>
                  <a:pt x="586" y="86"/>
                  <a:pt x="585" y="87"/>
                </a:cubicBezTo>
                <a:cubicBezTo>
                  <a:pt x="576" y="86"/>
                  <a:pt x="576" y="86"/>
                  <a:pt x="576" y="86"/>
                </a:cubicBezTo>
                <a:cubicBezTo>
                  <a:pt x="507" y="79"/>
                  <a:pt x="507" y="79"/>
                  <a:pt x="507" y="79"/>
                </a:cubicBezTo>
                <a:cubicBezTo>
                  <a:pt x="507" y="79"/>
                  <a:pt x="507" y="79"/>
                  <a:pt x="507" y="78"/>
                </a:cubicBezTo>
                <a:cubicBezTo>
                  <a:pt x="507" y="74"/>
                  <a:pt x="503" y="70"/>
                  <a:pt x="499" y="70"/>
                </a:cubicBezTo>
                <a:cubicBezTo>
                  <a:pt x="496" y="70"/>
                  <a:pt x="495" y="71"/>
                  <a:pt x="493" y="72"/>
                </a:cubicBezTo>
                <a:cubicBezTo>
                  <a:pt x="444" y="13"/>
                  <a:pt x="444" y="13"/>
                  <a:pt x="444" y="13"/>
                </a:cubicBezTo>
                <a:cubicBezTo>
                  <a:pt x="445" y="13"/>
                  <a:pt x="445" y="12"/>
                  <a:pt x="446" y="10"/>
                </a:cubicBezTo>
                <a:lnTo>
                  <a:pt x="486" y="15"/>
                </a:lnTo>
                <a:close/>
                <a:moveTo>
                  <a:pt x="434" y="9"/>
                </a:moveTo>
                <a:cubicBezTo>
                  <a:pt x="434" y="12"/>
                  <a:pt x="437" y="15"/>
                  <a:pt x="440" y="15"/>
                </a:cubicBezTo>
                <a:cubicBezTo>
                  <a:pt x="441" y="15"/>
                  <a:pt x="442" y="14"/>
                  <a:pt x="443" y="14"/>
                </a:cubicBezTo>
                <a:cubicBezTo>
                  <a:pt x="472" y="48"/>
                  <a:pt x="472" y="48"/>
                  <a:pt x="472" y="48"/>
                </a:cubicBezTo>
                <a:cubicBezTo>
                  <a:pt x="492" y="73"/>
                  <a:pt x="492" y="73"/>
                  <a:pt x="492" y="73"/>
                </a:cubicBezTo>
                <a:cubicBezTo>
                  <a:pt x="491" y="74"/>
                  <a:pt x="490" y="76"/>
                  <a:pt x="490" y="78"/>
                </a:cubicBezTo>
                <a:cubicBezTo>
                  <a:pt x="393" y="75"/>
                  <a:pt x="393" y="75"/>
                  <a:pt x="393" y="75"/>
                </a:cubicBezTo>
                <a:cubicBezTo>
                  <a:pt x="393" y="71"/>
                  <a:pt x="390" y="67"/>
                  <a:pt x="385" y="67"/>
                </a:cubicBezTo>
                <a:cubicBezTo>
                  <a:pt x="385" y="11"/>
                  <a:pt x="385" y="11"/>
                  <a:pt x="385" y="11"/>
                </a:cubicBezTo>
                <a:cubicBezTo>
                  <a:pt x="387" y="11"/>
                  <a:pt x="389" y="9"/>
                  <a:pt x="390" y="7"/>
                </a:cubicBezTo>
                <a:lnTo>
                  <a:pt x="434" y="9"/>
                </a:lnTo>
                <a:close/>
                <a:moveTo>
                  <a:pt x="384" y="11"/>
                </a:moveTo>
                <a:cubicBezTo>
                  <a:pt x="384" y="67"/>
                  <a:pt x="384" y="67"/>
                  <a:pt x="384" y="67"/>
                </a:cubicBezTo>
                <a:cubicBezTo>
                  <a:pt x="380" y="68"/>
                  <a:pt x="377" y="71"/>
                  <a:pt x="377" y="75"/>
                </a:cubicBezTo>
                <a:cubicBezTo>
                  <a:pt x="279" y="78"/>
                  <a:pt x="279" y="78"/>
                  <a:pt x="279" y="78"/>
                </a:cubicBezTo>
                <a:cubicBezTo>
                  <a:pt x="278" y="76"/>
                  <a:pt x="278" y="74"/>
                  <a:pt x="276" y="73"/>
                </a:cubicBezTo>
                <a:cubicBezTo>
                  <a:pt x="326" y="14"/>
                  <a:pt x="326" y="14"/>
                  <a:pt x="326" y="14"/>
                </a:cubicBezTo>
                <a:cubicBezTo>
                  <a:pt x="327" y="15"/>
                  <a:pt x="328" y="15"/>
                  <a:pt x="329" y="15"/>
                </a:cubicBezTo>
                <a:cubicBezTo>
                  <a:pt x="332" y="15"/>
                  <a:pt x="334" y="12"/>
                  <a:pt x="335" y="9"/>
                </a:cubicBezTo>
                <a:cubicBezTo>
                  <a:pt x="378" y="7"/>
                  <a:pt x="378" y="7"/>
                  <a:pt x="378" y="7"/>
                </a:cubicBezTo>
                <a:cubicBezTo>
                  <a:pt x="379" y="9"/>
                  <a:pt x="381" y="11"/>
                  <a:pt x="384" y="11"/>
                </a:cubicBezTo>
                <a:close/>
                <a:moveTo>
                  <a:pt x="325" y="14"/>
                </a:moveTo>
                <a:cubicBezTo>
                  <a:pt x="276" y="73"/>
                  <a:pt x="276" y="73"/>
                  <a:pt x="276" y="73"/>
                </a:cubicBezTo>
                <a:cubicBezTo>
                  <a:pt x="274" y="71"/>
                  <a:pt x="272" y="71"/>
                  <a:pt x="270" y="71"/>
                </a:cubicBezTo>
                <a:cubicBezTo>
                  <a:pt x="266" y="71"/>
                  <a:pt x="262" y="75"/>
                  <a:pt x="262" y="79"/>
                </a:cubicBezTo>
                <a:cubicBezTo>
                  <a:pt x="262" y="79"/>
                  <a:pt x="262" y="79"/>
                  <a:pt x="262" y="79"/>
                </a:cubicBezTo>
                <a:cubicBezTo>
                  <a:pt x="186" y="87"/>
                  <a:pt x="186" y="87"/>
                  <a:pt x="186" y="87"/>
                </a:cubicBezTo>
                <a:cubicBezTo>
                  <a:pt x="184" y="87"/>
                  <a:pt x="184" y="87"/>
                  <a:pt x="184" y="87"/>
                </a:cubicBezTo>
                <a:cubicBezTo>
                  <a:pt x="184" y="86"/>
                  <a:pt x="183" y="85"/>
                  <a:pt x="182" y="84"/>
                </a:cubicBezTo>
                <a:cubicBezTo>
                  <a:pt x="273" y="19"/>
                  <a:pt x="273" y="19"/>
                  <a:pt x="273" y="19"/>
                </a:cubicBezTo>
                <a:cubicBezTo>
                  <a:pt x="274" y="20"/>
                  <a:pt x="276" y="21"/>
                  <a:pt x="278" y="21"/>
                </a:cubicBezTo>
                <a:cubicBezTo>
                  <a:pt x="281" y="21"/>
                  <a:pt x="283" y="18"/>
                  <a:pt x="283" y="15"/>
                </a:cubicBezTo>
                <a:cubicBezTo>
                  <a:pt x="323" y="10"/>
                  <a:pt x="323" y="10"/>
                  <a:pt x="323" y="10"/>
                </a:cubicBezTo>
                <a:cubicBezTo>
                  <a:pt x="323" y="12"/>
                  <a:pt x="324" y="13"/>
                  <a:pt x="325" y="14"/>
                </a:cubicBezTo>
                <a:close/>
                <a:moveTo>
                  <a:pt x="242" y="29"/>
                </a:moveTo>
                <a:cubicBezTo>
                  <a:pt x="243" y="30"/>
                  <a:pt x="245" y="31"/>
                  <a:pt x="246" y="31"/>
                </a:cubicBezTo>
                <a:cubicBezTo>
                  <a:pt x="250" y="31"/>
                  <a:pt x="252" y="28"/>
                  <a:pt x="252" y="25"/>
                </a:cubicBezTo>
                <a:cubicBezTo>
                  <a:pt x="252" y="24"/>
                  <a:pt x="252" y="24"/>
                  <a:pt x="252" y="24"/>
                </a:cubicBezTo>
                <a:cubicBezTo>
                  <a:pt x="272" y="17"/>
                  <a:pt x="272" y="17"/>
                  <a:pt x="272" y="17"/>
                </a:cubicBezTo>
                <a:cubicBezTo>
                  <a:pt x="272" y="18"/>
                  <a:pt x="273" y="18"/>
                  <a:pt x="273" y="18"/>
                </a:cubicBezTo>
                <a:cubicBezTo>
                  <a:pt x="182" y="83"/>
                  <a:pt x="182" y="83"/>
                  <a:pt x="182" y="83"/>
                </a:cubicBezTo>
                <a:cubicBezTo>
                  <a:pt x="180" y="81"/>
                  <a:pt x="178" y="80"/>
                  <a:pt x="176" y="80"/>
                </a:cubicBezTo>
                <a:cubicBezTo>
                  <a:pt x="171" y="80"/>
                  <a:pt x="167" y="84"/>
                  <a:pt x="167" y="89"/>
                </a:cubicBezTo>
                <a:cubicBezTo>
                  <a:pt x="167" y="89"/>
                  <a:pt x="167" y="90"/>
                  <a:pt x="167" y="90"/>
                </a:cubicBezTo>
                <a:cubicBezTo>
                  <a:pt x="132" y="100"/>
                  <a:pt x="132" y="100"/>
                  <a:pt x="132" y="100"/>
                </a:cubicBezTo>
                <a:cubicBezTo>
                  <a:pt x="132" y="100"/>
                  <a:pt x="132" y="99"/>
                  <a:pt x="132" y="99"/>
                </a:cubicBezTo>
                <a:lnTo>
                  <a:pt x="242" y="29"/>
                </a:lnTo>
                <a:close/>
                <a:moveTo>
                  <a:pt x="124" y="107"/>
                </a:moveTo>
                <a:cubicBezTo>
                  <a:pt x="124" y="107"/>
                  <a:pt x="125" y="107"/>
                  <a:pt x="126" y="107"/>
                </a:cubicBezTo>
                <a:cubicBezTo>
                  <a:pt x="130" y="107"/>
                  <a:pt x="132" y="105"/>
                  <a:pt x="132" y="101"/>
                </a:cubicBezTo>
                <a:cubicBezTo>
                  <a:pt x="132" y="101"/>
                  <a:pt x="132" y="101"/>
                  <a:pt x="132" y="101"/>
                </a:cubicBezTo>
                <a:cubicBezTo>
                  <a:pt x="167" y="91"/>
                  <a:pt x="167" y="91"/>
                  <a:pt x="167" y="91"/>
                </a:cubicBezTo>
                <a:cubicBezTo>
                  <a:pt x="168" y="93"/>
                  <a:pt x="169" y="95"/>
                  <a:pt x="171" y="96"/>
                </a:cubicBezTo>
                <a:cubicBezTo>
                  <a:pt x="154" y="125"/>
                  <a:pt x="154" y="125"/>
                  <a:pt x="154" y="125"/>
                </a:cubicBezTo>
                <a:cubicBezTo>
                  <a:pt x="105" y="210"/>
                  <a:pt x="105" y="210"/>
                  <a:pt x="105" y="210"/>
                </a:cubicBezTo>
                <a:cubicBezTo>
                  <a:pt x="104" y="209"/>
                  <a:pt x="103" y="209"/>
                  <a:pt x="102" y="209"/>
                </a:cubicBezTo>
                <a:cubicBezTo>
                  <a:pt x="97" y="209"/>
                  <a:pt x="93" y="213"/>
                  <a:pt x="93" y="217"/>
                </a:cubicBezTo>
                <a:cubicBezTo>
                  <a:pt x="93" y="218"/>
                  <a:pt x="93" y="218"/>
                  <a:pt x="93" y="219"/>
                </a:cubicBezTo>
                <a:cubicBezTo>
                  <a:pt x="45" y="227"/>
                  <a:pt x="45" y="227"/>
                  <a:pt x="45" y="227"/>
                </a:cubicBezTo>
                <a:cubicBezTo>
                  <a:pt x="45" y="225"/>
                  <a:pt x="44" y="224"/>
                  <a:pt x="43" y="223"/>
                </a:cubicBezTo>
                <a:lnTo>
                  <a:pt x="124" y="107"/>
                </a:lnTo>
                <a:close/>
                <a:moveTo>
                  <a:pt x="39" y="234"/>
                </a:moveTo>
                <a:cubicBezTo>
                  <a:pt x="39" y="234"/>
                  <a:pt x="39" y="234"/>
                  <a:pt x="39" y="234"/>
                </a:cubicBezTo>
                <a:cubicBezTo>
                  <a:pt x="42" y="234"/>
                  <a:pt x="45" y="231"/>
                  <a:pt x="45" y="228"/>
                </a:cubicBezTo>
                <a:cubicBezTo>
                  <a:pt x="45" y="228"/>
                  <a:pt x="45" y="227"/>
                  <a:pt x="45" y="227"/>
                </a:cubicBezTo>
                <a:cubicBezTo>
                  <a:pt x="94" y="219"/>
                  <a:pt x="94" y="219"/>
                  <a:pt x="94" y="219"/>
                </a:cubicBezTo>
                <a:cubicBezTo>
                  <a:pt x="94" y="222"/>
                  <a:pt x="97" y="225"/>
                  <a:pt x="99" y="226"/>
                </a:cubicBezTo>
                <a:cubicBezTo>
                  <a:pt x="88" y="295"/>
                  <a:pt x="88" y="295"/>
                  <a:pt x="88" y="295"/>
                </a:cubicBezTo>
                <a:cubicBezTo>
                  <a:pt x="75" y="375"/>
                  <a:pt x="75" y="375"/>
                  <a:pt x="75" y="375"/>
                </a:cubicBezTo>
                <a:cubicBezTo>
                  <a:pt x="75" y="375"/>
                  <a:pt x="75" y="375"/>
                  <a:pt x="74" y="375"/>
                </a:cubicBezTo>
                <a:cubicBezTo>
                  <a:pt x="70" y="375"/>
                  <a:pt x="66" y="378"/>
                  <a:pt x="66" y="383"/>
                </a:cubicBezTo>
                <a:cubicBezTo>
                  <a:pt x="12" y="383"/>
                  <a:pt x="12" y="383"/>
                  <a:pt x="12" y="383"/>
                </a:cubicBezTo>
                <a:cubicBezTo>
                  <a:pt x="12" y="381"/>
                  <a:pt x="10" y="379"/>
                  <a:pt x="8" y="378"/>
                </a:cubicBezTo>
                <a:lnTo>
                  <a:pt x="39" y="234"/>
                </a:lnTo>
                <a:close/>
                <a:moveTo>
                  <a:pt x="8" y="390"/>
                </a:moveTo>
                <a:cubicBezTo>
                  <a:pt x="11" y="389"/>
                  <a:pt x="12" y="387"/>
                  <a:pt x="12" y="384"/>
                </a:cubicBezTo>
                <a:cubicBezTo>
                  <a:pt x="66" y="384"/>
                  <a:pt x="66" y="384"/>
                  <a:pt x="66" y="384"/>
                </a:cubicBezTo>
                <a:cubicBezTo>
                  <a:pt x="66" y="388"/>
                  <a:pt x="70" y="392"/>
                  <a:pt x="74" y="392"/>
                </a:cubicBezTo>
                <a:cubicBezTo>
                  <a:pt x="75" y="392"/>
                  <a:pt x="75" y="392"/>
                  <a:pt x="75" y="392"/>
                </a:cubicBezTo>
                <a:cubicBezTo>
                  <a:pt x="79" y="419"/>
                  <a:pt x="79" y="419"/>
                  <a:pt x="79" y="419"/>
                </a:cubicBezTo>
                <a:cubicBezTo>
                  <a:pt x="99" y="541"/>
                  <a:pt x="99" y="541"/>
                  <a:pt x="99" y="541"/>
                </a:cubicBezTo>
                <a:cubicBezTo>
                  <a:pt x="96" y="542"/>
                  <a:pt x="94" y="544"/>
                  <a:pt x="93" y="548"/>
                </a:cubicBezTo>
                <a:cubicBezTo>
                  <a:pt x="90" y="547"/>
                  <a:pt x="90" y="547"/>
                  <a:pt x="90" y="547"/>
                </a:cubicBezTo>
                <a:cubicBezTo>
                  <a:pt x="45" y="540"/>
                  <a:pt x="45" y="540"/>
                  <a:pt x="45" y="540"/>
                </a:cubicBezTo>
                <a:cubicBezTo>
                  <a:pt x="45" y="540"/>
                  <a:pt x="45" y="540"/>
                  <a:pt x="45" y="539"/>
                </a:cubicBezTo>
                <a:cubicBezTo>
                  <a:pt x="45" y="536"/>
                  <a:pt x="42" y="534"/>
                  <a:pt x="39" y="534"/>
                </a:cubicBezTo>
                <a:cubicBezTo>
                  <a:pt x="39" y="534"/>
                  <a:pt x="39" y="534"/>
                  <a:pt x="39" y="534"/>
                </a:cubicBezTo>
                <a:lnTo>
                  <a:pt x="8" y="390"/>
                </a:lnTo>
                <a:close/>
                <a:moveTo>
                  <a:pt x="43" y="544"/>
                </a:moveTo>
                <a:cubicBezTo>
                  <a:pt x="44" y="543"/>
                  <a:pt x="45" y="542"/>
                  <a:pt x="45" y="541"/>
                </a:cubicBezTo>
                <a:cubicBezTo>
                  <a:pt x="79" y="546"/>
                  <a:pt x="79" y="546"/>
                  <a:pt x="79" y="546"/>
                </a:cubicBezTo>
                <a:cubicBezTo>
                  <a:pt x="93" y="548"/>
                  <a:pt x="93" y="548"/>
                  <a:pt x="93" y="548"/>
                </a:cubicBezTo>
                <a:cubicBezTo>
                  <a:pt x="93" y="549"/>
                  <a:pt x="93" y="549"/>
                  <a:pt x="93" y="549"/>
                </a:cubicBezTo>
                <a:cubicBezTo>
                  <a:pt x="93" y="554"/>
                  <a:pt x="97" y="558"/>
                  <a:pt x="102" y="558"/>
                </a:cubicBezTo>
                <a:cubicBezTo>
                  <a:pt x="103" y="558"/>
                  <a:pt x="104" y="557"/>
                  <a:pt x="105" y="557"/>
                </a:cubicBezTo>
                <a:cubicBezTo>
                  <a:pt x="137" y="612"/>
                  <a:pt x="137" y="612"/>
                  <a:pt x="137" y="612"/>
                </a:cubicBezTo>
                <a:cubicBezTo>
                  <a:pt x="171" y="672"/>
                  <a:pt x="171" y="672"/>
                  <a:pt x="171" y="672"/>
                </a:cubicBezTo>
                <a:cubicBezTo>
                  <a:pt x="169" y="673"/>
                  <a:pt x="168" y="674"/>
                  <a:pt x="167" y="676"/>
                </a:cubicBezTo>
                <a:cubicBezTo>
                  <a:pt x="132" y="667"/>
                  <a:pt x="132" y="667"/>
                  <a:pt x="132" y="667"/>
                </a:cubicBezTo>
                <a:cubicBezTo>
                  <a:pt x="132" y="666"/>
                  <a:pt x="132" y="666"/>
                  <a:pt x="132" y="666"/>
                </a:cubicBezTo>
                <a:cubicBezTo>
                  <a:pt x="132" y="663"/>
                  <a:pt x="130" y="660"/>
                  <a:pt x="126" y="660"/>
                </a:cubicBezTo>
                <a:cubicBezTo>
                  <a:pt x="125" y="660"/>
                  <a:pt x="125" y="660"/>
                  <a:pt x="124" y="661"/>
                </a:cubicBezTo>
                <a:lnTo>
                  <a:pt x="43" y="544"/>
                </a:lnTo>
                <a:close/>
                <a:moveTo>
                  <a:pt x="252" y="743"/>
                </a:moveTo>
                <a:cubicBezTo>
                  <a:pt x="252" y="743"/>
                  <a:pt x="252" y="743"/>
                  <a:pt x="252" y="742"/>
                </a:cubicBezTo>
                <a:cubicBezTo>
                  <a:pt x="252" y="739"/>
                  <a:pt x="250" y="736"/>
                  <a:pt x="246" y="736"/>
                </a:cubicBezTo>
                <a:cubicBezTo>
                  <a:pt x="245" y="736"/>
                  <a:pt x="243" y="737"/>
                  <a:pt x="242" y="738"/>
                </a:cubicBezTo>
                <a:cubicBezTo>
                  <a:pt x="132" y="668"/>
                  <a:pt x="132" y="668"/>
                  <a:pt x="132" y="668"/>
                </a:cubicBezTo>
                <a:cubicBezTo>
                  <a:pt x="132" y="668"/>
                  <a:pt x="132" y="668"/>
                  <a:pt x="132" y="667"/>
                </a:cubicBezTo>
                <a:cubicBezTo>
                  <a:pt x="148" y="672"/>
                  <a:pt x="148" y="672"/>
                  <a:pt x="148" y="672"/>
                </a:cubicBezTo>
                <a:cubicBezTo>
                  <a:pt x="167" y="677"/>
                  <a:pt x="167" y="677"/>
                  <a:pt x="167" y="677"/>
                </a:cubicBezTo>
                <a:cubicBezTo>
                  <a:pt x="167" y="678"/>
                  <a:pt x="167" y="678"/>
                  <a:pt x="167" y="679"/>
                </a:cubicBezTo>
                <a:cubicBezTo>
                  <a:pt x="167" y="684"/>
                  <a:pt x="170" y="688"/>
                  <a:pt x="175" y="688"/>
                </a:cubicBezTo>
                <a:cubicBezTo>
                  <a:pt x="178" y="688"/>
                  <a:pt x="180" y="686"/>
                  <a:pt x="182" y="684"/>
                </a:cubicBezTo>
                <a:cubicBezTo>
                  <a:pt x="273" y="749"/>
                  <a:pt x="273" y="749"/>
                  <a:pt x="273" y="749"/>
                </a:cubicBezTo>
                <a:cubicBezTo>
                  <a:pt x="272" y="749"/>
                  <a:pt x="272" y="750"/>
                  <a:pt x="272" y="750"/>
                </a:cubicBezTo>
                <a:lnTo>
                  <a:pt x="252" y="743"/>
                </a:lnTo>
                <a:close/>
                <a:moveTo>
                  <a:pt x="284" y="752"/>
                </a:moveTo>
                <a:cubicBezTo>
                  <a:pt x="284" y="752"/>
                  <a:pt x="284" y="752"/>
                  <a:pt x="284" y="752"/>
                </a:cubicBezTo>
                <a:cubicBezTo>
                  <a:pt x="284" y="748"/>
                  <a:pt x="281" y="746"/>
                  <a:pt x="278" y="746"/>
                </a:cubicBezTo>
                <a:cubicBezTo>
                  <a:pt x="276" y="746"/>
                  <a:pt x="274" y="747"/>
                  <a:pt x="273" y="748"/>
                </a:cubicBezTo>
                <a:cubicBezTo>
                  <a:pt x="233" y="719"/>
                  <a:pt x="233" y="719"/>
                  <a:pt x="233" y="719"/>
                </a:cubicBezTo>
                <a:cubicBezTo>
                  <a:pt x="182" y="684"/>
                  <a:pt x="182" y="684"/>
                  <a:pt x="182" y="684"/>
                </a:cubicBezTo>
                <a:cubicBezTo>
                  <a:pt x="183" y="683"/>
                  <a:pt x="183" y="681"/>
                  <a:pt x="184" y="680"/>
                </a:cubicBezTo>
                <a:cubicBezTo>
                  <a:pt x="192" y="681"/>
                  <a:pt x="192" y="681"/>
                  <a:pt x="192" y="681"/>
                </a:cubicBezTo>
                <a:cubicBezTo>
                  <a:pt x="262" y="688"/>
                  <a:pt x="262" y="688"/>
                  <a:pt x="262" y="688"/>
                </a:cubicBezTo>
                <a:cubicBezTo>
                  <a:pt x="262" y="688"/>
                  <a:pt x="262" y="688"/>
                  <a:pt x="262" y="689"/>
                </a:cubicBezTo>
                <a:cubicBezTo>
                  <a:pt x="262" y="694"/>
                  <a:pt x="266" y="697"/>
                  <a:pt x="271" y="697"/>
                </a:cubicBezTo>
                <a:cubicBezTo>
                  <a:pt x="273" y="697"/>
                  <a:pt x="275" y="697"/>
                  <a:pt x="276" y="695"/>
                </a:cubicBezTo>
                <a:cubicBezTo>
                  <a:pt x="325" y="754"/>
                  <a:pt x="325" y="754"/>
                  <a:pt x="325" y="754"/>
                </a:cubicBezTo>
                <a:cubicBezTo>
                  <a:pt x="325" y="755"/>
                  <a:pt x="324" y="756"/>
                  <a:pt x="324" y="757"/>
                </a:cubicBezTo>
                <a:lnTo>
                  <a:pt x="284" y="752"/>
                </a:lnTo>
                <a:close/>
                <a:moveTo>
                  <a:pt x="335" y="758"/>
                </a:moveTo>
                <a:cubicBezTo>
                  <a:pt x="335" y="755"/>
                  <a:pt x="332" y="752"/>
                  <a:pt x="329" y="752"/>
                </a:cubicBezTo>
                <a:cubicBezTo>
                  <a:pt x="328" y="752"/>
                  <a:pt x="327" y="753"/>
                  <a:pt x="326" y="753"/>
                </a:cubicBezTo>
                <a:cubicBezTo>
                  <a:pt x="297" y="719"/>
                  <a:pt x="297" y="719"/>
                  <a:pt x="297" y="719"/>
                </a:cubicBezTo>
                <a:cubicBezTo>
                  <a:pt x="277" y="695"/>
                  <a:pt x="277" y="695"/>
                  <a:pt x="277" y="695"/>
                </a:cubicBezTo>
                <a:cubicBezTo>
                  <a:pt x="278" y="693"/>
                  <a:pt x="279" y="691"/>
                  <a:pt x="279" y="689"/>
                </a:cubicBezTo>
                <a:cubicBezTo>
                  <a:pt x="376" y="692"/>
                  <a:pt x="376" y="692"/>
                  <a:pt x="376" y="692"/>
                </a:cubicBezTo>
                <a:cubicBezTo>
                  <a:pt x="376" y="696"/>
                  <a:pt x="380" y="700"/>
                  <a:pt x="384" y="700"/>
                </a:cubicBezTo>
                <a:cubicBezTo>
                  <a:pt x="384" y="756"/>
                  <a:pt x="384" y="756"/>
                  <a:pt x="384" y="756"/>
                </a:cubicBezTo>
                <a:cubicBezTo>
                  <a:pt x="382" y="756"/>
                  <a:pt x="379" y="758"/>
                  <a:pt x="379" y="760"/>
                </a:cubicBezTo>
                <a:lnTo>
                  <a:pt x="335" y="758"/>
                </a:lnTo>
                <a:close/>
                <a:moveTo>
                  <a:pt x="390" y="760"/>
                </a:moveTo>
                <a:cubicBezTo>
                  <a:pt x="390" y="758"/>
                  <a:pt x="388" y="756"/>
                  <a:pt x="385" y="756"/>
                </a:cubicBezTo>
                <a:cubicBezTo>
                  <a:pt x="385" y="700"/>
                  <a:pt x="385" y="700"/>
                  <a:pt x="385" y="700"/>
                </a:cubicBezTo>
                <a:cubicBezTo>
                  <a:pt x="389" y="699"/>
                  <a:pt x="392" y="696"/>
                  <a:pt x="393" y="692"/>
                </a:cubicBezTo>
                <a:cubicBezTo>
                  <a:pt x="490" y="689"/>
                  <a:pt x="490" y="689"/>
                  <a:pt x="490" y="689"/>
                </a:cubicBezTo>
                <a:cubicBezTo>
                  <a:pt x="491" y="691"/>
                  <a:pt x="492" y="693"/>
                  <a:pt x="493" y="694"/>
                </a:cubicBezTo>
                <a:cubicBezTo>
                  <a:pt x="444" y="752"/>
                  <a:pt x="444" y="752"/>
                  <a:pt x="444" y="752"/>
                </a:cubicBezTo>
                <a:cubicBezTo>
                  <a:pt x="443" y="752"/>
                  <a:pt x="442" y="751"/>
                  <a:pt x="441" y="751"/>
                </a:cubicBezTo>
                <a:cubicBezTo>
                  <a:pt x="437" y="751"/>
                  <a:pt x="435" y="754"/>
                  <a:pt x="435" y="757"/>
                </a:cubicBezTo>
                <a:cubicBezTo>
                  <a:pt x="435" y="757"/>
                  <a:pt x="435" y="758"/>
                  <a:pt x="435" y="758"/>
                </a:cubicBezTo>
                <a:lnTo>
                  <a:pt x="390" y="760"/>
                </a:lnTo>
                <a:close/>
                <a:moveTo>
                  <a:pt x="527" y="739"/>
                </a:moveTo>
                <a:cubicBezTo>
                  <a:pt x="526" y="737"/>
                  <a:pt x="525" y="736"/>
                  <a:pt x="523" y="736"/>
                </a:cubicBezTo>
                <a:cubicBezTo>
                  <a:pt x="520" y="736"/>
                  <a:pt x="517" y="739"/>
                  <a:pt x="517" y="742"/>
                </a:cubicBezTo>
                <a:cubicBezTo>
                  <a:pt x="517" y="743"/>
                  <a:pt x="517" y="743"/>
                  <a:pt x="517" y="743"/>
                </a:cubicBezTo>
                <a:cubicBezTo>
                  <a:pt x="497" y="750"/>
                  <a:pt x="497" y="750"/>
                  <a:pt x="497" y="750"/>
                </a:cubicBezTo>
                <a:cubicBezTo>
                  <a:pt x="497" y="750"/>
                  <a:pt x="497" y="749"/>
                  <a:pt x="496" y="749"/>
                </a:cubicBezTo>
                <a:cubicBezTo>
                  <a:pt x="587" y="684"/>
                  <a:pt x="587" y="684"/>
                  <a:pt x="587" y="684"/>
                </a:cubicBezTo>
                <a:cubicBezTo>
                  <a:pt x="589" y="686"/>
                  <a:pt x="591" y="688"/>
                  <a:pt x="594" y="688"/>
                </a:cubicBezTo>
                <a:cubicBezTo>
                  <a:pt x="599" y="688"/>
                  <a:pt x="603" y="684"/>
                  <a:pt x="603" y="679"/>
                </a:cubicBezTo>
                <a:cubicBezTo>
                  <a:pt x="603" y="678"/>
                  <a:pt x="603" y="678"/>
                  <a:pt x="602" y="677"/>
                </a:cubicBezTo>
                <a:cubicBezTo>
                  <a:pt x="637" y="667"/>
                  <a:pt x="637" y="667"/>
                  <a:pt x="637" y="667"/>
                </a:cubicBezTo>
                <a:cubicBezTo>
                  <a:pt x="637" y="668"/>
                  <a:pt x="637" y="668"/>
                  <a:pt x="637" y="668"/>
                </a:cubicBezTo>
                <a:lnTo>
                  <a:pt x="527" y="739"/>
                </a:lnTo>
                <a:close/>
                <a:moveTo>
                  <a:pt x="645" y="661"/>
                </a:moveTo>
                <a:cubicBezTo>
                  <a:pt x="645" y="660"/>
                  <a:pt x="644" y="660"/>
                  <a:pt x="643" y="660"/>
                </a:cubicBezTo>
                <a:cubicBezTo>
                  <a:pt x="639" y="660"/>
                  <a:pt x="637" y="663"/>
                  <a:pt x="637" y="666"/>
                </a:cubicBezTo>
                <a:cubicBezTo>
                  <a:pt x="637" y="666"/>
                  <a:pt x="637" y="666"/>
                  <a:pt x="637" y="667"/>
                </a:cubicBezTo>
                <a:cubicBezTo>
                  <a:pt x="626" y="670"/>
                  <a:pt x="626" y="670"/>
                  <a:pt x="626" y="670"/>
                </a:cubicBezTo>
                <a:cubicBezTo>
                  <a:pt x="602" y="676"/>
                  <a:pt x="602" y="676"/>
                  <a:pt x="602" y="676"/>
                </a:cubicBezTo>
                <a:cubicBezTo>
                  <a:pt x="601" y="674"/>
                  <a:pt x="600" y="673"/>
                  <a:pt x="598" y="672"/>
                </a:cubicBezTo>
                <a:cubicBezTo>
                  <a:pt x="615" y="642"/>
                  <a:pt x="615" y="642"/>
                  <a:pt x="615" y="642"/>
                </a:cubicBezTo>
                <a:cubicBezTo>
                  <a:pt x="664" y="557"/>
                  <a:pt x="664" y="557"/>
                  <a:pt x="664" y="557"/>
                </a:cubicBezTo>
                <a:cubicBezTo>
                  <a:pt x="665" y="557"/>
                  <a:pt x="666" y="558"/>
                  <a:pt x="668" y="558"/>
                </a:cubicBezTo>
                <a:cubicBezTo>
                  <a:pt x="672" y="558"/>
                  <a:pt x="676" y="554"/>
                  <a:pt x="676" y="549"/>
                </a:cubicBezTo>
                <a:cubicBezTo>
                  <a:pt x="676" y="549"/>
                  <a:pt x="676" y="549"/>
                  <a:pt x="676" y="548"/>
                </a:cubicBezTo>
                <a:cubicBezTo>
                  <a:pt x="723" y="541"/>
                  <a:pt x="723" y="541"/>
                  <a:pt x="723" y="541"/>
                </a:cubicBezTo>
                <a:cubicBezTo>
                  <a:pt x="723" y="542"/>
                  <a:pt x="724" y="544"/>
                  <a:pt x="726" y="545"/>
                </a:cubicBezTo>
                <a:lnTo>
                  <a:pt x="645" y="661"/>
                </a:lnTo>
                <a:close/>
                <a:moveTo>
                  <a:pt x="730" y="534"/>
                </a:moveTo>
                <a:cubicBezTo>
                  <a:pt x="730" y="534"/>
                  <a:pt x="729" y="534"/>
                  <a:pt x="729" y="534"/>
                </a:cubicBezTo>
                <a:cubicBezTo>
                  <a:pt x="726" y="534"/>
                  <a:pt x="723" y="537"/>
                  <a:pt x="723" y="540"/>
                </a:cubicBezTo>
                <a:cubicBezTo>
                  <a:pt x="723" y="540"/>
                  <a:pt x="723" y="540"/>
                  <a:pt x="723" y="540"/>
                </a:cubicBezTo>
                <a:cubicBezTo>
                  <a:pt x="676" y="548"/>
                  <a:pt x="676" y="548"/>
                  <a:pt x="676" y="548"/>
                </a:cubicBezTo>
                <a:cubicBezTo>
                  <a:pt x="676" y="544"/>
                  <a:pt x="673" y="542"/>
                  <a:pt x="670" y="541"/>
                </a:cubicBezTo>
                <a:cubicBezTo>
                  <a:pt x="681" y="472"/>
                  <a:pt x="681" y="472"/>
                  <a:pt x="681" y="472"/>
                </a:cubicBezTo>
                <a:cubicBezTo>
                  <a:pt x="694" y="393"/>
                  <a:pt x="694" y="393"/>
                  <a:pt x="694" y="393"/>
                </a:cubicBezTo>
                <a:cubicBezTo>
                  <a:pt x="694" y="393"/>
                  <a:pt x="694" y="393"/>
                  <a:pt x="695" y="393"/>
                </a:cubicBezTo>
                <a:cubicBezTo>
                  <a:pt x="699" y="393"/>
                  <a:pt x="703" y="389"/>
                  <a:pt x="703" y="384"/>
                </a:cubicBezTo>
                <a:cubicBezTo>
                  <a:pt x="757" y="384"/>
                  <a:pt x="757" y="384"/>
                  <a:pt x="757" y="384"/>
                </a:cubicBezTo>
                <a:cubicBezTo>
                  <a:pt x="757" y="387"/>
                  <a:pt x="759" y="389"/>
                  <a:pt x="761" y="390"/>
                </a:cubicBezTo>
                <a:lnTo>
                  <a:pt x="730" y="534"/>
                </a:lnTo>
                <a:close/>
              </a:path>
            </a:pathLst>
          </a:custGeom>
          <a:gradFill>
            <a:gsLst>
              <a:gs pos="100000">
                <a:srgbClr val="153B6A"/>
              </a:gs>
              <a:gs pos="0">
                <a:schemeClr val="bg1">
                  <a:lumMod val="95000"/>
                  <a:alpha val="52000"/>
                </a:schemeClr>
              </a:gs>
            </a:gsLst>
            <a:path path="shape">
              <a:fillToRect l="50000" t="50000" r="50000" b="50000"/>
            </a:path>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椭圆 4"/>
          <p:cNvSpPr/>
          <p:nvPr/>
        </p:nvSpPr>
        <p:spPr>
          <a:xfrm>
            <a:off x="4308956" y="3025238"/>
            <a:ext cx="160029" cy="160029"/>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5408551" y="3035780"/>
            <a:ext cx="218623" cy="218623"/>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98834" y="3035780"/>
            <a:ext cx="218623" cy="218623"/>
          </a:xfrm>
          <a:prstGeom prst="ellipse">
            <a:avLst/>
          </a:prstGeom>
          <a:gradFill flip="none" rotWithShape="1">
            <a:gsLst>
              <a:gs pos="0">
                <a:schemeClr val="bg1"/>
              </a:gs>
              <a:gs pos="50000">
                <a:srgbClr val="FBFDFE">
                  <a:alpha val="25000"/>
                </a:srgbClr>
              </a:gs>
              <a:gs pos="100000">
                <a:schemeClr val="bg1">
                  <a:alpha val="0"/>
                </a:schemeClr>
              </a:gs>
            </a:gsLst>
            <a:path path="shape">
              <a:fillToRect l="50000" t="50000" r="50000" b="50000"/>
            </a:path>
            <a:tileRect/>
          </a:gra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a:extLst>
              <a:ext uri="{FF2B5EF4-FFF2-40B4-BE49-F238E27FC236}">
                <a16:creationId xmlns:a16="http://schemas.microsoft.com/office/drawing/2014/main" id="{73C77ED2-C357-47B7-8381-585C44BF2B89}"/>
              </a:ext>
            </a:extLst>
          </p:cNvPr>
          <p:cNvSpPr txBox="1"/>
          <p:nvPr/>
        </p:nvSpPr>
        <p:spPr>
          <a:xfrm>
            <a:off x="2025174" y="1868418"/>
            <a:ext cx="7935186" cy="1446550"/>
          </a:xfrm>
          <a:prstGeom prst="rect">
            <a:avLst/>
          </a:prstGeom>
          <a:noFill/>
        </p:spPr>
        <p:txBody>
          <a:bodyPr wrap="none" rtlCol="0">
            <a:spAutoFit/>
          </a:bodyPr>
          <a:lstStyle/>
          <a:p>
            <a:pPr algn="ctr"/>
            <a:r>
              <a:rPr lang="en-US" altLang="zh-CN" sz="8800" dirty="0">
                <a:solidFill>
                  <a:schemeClr val="bg1"/>
                </a:solidFill>
                <a:latin typeface="Aharoni" panose="02010803020104030203" pitchFamily="2" charset="-79"/>
                <a:cs typeface="Aharoni" panose="02010803020104030203" pitchFamily="2" charset="-79"/>
              </a:rPr>
              <a:t>Spring Boot 2.0</a:t>
            </a:r>
          </a:p>
        </p:txBody>
      </p:sp>
    </p:spTree>
    <p:extLst>
      <p:ext uri="{BB962C8B-B14F-4D97-AF65-F5344CB8AC3E}">
        <p14:creationId xmlns:p14="http://schemas.microsoft.com/office/powerpoint/2010/main" val="65648386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par>
                                <p:cTn id="9" presetID="10" presetClass="entr" presetSubtype="0" fill="hold" grpId="1"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1"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8" presetClass="emph" presetSubtype="0" repeatCount="indefinite" fill="hold" grpId="0" nodeType="withEffect">
                                  <p:stCondLst>
                                    <p:cond delay="500"/>
                                  </p:stCondLst>
                                  <p:childTnLst>
                                    <p:animRot by="-21600000">
                                      <p:cBhvr>
                                        <p:cTn id="16" dur="8000" fill="hold"/>
                                        <p:tgtEl>
                                          <p:spTgt spid="4"/>
                                        </p:tgtEl>
                                        <p:attrNameLst>
                                          <p:attrName>r</p:attrName>
                                        </p:attrNameLst>
                                      </p:cBhvr>
                                    </p:animRot>
                                  </p:childTnLst>
                                </p:cTn>
                              </p:par>
                              <p:par>
                                <p:cTn id="17" presetID="8" presetClass="emph" presetSubtype="0" repeatCount="indefinite" fill="hold" grpId="0" nodeType="withEffect">
                                  <p:stCondLst>
                                    <p:cond delay="500"/>
                                  </p:stCondLst>
                                  <p:childTnLst>
                                    <p:animRot by="21600000">
                                      <p:cBhvr>
                                        <p:cTn id="18" dur="8000" fill="hold"/>
                                        <p:tgtEl>
                                          <p:spTgt spid="3"/>
                                        </p:tgtEl>
                                        <p:attrNameLst>
                                          <p:attrName>r</p:attrName>
                                        </p:attrNameLst>
                                      </p:cBhvr>
                                    </p:animRot>
                                  </p:childTnLst>
                                </p:cTn>
                              </p:par>
                              <p:par>
                                <p:cTn id="19" presetID="0" presetClass="path" presetSubtype="0" repeatCount="indefinite" accel="12500" decel="86000" fill="hold" grpId="0" nodeType="withEffect">
                                  <p:stCondLst>
                                    <p:cond delay="2000"/>
                                  </p:stCondLst>
                                  <p:childTnLst>
                                    <p:animMotion origin="layout" path="M 4.16667E-6 2.22222E-6 L 4.16667E-6 0.00023 C -0.00026 -0.00972 -0.00052 -0.01922 -0.00092 -0.02871 C -0.00144 -0.04074 -0.00209 -0.0507 -0.00274 -0.0625 C -0.00248 -0.09005 -0.00248 -0.11783 -0.00183 -0.14537 C -0.00183 -0.14769 -0.00118 -0.14977 -0.00092 -0.15209 C -0.00052 -0.15602 -0.00039 -0.15996 4.16667E-6 -0.16389 C 0.00026 -0.16551 0.00078 -0.16713 0.00104 -0.16898 C 0.00351 -0.18519 0.0013 -0.17824 0.00481 -0.1875 C 0.00625 -0.19769 0.00533 -0.1919 0.00768 -0.2044 C 0.00794 -0.20602 0.00846 -0.20764 0.00859 -0.20949 C 0.00989 -0.2213 0.00898 -0.21505 0.01145 -0.22801 C 0.01171 -0.22963 0.01198 -0.23148 0.01237 -0.2331 C 0.01302 -0.23519 0.0138 -0.2375 0.01432 -0.23982 C 0.01536 -0.24468 0.01562 -0.25185 0.01614 -0.25672 C 0.01731 -0.26551 0.01705 -0.2581 0.01901 -0.26852 C 0.01992 -0.27292 0.02018 -0.27755 0.02096 -0.28218 L 0.02382 -0.29722 C 0.02408 -0.29884 0.02448 -0.30047 0.02474 -0.30232 C 0.02513 -0.3044 0.02539 -0.30672 0.02565 -0.30903 C 0.02604 -0.31227 0.02617 -0.31574 0.02669 -0.31922 C 0.02682 -0.32084 0.02734 -0.32246 0.0276 -0.32408 C 0.02799 -0.32639 0.02812 -0.32871 0.02851 -0.33102 C 0.02903 -0.3338 0.02994 -0.33681 0.03046 -0.33935 C 0.03086 -0.34167 0.03099 -0.34398 0.03138 -0.34607 C 0.03203 -0.34954 0.03268 -0.35278 0.03333 -0.35625 L 0.03424 -0.36158 C 0.03463 -0.36736 0.03502 -0.37963 0.03619 -0.38658 C 0.03658 -0.38959 0.03737 -0.39213 0.03802 -0.39514 C 0.03841 -0.40023 0.03906 -0.40509 0.03906 -0.41019 C 0.03906 -0.47871 0.04062 -0.46134 0.03711 -0.49306 C 0.03671 -0.50023 0.03658 -0.50764 0.03619 -0.51505 C 0.0358 -0.51922 0.03489 -0.52246 0.03424 -0.52639 C 0.03385 -0.52871 0.03359 -0.53102 0.03333 -0.53334 C 0.03294 -0.53634 0.03294 -0.53912 0.03229 -0.54167 C 0.0319 -0.54375 0.03112 -0.54537 0.03046 -0.54722 C 0.02812 -0.56366 0.03125 -0.5463 0.0276 -0.55718 C 0.02708 -0.55834 0.02708 -0.56042 0.02669 -0.56204 C 0.02421 -0.57246 0.02552 -0.56551 0.02291 -0.57408 C 0.02213 -0.57616 0.02161 -0.57847 0.02096 -0.58079 C 0.02044 -0.58241 0.01966 -0.58403 0.01901 -0.58588 C 0.01836 -0.58797 0.01796 -0.59051 0.01718 -0.59259 C 0.01601 -0.59514 0.01458 -0.59676 0.01341 -0.59931 C 0.01263 -0.60093 0.01198 -0.60255 0.01145 -0.6044 C 0.0108 -0.60648 0.01041 -0.60926 0.0095 -0.61111 C 0.00846 -0.6132 0.00703 -0.61435 0.00573 -0.61621 C 0.00507 -0.61713 0.00442 -0.61852 0.0039 -0.61945 C 0.00117 -0.6338 0.00494 -0.61644 0.00104 -0.62801 C -0.00209 -0.63704 0.00286 -0.62963 -0.00274 -0.63634 C -0.00313 -0.6382 -0.00326 -0.63982 -0.00378 -0.64097 C -0.00469 -0.64398 -0.00717 -0.64653 -0.00847 -0.64792 C -0.00886 -0.64977 -0.00899 -0.65162 -0.00951 -0.65301 C -0.0099 -0.6544 -0.0112 -0.65486 -0.01133 -0.65648 C -0.0125 -0.66945 -0.01224 -0.68959 -0.01224 -0.70371 L -0.00274 -0.74769 " pathEditMode="relative" rAng="0" ptsTypes="AAAAAAAAAAAAAAAAAAAAAAAAAAAAAAAAAAAAAAAAAAAAAAAAAAAAAAA">
                                      <p:cBhvr>
                                        <p:cTn id="20" dur="4000" fill="hold"/>
                                        <p:tgtEl>
                                          <p:spTgt spid="5"/>
                                        </p:tgtEl>
                                        <p:attrNameLst>
                                          <p:attrName>ppt_x</p:attrName>
                                          <p:attrName>ppt_y</p:attrName>
                                        </p:attrNameLst>
                                      </p:cBhvr>
                                      <p:rCtr x="1341" y="-37384"/>
                                    </p:animMotion>
                                  </p:childTnLst>
                                </p:cTn>
                              </p:par>
                              <p:par>
                                <p:cTn id="21" presetID="0" presetClass="path" presetSubtype="0" repeatCount="indefinite" accel="12500" decel="86000" fill="hold" grpId="0" nodeType="withEffect">
                                  <p:stCondLst>
                                    <p:cond delay="2000"/>
                                  </p:stCondLst>
                                  <p:childTnLst>
                                    <p:animMotion origin="layout" path="M -4.16667E-6 -4.81481E-6 L -4.16667E-6 0.00024 C -0.00026 -0.00972 -0.00052 -0.01921 -0.00091 -0.0287 C -0.00143 -0.04074 -0.00208 -0.05069 -0.00273 -0.0625 C -0.00247 -0.09004 -0.00247 -0.11782 -0.00182 -0.14537 C -0.00182 -0.14768 -0.00117 -0.14976 -0.00091 -0.15208 C -0.00052 -0.15601 -0.00039 -0.15995 -4.16667E-6 -0.16388 C 0.00026 -0.1655 0.00079 -0.16712 0.00105 -0.16898 C 0.00352 -0.18518 0.00131 -0.17824 0.00482 -0.1875 C 0.00625 -0.19768 0.00534 -0.19189 0.00769 -0.20439 C 0.00795 -0.20601 0.00847 -0.20763 0.0086 -0.20949 C 0.0099 -0.22129 0.00899 -0.21504 0.01146 -0.228 C 0.01172 -0.22962 0.01198 -0.23148 0.01237 -0.2331 C 0.01303 -0.23518 0.01381 -0.2375 0.01433 -0.23981 C 0.01537 -0.24467 0.01563 -0.25185 0.01615 -0.25671 C 0.01732 -0.2655 0.01706 -0.2581 0.01901 -0.26851 C 0.01993 -0.27291 0.02019 -0.27754 0.02097 -0.28217 L 0.02383 -0.29722 C 0.02409 -0.29884 0.02448 -0.30046 0.02474 -0.30231 C 0.02513 -0.30439 0.02539 -0.30671 0.02566 -0.30902 C 0.02605 -0.31226 0.02618 -0.31574 0.0267 -0.31921 C 0.02683 -0.32083 0.02735 -0.32245 0.02761 -0.32407 C 0.028 -0.32638 0.02813 -0.3287 0.02852 -0.33101 C 0.02904 -0.33379 0.02995 -0.3368 0.03047 -0.33935 C 0.03086 -0.34166 0.03099 -0.34398 0.03138 -0.34606 C 0.03204 -0.34953 0.03269 -0.35277 0.03334 -0.35625 L 0.03425 -0.36157 C 0.03464 -0.36736 0.03503 -0.37962 0.0362 -0.38657 C 0.03659 -0.38958 0.03737 -0.39212 0.03803 -0.39513 C 0.03842 -0.40023 0.03907 -0.40509 0.03907 -0.41018 C 0.03907 -0.4787 0.04063 -0.46134 0.03711 -0.49305 C 0.03672 -0.50023 0.03659 -0.50763 0.0362 -0.51481 C 0.03581 -0.51921 0.0349 -0.52245 0.03425 -0.52638 C 0.03386 -0.5287 0.0336 -0.53101 0.03334 -0.53333 C 0.03295 -0.53634 0.03295 -0.53912 0.0323 -0.54166 C 0.03191 -0.54375 0.03112 -0.54537 0.03047 -0.54699 C 0.02813 -0.56365 0.03125 -0.54629 0.02761 -0.55717 C 0.02709 -0.55833 0.02709 -0.56041 0.0267 -0.56203 C 0.02422 -0.57245 0.02553 -0.5655 0.02292 -0.57407 C 0.02214 -0.57615 0.02162 -0.57847 0.02097 -0.58078 C 0.02045 -0.5824 0.01967 -0.58402 0.01901 -0.58587 C 0.01836 -0.58796 0.01797 -0.5905 0.01719 -0.59259 C 0.01602 -0.59513 0.01459 -0.59675 0.01342 -0.5993 C 0.01263 -0.60092 0.01198 -0.60254 0.01146 -0.60439 C 0.01081 -0.60648 0.01042 -0.60925 0.00951 -0.61111 C 0.00847 -0.61319 0.00704 -0.61435 0.00573 -0.6162 C 0.00508 -0.61712 0.00443 -0.61851 0.00391 -0.61944 C 0.00118 -0.63379 0.00495 -0.61643 0.00105 -0.628 C -0.00208 -0.63703 0.00287 -0.62962 -0.00273 -0.63634 C -0.00312 -0.63819 -0.00325 -0.63981 -0.00377 -0.6412 C -0.00468 -0.64398 -0.00716 -0.64652 -0.00846 -0.64791 C -0.00885 -0.64976 -0.00898 -0.65162 -0.0095 -0.653 C -0.00989 -0.65439 -0.01119 -0.65486 -0.01132 -0.65648 C -0.0125 -0.66944 -0.01224 -0.68958 -0.01224 -0.7037 L -0.00273 -0.74768 " pathEditMode="relative" rAng="0" ptsTypes="AAAAAAAAAAAAAAAAAAAAAAAAAAAAAAAAAAAAAAAAAAAAAAAAAAAAAAA">
                                      <p:cBhvr>
                                        <p:cTn id="22" dur="4000" fill="hold"/>
                                        <p:tgtEl>
                                          <p:spTgt spid="6"/>
                                        </p:tgtEl>
                                        <p:attrNameLst>
                                          <p:attrName>ppt_x</p:attrName>
                                          <p:attrName>ppt_y</p:attrName>
                                        </p:attrNameLst>
                                      </p:cBhvr>
                                      <p:rCtr x="1341" y="-37384"/>
                                    </p:animMotion>
                                  </p:childTnLst>
                                </p:cTn>
                              </p:par>
                              <p:par>
                                <p:cTn id="23" presetID="0" presetClass="path" presetSubtype="0" repeatCount="indefinite" accel="12500" decel="86000" fill="hold" grpId="0" nodeType="withEffect">
                                  <p:stCondLst>
                                    <p:cond delay="2000"/>
                                  </p:stCondLst>
                                  <p:childTnLst>
                                    <p:animMotion origin="layout" path="M -3.95833E-6 -4.81481E-6 L -3.95833E-6 0.00024 C -0.00026 -0.00972 -0.00052 -0.01921 -0.00091 -0.0287 C -0.00143 -0.04074 -0.00208 -0.05069 -0.00273 -0.0625 C -0.00247 -0.09004 -0.00247 -0.11782 -0.00182 -0.14537 C -0.00182 -0.14768 -0.00117 -0.14976 -0.00091 -0.15208 C -0.00052 -0.15601 -0.00039 -0.15995 -3.95833E-6 -0.16388 C 0.00026 -0.1655 0.00079 -0.16712 0.00105 -0.16898 C 0.00352 -0.18518 0.00131 -0.17824 0.00482 -0.1875 C 0.00625 -0.19768 0.00534 -0.19189 0.00769 -0.20439 C 0.00795 -0.20601 0.00847 -0.20763 0.0086 -0.20949 C 0.0099 -0.22129 0.00899 -0.21504 0.01146 -0.228 C 0.01172 -0.22962 0.01198 -0.23148 0.01237 -0.2331 C 0.01302 -0.23518 0.01381 -0.2375 0.01433 -0.23981 C 0.01537 -0.24467 0.01563 -0.25185 0.01615 -0.25671 C 0.01732 -0.2655 0.01706 -0.2581 0.01901 -0.26851 C 0.01993 -0.27291 0.02019 -0.27754 0.02097 -0.28217 L 0.02383 -0.29722 C 0.02409 -0.29884 0.02448 -0.30046 0.02474 -0.30231 C 0.02513 -0.30439 0.02539 -0.30671 0.02566 -0.30902 C 0.02605 -0.31226 0.02618 -0.31574 0.0267 -0.31921 C 0.02683 -0.32083 0.02735 -0.32245 0.02761 -0.32407 C 0.028 -0.32638 0.02813 -0.3287 0.02852 -0.33101 C 0.02904 -0.33379 0.02995 -0.3368 0.03047 -0.33935 C 0.03086 -0.34166 0.03099 -0.34398 0.03138 -0.34606 C 0.03204 -0.34953 0.03269 -0.35277 0.03334 -0.35625 L 0.03425 -0.36157 C 0.03464 -0.36736 0.03503 -0.37962 0.0362 -0.38657 C 0.03659 -0.38958 0.03737 -0.39212 0.03802 -0.39513 C 0.03842 -0.40023 0.03907 -0.40509 0.03907 -0.41018 C 0.03907 -0.4787 0.04063 -0.46134 0.03711 -0.49305 C 0.03672 -0.50023 0.03659 -0.50763 0.0362 -0.51504 C 0.03581 -0.51921 0.0349 -0.52245 0.03425 -0.52638 C 0.03386 -0.5287 0.0336 -0.53101 0.03334 -0.53333 C 0.03295 -0.53634 0.03295 -0.53912 0.0323 -0.54166 C 0.03191 -0.54375 0.03112 -0.54537 0.03047 -0.54722 C 0.02813 -0.56365 0.03125 -0.54629 0.02761 -0.55717 C 0.02709 -0.55833 0.02709 -0.56041 0.0267 -0.56203 C 0.02422 -0.57245 0.02552 -0.5655 0.02292 -0.57407 C 0.02214 -0.57615 0.02162 -0.57847 0.02097 -0.58078 C 0.02045 -0.5824 0.01967 -0.58402 0.01901 -0.58587 C 0.01836 -0.58796 0.01797 -0.5905 0.01719 -0.59259 C 0.01602 -0.59513 0.01459 -0.59675 0.01342 -0.5993 C 0.01263 -0.60092 0.01198 -0.60254 0.01146 -0.60439 C 0.01081 -0.60648 0.01042 -0.60925 0.00951 -0.61111 C 0.00847 -0.61319 0.00704 -0.61435 0.00573 -0.6162 C 0.00508 -0.61712 0.00443 -0.61851 0.00391 -0.61944 C 0.00118 -0.63379 0.00495 -0.61643 0.00105 -0.628 C -0.00208 -0.63703 0.00287 -0.62962 -0.00273 -0.63634 C -0.00312 -0.63819 -0.00325 -0.63981 -0.00377 -0.64097 C -0.00468 -0.64398 -0.00716 -0.64652 -0.00846 -0.64791 C -0.00885 -0.64976 -0.00898 -0.65162 -0.0095 -0.653 C -0.00989 -0.65439 -0.01119 -0.65486 -0.01132 -0.65648 C -0.0125 -0.66944 -0.01224 -0.68958 -0.01224 -0.7037 L -0.00273 -0.74768 " pathEditMode="relative" rAng="0" ptsTypes="AAAAAAAAAAAAAAAAAAAAAAAAAAAAAAAAAAAAAAAAAAAAAAAAAAAAAAA">
                                      <p:cBhvr>
                                        <p:cTn id="24" dur="4000" fill="hold"/>
                                        <p:tgtEl>
                                          <p:spTgt spid="7"/>
                                        </p:tgtEl>
                                        <p:attrNameLst>
                                          <p:attrName>ppt_x</p:attrName>
                                          <p:attrName>ppt_y</p:attrName>
                                        </p:attrNameLst>
                                      </p:cBhvr>
                                      <p:rCtr x="1341" y="-373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4" grpId="0" animBg="1"/>
      <p:bldP spid="4" grpId="1" animBg="1"/>
      <p:bldP spid="5" grpId="0" animBg="1"/>
      <p:bldP spid="6" grpId="0" animBg="1"/>
      <p:bldP spid="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3143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83313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33923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982646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929243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11167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83152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86878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6638414"/>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新建</a:t>
            </a:r>
            <a:r>
              <a:rPr lang="en-US" altLang="zh-CN" sz="2800" spc="300" dirty="0">
                <a:solidFill>
                  <a:srgbClr val="0D4960"/>
                </a:solidFill>
                <a:latin typeface="方正尚酷简体" panose="03000509000000000000" pitchFamily="65" charset="-122"/>
                <a:ea typeface="方正尚酷简体" panose="03000509000000000000" pitchFamily="65" charset="-122"/>
              </a:rPr>
              <a:t>Maven</a:t>
            </a:r>
            <a:r>
              <a:rPr lang="zh-CN" altLang="en-US" sz="2800" spc="300" dirty="0">
                <a:solidFill>
                  <a:srgbClr val="0D4960"/>
                </a:solidFill>
                <a:latin typeface="方正尚酷简体" panose="03000509000000000000" pitchFamily="65" charset="-122"/>
                <a:ea typeface="方正尚酷简体" panose="03000509000000000000" pitchFamily="65" charset="-122"/>
              </a:rPr>
              <a:t>项目</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DBFBE38-3AC0-4507-AF26-66537096F927}"/>
              </a:ext>
            </a:extLst>
          </p:cNvPr>
          <p:cNvSpPr txBox="1"/>
          <p:nvPr/>
        </p:nvSpPr>
        <p:spPr>
          <a:xfrm>
            <a:off x="783372" y="1387913"/>
            <a:ext cx="5831533" cy="1754326"/>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zh-CN" altLang="en-US" dirty="0"/>
              <a:t>继承</a:t>
            </a:r>
            <a:r>
              <a:rPr lang="en-US" altLang="zh-CN" dirty="0"/>
              <a:t>: </a:t>
            </a:r>
          </a:p>
          <a:p>
            <a:r>
              <a:rPr lang="en-US" altLang="zh-CN" dirty="0"/>
              <a:t>&lt;parent&gt;</a:t>
            </a:r>
          </a:p>
          <a:p>
            <a:r>
              <a:rPr lang="en-US" altLang="zh-CN" dirty="0"/>
              <a:t>	&lt;</a:t>
            </a:r>
            <a:r>
              <a:rPr lang="en-US" altLang="zh-CN" dirty="0" err="1"/>
              <a:t>groupId</a:t>
            </a:r>
            <a:r>
              <a:rPr lang="en-US" altLang="zh-CN" dirty="0"/>
              <a:t>&gt;</a:t>
            </a:r>
            <a:r>
              <a:rPr lang="en-US" altLang="zh-CN" dirty="0" err="1"/>
              <a:t>org.springframework.boot</a:t>
            </a:r>
            <a:r>
              <a:rPr lang="en-US" altLang="zh-CN" dirty="0"/>
              <a:t>&lt;/</a:t>
            </a:r>
            <a:r>
              <a:rPr lang="en-US" altLang="zh-CN" dirty="0" err="1"/>
              <a:t>groupId</a:t>
            </a:r>
            <a:r>
              <a:rPr lang="en-US" altLang="zh-CN" dirty="0"/>
              <a:t>&gt;</a:t>
            </a:r>
          </a:p>
          <a:p>
            <a:r>
              <a:rPr lang="en-US" altLang="zh-CN" dirty="0"/>
              <a:t>	&lt;</a:t>
            </a:r>
            <a:r>
              <a:rPr lang="en-US" altLang="zh-CN" dirty="0" err="1"/>
              <a:t>artifactId</a:t>
            </a:r>
            <a:r>
              <a:rPr lang="en-US" altLang="zh-CN" dirty="0"/>
              <a:t>&gt;spring-boot-starter-parent&lt;/</a:t>
            </a:r>
            <a:r>
              <a:rPr lang="en-US" altLang="zh-CN" dirty="0" err="1"/>
              <a:t>artifactId</a:t>
            </a:r>
            <a:r>
              <a:rPr lang="en-US" altLang="zh-CN" dirty="0"/>
              <a:t>&gt;</a:t>
            </a:r>
          </a:p>
          <a:p>
            <a:r>
              <a:rPr lang="en-US" altLang="zh-CN" dirty="0"/>
              <a:t>	&lt;version&gt;2.0.2.RELEASE&lt;/version&gt;</a:t>
            </a:r>
          </a:p>
          <a:p>
            <a:r>
              <a:rPr lang="en-US" altLang="zh-CN" dirty="0"/>
              <a:t>&lt;/parent&gt;</a:t>
            </a:r>
            <a:endParaRPr lang="en-US" dirty="0"/>
          </a:p>
        </p:txBody>
      </p:sp>
      <p:sp>
        <p:nvSpPr>
          <p:cNvPr id="9" name="TextBox 8">
            <a:extLst>
              <a:ext uri="{FF2B5EF4-FFF2-40B4-BE49-F238E27FC236}">
                <a16:creationId xmlns:a16="http://schemas.microsoft.com/office/drawing/2014/main" id="{3AA7944A-047E-473C-9400-731E820F2760}"/>
              </a:ext>
            </a:extLst>
          </p:cNvPr>
          <p:cNvSpPr txBox="1"/>
          <p:nvPr/>
        </p:nvSpPr>
        <p:spPr>
          <a:xfrm>
            <a:off x="783372" y="3959830"/>
            <a:ext cx="7645042" cy="230832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&lt;build&gt;</a:t>
            </a:r>
          </a:p>
          <a:p>
            <a:r>
              <a:rPr lang="en-US" dirty="0"/>
              <a:t>	&lt;plugins&gt;</a:t>
            </a:r>
          </a:p>
          <a:p>
            <a:r>
              <a:rPr lang="en-US" dirty="0"/>
              <a:t>		&lt;plugin&gt;</a:t>
            </a:r>
          </a:p>
          <a:p>
            <a:r>
              <a:rPr lang="en-US" dirty="0"/>
              <a:t>			&lt;</a:t>
            </a:r>
            <a:r>
              <a:rPr lang="en-US" dirty="0" err="1"/>
              <a:t>groupId</a:t>
            </a:r>
            <a:r>
              <a:rPr lang="en-US" dirty="0"/>
              <a:t>&gt;</a:t>
            </a:r>
            <a:r>
              <a:rPr lang="en-US" dirty="0" err="1"/>
              <a:t>org.springframework.boot</a:t>
            </a:r>
            <a:r>
              <a:rPr lang="en-US" dirty="0"/>
              <a:t>&lt;/</a:t>
            </a:r>
            <a:r>
              <a:rPr lang="en-US" dirty="0" err="1"/>
              <a:t>groupId</a:t>
            </a:r>
            <a:r>
              <a:rPr lang="en-US" dirty="0"/>
              <a:t>&gt;</a:t>
            </a:r>
          </a:p>
          <a:p>
            <a:r>
              <a:rPr lang="en-US" dirty="0"/>
              <a:t>			&lt;</a:t>
            </a:r>
            <a:r>
              <a:rPr lang="en-US" dirty="0" err="1"/>
              <a:t>artifactId</a:t>
            </a:r>
            <a:r>
              <a:rPr lang="en-US" dirty="0"/>
              <a:t>&gt;spring-boot-maven-plugin&lt;/</a:t>
            </a:r>
            <a:r>
              <a:rPr lang="en-US" dirty="0" err="1"/>
              <a:t>artifactId</a:t>
            </a:r>
            <a:r>
              <a:rPr lang="en-US" dirty="0"/>
              <a:t>&gt;</a:t>
            </a:r>
          </a:p>
          <a:p>
            <a:r>
              <a:rPr lang="en-US" dirty="0"/>
              <a:t>		&lt;/plugin&gt;</a:t>
            </a:r>
          </a:p>
          <a:p>
            <a:r>
              <a:rPr lang="en-US" dirty="0"/>
              <a:t>	&lt;/plugins&gt;</a:t>
            </a:r>
          </a:p>
          <a:p>
            <a:r>
              <a:rPr lang="en-US" dirty="0"/>
              <a:t>&lt;/build&gt;</a:t>
            </a:r>
          </a:p>
        </p:txBody>
      </p:sp>
      <p:sp>
        <p:nvSpPr>
          <p:cNvPr id="11" name="Speech Bubble: Oval 10">
            <a:extLst>
              <a:ext uri="{FF2B5EF4-FFF2-40B4-BE49-F238E27FC236}">
                <a16:creationId xmlns:a16="http://schemas.microsoft.com/office/drawing/2014/main" id="{21A064AB-8444-4BCF-80A4-5B713B1D0EE8}"/>
              </a:ext>
            </a:extLst>
          </p:cNvPr>
          <p:cNvSpPr/>
          <p:nvPr/>
        </p:nvSpPr>
        <p:spPr>
          <a:xfrm>
            <a:off x="7413675" y="1568673"/>
            <a:ext cx="3475294" cy="2169233"/>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打包插件，如果不包含此插件，打包出来的</a:t>
            </a:r>
            <a:r>
              <a:rPr lang="en-US" altLang="zh-CN" dirty="0">
                <a:solidFill>
                  <a:srgbClr val="FF0000"/>
                </a:solidFill>
              </a:rPr>
              <a:t>jar</a:t>
            </a:r>
            <a:r>
              <a:rPr lang="zh-CN" altLang="en-US" dirty="0">
                <a:solidFill>
                  <a:srgbClr val="FF0000"/>
                </a:solidFill>
              </a:rPr>
              <a:t>找不到</a:t>
            </a:r>
            <a:r>
              <a:rPr lang="en-US" altLang="zh-CN" dirty="0">
                <a:solidFill>
                  <a:srgbClr val="FF0000"/>
                </a:solidFill>
              </a:rPr>
              <a:t>main</a:t>
            </a:r>
            <a:r>
              <a:rPr lang="zh-CN" altLang="en-US" dirty="0">
                <a:solidFill>
                  <a:srgbClr val="FF0000"/>
                </a:solidFill>
              </a:rPr>
              <a:t>方法</a:t>
            </a:r>
            <a:endParaRPr lang="en-US" dirty="0">
              <a:solidFill>
                <a:srgbClr val="FF0000"/>
              </a:solidFill>
            </a:endParaRPr>
          </a:p>
        </p:txBody>
      </p:sp>
    </p:spTree>
    <p:extLst>
      <p:ext uri="{BB962C8B-B14F-4D97-AF65-F5344CB8AC3E}">
        <p14:creationId xmlns:p14="http://schemas.microsoft.com/office/powerpoint/2010/main" val="2767252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p:cNvGrpSpPr/>
          <p:nvPr/>
        </p:nvGrpSpPr>
        <p:grpSpPr>
          <a:xfrm>
            <a:off x="583060" y="342545"/>
            <a:ext cx="637243" cy="227778"/>
            <a:chOff x="264939" y="188640"/>
            <a:chExt cx="604358" cy="216024"/>
          </a:xfrm>
          <a:solidFill>
            <a:srgbClr val="0D4960"/>
          </a:solidFill>
        </p:grpSpPr>
        <p:sp>
          <p:nvSpPr>
            <p:cNvPr id="13" name="燕尾形 12"/>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14" name="燕尾形 13"/>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15" name="燕尾形 14"/>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16" name="2"/>
          <p:cNvSpPr txBox="1"/>
          <p:nvPr/>
        </p:nvSpPr>
        <p:spPr>
          <a:xfrm>
            <a:off x="1418247" y="211364"/>
            <a:ext cx="10174106"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项目结构</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17" name="3"/>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57324A4-F831-41C9-9FA5-E15DBEA7C6DC}"/>
              </a:ext>
            </a:extLst>
          </p:cNvPr>
          <p:cNvSpPr txBox="1"/>
          <p:nvPr/>
        </p:nvSpPr>
        <p:spPr>
          <a:xfrm>
            <a:off x="495817" y="1166841"/>
            <a:ext cx="3839193" cy="4524315"/>
          </a:xfrm>
          <a:prstGeom prst="rect">
            <a:avLst/>
          </a:prstGeom>
          <a:noFill/>
        </p:spPr>
        <p:txBody>
          <a:bodyPr wrap="none" rtlCol="0">
            <a:spAutoFit/>
          </a:bodyPr>
          <a:lstStyle/>
          <a:p>
            <a:r>
              <a:rPr lang="en-US" dirty="0"/>
              <a:t>com</a:t>
            </a:r>
          </a:p>
          <a:p>
            <a:r>
              <a:rPr lang="en-US" dirty="0"/>
              <a:t>    +-  example</a:t>
            </a:r>
          </a:p>
          <a:p>
            <a:r>
              <a:rPr lang="en-US" dirty="0"/>
              <a:t>             +- </a:t>
            </a:r>
            <a:r>
              <a:rPr lang="en-US" dirty="0" err="1"/>
              <a:t>myapp</a:t>
            </a:r>
            <a:endParaRPr lang="en-US" dirty="0"/>
          </a:p>
          <a:p>
            <a:r>
              <a:rPr lang="en-US" dirty="0"/>
              <a:t>                    +- Application.java</a:t>
            </a:r>
          </a:p>
          <a:p>
            <a:r>
              <a:rPr lang="en-US" dirty="0"/>
              <a:t> 	   |</a:t>
            </a:r>
          </a:p>
          <a:p>
            <a:r>
              <a:rPr lang="en-US" dirty="0"/>
              <a:t>	   +- user</a:t>
            </a:r>
          </a:p>
          <a:p>
            <a:r>
              <a:rPr lang="en-US" dirty="0"/>
              <a:t> 	   |    +- User.java</a:t>
            </a:r>
          </a:p>
          <a:p>
            <a:r>
              <a:rPr lang="en-US" dirty="0"/>
              <a:t>	   |    +- UserController.java</a:t>
            </a:r>
          </a:p>
          <a:p>
            <a:r>
              <a:rPr lang="en-US" dirty="0"/>
              <a:t>	   |    +- UserService.java</a:t>
            </a:r>
          </a:p>
          <a:p>
            <a:r>
              <a:rPr lang="en-US" dirty="0"/>
              <a:t>	   |    +- UserRespository.java</a:t>
            </a:r>
            <a:br>
              <a:rPr lang="en-US" dirty="0"/>
            </a:br>
            <a:r>
              <a:rPr lang="en-US" dirty="0"/>
              <a:t>	   |</a:t>
            </a:r>
          </a:p>
          <a:p>
            <a:r>
              <a:rPr lang="en-US" dirty="0"/>
              <a:t>	   +- </a:t>
            </a:r>
            <a:r>
              <a:rPr lang="en-US" dirty="0" err="1"/>
              <a:t>auth</a:t>
            </a:r>
            <a:endParaRPr lang="en-US" dirty="0"/>
          </a:p>
          <a:p>
            <a:r>
              <a:rPr lang="en-US" dirty="0"/>
              <a:t>	         +- Auth.java</a:t>
            </a:r>
          </a:p>
          <a:p>
            <a:r>
              <a:rPr lang="en-US" dirty="0"/>
              <a:t>	         +- AuthController.java</a:t>
            </a:r>
          </a:p>
          <a:p>
            <a:r>
              <a:rPr lang="en-US" dirty="0"/>
              <a:t>	         +- AuthService.java</a:t>
            </a:r>
          </a:p>
          <a:p>
            <a:r>
              <a:rPr lang="en-US" dirty="0"/>
              <a:t>	         +- AuthRespository.java </a:t>
            </a:r>
          </a:p>
        </p:txBody>
      </p:sp>
      <p:sp>
        <p:nvSpPr>
          <p:cNvPr id="6" name="Rectangle 5">
            <a:extLst>
              <a:ext uri="{FF2B5EF4-FFF2-40B4-BE49-F238E27FC236}">
                <a16:creationId xmlns:a16="http://schemas.microsoft.com/office/drawing/2014/main" id="{C86CF33E-4972-4BBE-B328-228A054E0159}"/>
              </a:ext>
            </a:extLst>
          </p:cNvPr>
          <p:cNvSpPr/>
          <p:nvPr/>
        </p:nvSpPr>
        <p:spPr>
          <a:xfrm>
            <a:off x="4736454" y="1166841"/>
            <a:ext cx="7161897" cy="4524305"/>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dirty="0"/>
              <a:t>package </a:t>
            </a:r>
            <a:r>
              <a:rPr lang="en-US" dirty="0" err="1"/>
              <a:t>com.example.myapp</a:t>
            </a:r>
            <a:r>
              <a:rPr lang="en-US" dirty="0"/>
              <a:t>;</a:t>
            </a:r>
          </a:p>
          <a:p>
            <a:r>
              <a:rPr lang="en-US" dirty="0"/>
              <a:t>import </a:t>
            </a:r>
            <a:r>
              <a:rPr lang="en-US" dirty="0" err="1"/>
              <a:t>org.springframework.boot.springapplication</a:t>
            </a:r>
            <a:r>
              <a:rPr lang="en-US" dirty="0"/>
              <a:t>;</a:t>
            </a:r>
          </a:p>
          <a:p>
            <a:r>
              <a:rPr lang="en-US" dirty="0"/>
              <a:t>import </a:t>
            </a:r>
            <a:r>
              <a:rPr lang="en-US" dirty="0" err="1"/>
              <a:t>org.springframework.boot.autoconfigure.SpringBootApplication</a:t>
            </a:r>
            <a:r>
              <a:rPr lang="en-US" dirty="0"/>
              <a:t>;</a:t>
            </a:r>
          </a:p>
          <a:p>
            <a:endParaRPr lang="en-US" dirty="0"/>
          </a:p>
          <a:p>
            <a:r>
              <a:rPr lang="en-US" dirty="0"/>
              <a:t>@</a:t>
            </a:r>
            <a:r>
              <a:rPr lang="en-US" dirty="0" err="1"/>
              <a:t>SpringBootApplication</a:t>
            </a:r>
            <a:endParaRPr lang="en-US" dirty="0"/>
          </a:p>
          <a:p>
            <a:r>
              <a:rPr lang="en-US" dirty="0"/>
              <a:t>public class Application {</a:t>
            </a:r>
          </a:p>
          <a:p>
            <a:r>
              <a:rPr lang="en-US" dirty="0"/>
              <a:t>	public static void main(String[] </a:t>
            </a:r>
            <a:r>
              <a:rPr lang="en-US" dirty="0" err="1"/>
              <a:t>args</a:t>
            </a:r>
            <a:r>
              <a:rPr lang="en-US" dirty="0"/>
              <a:t>){</a:t>
            </a:r>
          </a:p>
          <a:p>
            <a:r>
              <a:rPr lang="en-US" dirty="0"/>
              <a:t>		</a:t>
            </a:r>
            <a:r>
              <a:rPr lang="en-US" dirty="0" err="1"/>
              <a:t>SpringApplication.run</a:t>
            </a:r>
            <a:r>
              <a:rPr lang="en-US" dirty="0"/>
              <a:t>(</a:t>
            </a:r>
            <a:r>
              <a:rPr lang="en-US" dirty="0" err="1"/>
              <a:t>Application.class</a:t>
            </a:r>
            <a:r>
              <a:rPr lang="en-US" dirty="0"/>
              <a:t>, </a:t>
            </a:r>
            <a:r>
              <a:rPr lang="en-US" dirty="0" err="1"/>
              <a:t>args</a:t>
            </a:r>
            <a:r>
              <a:rPr lang="en-US" dirty="0"/>
              <a:t>);</a:t>
            </a:r>
          </a:p>
          <a:p>
            <a:r>
              <a:rPr lang="en-US" dirty="0"/>
              <a:t>	}</a:t>
            </a:r>
          </a:p>
          <a:p>
            <a:r>
              <a:rPr lang="en-US" dirty="0"/>
              <a:t>}</a:t>
            </a:r>
          </a:p>
        </p:txBody>
      </p:sp>
    </p:spTree>
    <p:extLst>
      <p:ext uri="{BB962C8B-B14F-4D97-AF65-F5344CB8AC3E}">
        <p14:creationId xmlns:p14="http://schemas.microsoft.com/office/powerpoint/2010/main" val="2648145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par>
                                <p:cTn id="15" presetID="22" presetClass="entr" presetSubtype="2" fill="hold" nodeType="withEffect">
                                  <p:stCondLst>
                                    <p:cond delay="250"/>
                                  </p:stCondLst>
                                  <p:childTnLst>
                                    <p:set>
                                      <p:cBhvr>
                                        <p:cTn id="16" dur="1" fill="hold">
                                          <p:stCondLst>
                                            <p:cond delay="0"/>
                                          </p:stCondLst>
                                        </p:cTn>
                                        <p:tgtEl>
                                          <p:spTgt spid="17"/>
                                        </p:tgtEl>
                                        <p:attrNameLst>
                                          <p:attrName>style.visibility</p:attrName>
                                        </p:attrNameLst>
                                      </p:cBhvr>
                                      <p:to>
                                        <p:strVal val="visible"/>
                                      </p:to>
                                    </p:set>
                                    <p:animEffect transition="in" filter="wipe(right)">
                                      <p:cBhvr>
                                        <p:cTn id="17" dur="7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Banner</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662BB0A-D548-45AB-AC79-03F11EBB183B}"/>
              </a:ext>
            </a:extLst>
          </p:cNvPr>
          <p:cNvSpPr txBox="1"/>
          <p:nvPr/>
        </p:nvSpPr>
        <p:spPr>
          <a:xfrm>
            <a:off x="1220303" y="1048215"/>
            <a:ext cx="6489790" cy="923330"/>
          </a:xfrm>
          <a:prstGeom prst="rect">
            <a:avLst/>
          </a:prstGeom>
          <a:noFill/>
        </p:spPr>
        <p:txBody>
          <a:bodyPr wrap="none" rtlCol="0">
            <a:spAutoFit/>
          </a:bodyPr>
          <a:lstStyle/>
          <a:p>
            <a:r>
              <a:rPr lang="zh-CN" altLang="en-US" dirty="0"/>
              <a:t>新建</a:t>
            </a:r>
            <a:r>
              <a:rPr lang="en-US" altLang="zh-CN" dirty="0"/>
              <a:t>banner.txt</a:t>
            </a:r>
            <a:r>
              <a:rPr lang="zh-CN" altLang="en-US" dirty="0"/>
              <a:t>放入</a:t>
            </a:r>
            <a:r>
              <a:rPr lang="en-US" altLang="zh-CN" dirty="0" err="1"/>
              <a:t>classpath</a:t>
            </a:r>
            <a:r>
              <a:rPr lang="zh-CN" altLang="en-US" dirty="0"/>
              <a:t>（</a:t>
            </a:r>
            <a:r>
              <a:rPr lang="en-US" altLang="zh-CN" dirty="0" err="1"/>
              <a:t>src</a:t>
            </a:r>
            <a:r>
              <a:rPr lang="en-US" altLang="zh-CN" dirty="0"/>
              <a:t>/main/resources/banner.txt</a:t>
            </a:r>
            <a:r>
              <a:rPr lang="zh-CN" altLang="en-US" dirty="0"/>
              <a:t>）中</a:t>
            </a:r>
            <a:endParaRPr lang="en-US" altLang="zh-CN" dirty="0"/>
          </a:p>
          <a:p>
            <a:endParaRPr lang="en-US" dirty="0"/>
          </a:p>
          <a:p>
            <a:r>
              <a:rPr lang="en-US" dirty="0"/>
              <a:t>ASCII</a:t>
            </a:r>
            <a:r>
              <a:rPr lang="zh-CN" altLang="en-US" dirty="0"/>
              <a:t>在线生成器</a:t>
            </a:r>
            <a:r>
              <a:rPr lang="en-US" altLang="zh-CN" dirty="0"/>
              <a:t>:</a:t>
            </a:r>
            <a:r>
              <a:rPr lang="en-US" dirty="0"/>
              <a:t>http://www.network-science.de/ascii/</a:t>
            </a:r>
          </a:p>
        </p:txBody>
      </p:sp>
    </p:spTree>
    <p:extLst>
      <p:ext uri="{BB962C8B-B14F-4D97-AF65-F5344CB8AC3E}">
        <p14:creationId xmlns:p14="http://schemas.microsoft.com/office/powerpoint/2010/main" val="1160288293"/>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err="1">
                <a:solidFill>
                  <a:srgbClr val="0D4960"/>
                </a:solidFill>
                <a:latin typeface="方正尚酷简体" panose="03000509000000000000" pitchFamily="65" charset="-122"/>
                <a:ea typeface="方正尚酷简体" panose="03000509000000000000" pitchFamily="65" charset="-122"/>
              </a:rPr>
              <a:t>Mybatis</a:t>
            </a:r>
            <a:r>
              <a:rPr lang="en-US" altLang="zh-CN" sz="2800" spc="300" dirty="0">
                <a:solidFill>
                  <a:srgbClr val="0D4960"/>
                </a:solidFill>
                <a:latin typeface="方正尚酷简体" panose="03000509000000000000" pitchFamily="65" charset="-122"/>
                <a:ea typeface="方正尚酷简体" panose="03000509000000000000" pitchFamily="65" charset="-122"/>
              </a:rPr>
              <a:t> + </a:t>
            </a:r>
            <a:r>
              <a:rPr lang="en-US" altLang="zh-CN" sz="2800" spc="300" dirty="0" err="1">
                <a:solidFill>
                  <a:srgbClr val="0D4960"/>
                </a:solidFill>
                <a:latin typeface="方正尚酷简体" panose="03000509000000000000" pitchFamily="65" charset="-122"/>
                <a:ea typeface="方正尚酷简体" panose="03000509000000000000" pitchFamily="65" charset="-122"/>
              </a:rPr>
              <a:t>Postgresql</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FD20DBC-9370-4932-B302-15E9BD9CF161}"/>
              </a:ext>
            </a:extLst>
          </p:cNvPr>
          <p:cNvSpPr txBox="1"/>
          <p:nvPr/>
        </p:nvSpPr>
        <p:spPr>
          <a:xfrm>
            <a:off x="992524" y="959005"/>
            <a:ext cx="5944063" cy="313932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t>&lt;dependency&gt;</a:t>
            </a:r>
          </a:p>
          <a:p>
            <a:r>
              <a:rPr lang="en-US" dirty="0"/>
              <a:t>	&lt;</a:t>
            </a:r>
            <a:r>
              <a:rPr lang="en-US" dirty="0" err="1"/>
              <a:t>groupId</a:t>
            </a:r>
            <a:r>
              <a:rPr lang="en-US" dirty="0"/>
              <a:t>&gt;</a:t>
            </a:r>
            <a:r>
              <a:rPr lang="en-US" dirty="0" err="1"/>
              <a:t>org.postgresql</a:t>
            </a:r>
            <a:r>
              <a:rPr lang="en-US" dirty="0"/>
              <a:t>&lt;/</a:t>
            </a:r>
            <a:r>
              <a:rPr lang="en-US" dirty="0" err="1"/>
              <a:t>groupId</a:t>
            </a:r>
            <a:r>
              <a:rPr lang="en-US" dirty="0"/>
              <a:t>&gt;</a:t>
            </a:r>
          </a:p>
          <a:p>
            <a:r>
              <a:rPr lang="en-US" dirty="0"/>
              <a:t>	&lt;</a:t>
            </a:r>
            <a:r>
              <a:rPr lang="en-US" dirty="0" err="1"/>
              <a:t>artifactId</a:t>
            </a:r>
            <a:r>
              <a:rPr lang="en-US" dirty="0"/>
              <a:t>&gt;</a:t>
            </a:r>
            <a:r>
              <a:rPr lang="en-US" dirty="0" err="1"/>
              <a:t>postgresql</a:t>
            </a:r>
            <a:r>
              <a:rPr lang="en-US" dirty="0"/>
              <a:t>&lt;/</a:t>
            </a:r>
            <a:r>
              <a:rPr lang="en-US" dirty="0" err="1"/>
              <a:t>artifactId</a:t>
            </a:r>
            <a:r>
              <a:rPr lang="en-US" dirty="0"/>
              <a:t>&gt;</a:t>
            </a:r>
          </a:p>
          <a:p>
            <a:r>
              <a:rPr lang="en-US" dirty="0"/>
              <a:t>	&lt;version&gt;42.2.2&lt;/version&gt;</a:t>
            </a:r>
          </a:p>
          <a:p>
            <a:r>
              <a:rPr lang="en-US" dirty="0"/>
              <a:t>&lt;/dependency&gt;</a:t>
            </a:r>
          </a:p>
          <a:p>
            <a:endParaRPr lang="en-US" dirty="0"/>
          </a:p>
          <a:p>
            <a:r>
              <a:rPr lang="en-US" dirty="0"/>
              <a:t>&lt;dependency&gt;</a:t>
            </a:r>
          </a:p>
          <a:p>
            <a:r>
              <a:rPr lang="en-US" dirty="0"/>
              <a:t>	&lt;</a:t>
            </a:r>
            <a:r>
              <a:rPr lang="en-US" dirty="0" err="1"/>
              <a:t>groupId</a:t>
            </a:r>
            <a:r>
              <a:rPr lang="en-US" dirty="0"/>
              <a:t>&gt;</a:t>
            </a:r>
            <a:r>
              <a:rPr lang="en-US" dirty="0" err="1"/>
              <a:t>org.mybatis.spring.boot</a:t>
            </a:r>
            <a:r>
              <a:rPr lang="en-US" dirty="0"/>
              <a:t>&lt;/</a:t>
            </a:r>
            <a:r>
              <a:rPr lang="en-US" dirty="0" err="1"/>
              <a:t>groupId</a:t>
            </a:r>
            <a:r>
              <a:rPr lang="en-US" dirty="0"/>
              <a:t>&gt;</a:t>
            </a:r>
          </a:p>
          <a:p>
            <a:r>
              <a:rPr lang="en-US" dirty="0"/>
              <a:t>	&lt;</a:t>
            </a:r>
            <a:r>
              <a:rPr lang="en-US" dirty="0" err="1"/>
              <a:t>artifactId</a:t>
            </a:r>
            <a:r>
              <a:rPr lang="en-US" dirty="0"/>
              <a:t>&gt;</a:t>
            </a:r>
            <a:r>
              <a:rPr lang="en-US" dirty="0" err="1"/>
              <a:t>mybatis</a:t>
            </a:r>
            <a:r>
              <a:rPr lang="en-US" dirty="0"/>
              <a:t>-spring-boot-starter&lt;/</a:t>
            </a:r>
            <a:r>
              <a:rPr lang="en-US" dirty="0" err="1"/>
              <a:t>artifactId</a:t>
            </a:r>
            <a:r>
              <a:rPr lang="en-US" dirty="0"/>
              <a:t>&gt;</a:t>
            </a:r>
          </a:p>
          <a:p>
            <a:r>
              <a:rPr lang="en-US" dirty="0"/>
              <a:t>	&lt;version&gt;1.3.1&lt;/version&gt;</a:t>
            </a:r>
          </a:p>
          <a:p>
            <a:r>
              <a:rPr lang="en-US" dirty="0"/>
              <a:t>&lt;/dependency&gt;</a:t>
            </a:r>
          </a:p>
        </p:txBody>
      </p:sp>
      <p:sp>
        <p:nvSpPr>
          <p:cNvPr id="9" name="TextBox 8">
            <a:extLst>
              <a:ext uri="{FF2B5EF4-FFF2-40B4-BE49-F238E27FC236}">
                <a16:creationId xmlns:a16="http://schemas.microsoft.com/office/drawing/2014/main" id="{C67297E8-CA9F-44B9-A508-27A2883EA947}"/>
              </a:ext>
            </a:extLst>
          </p:cNvPr>
          <p:cNvSpPr txBox="1"/>
          <p:nvPr/>
        </p:nvSpPr>
        <p:spPr>
          <a:xfrm>
            <a:off x="7202700" y="959005"/>
            <a:ext cx="4702313"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a:t>spring:</a:t>
            </a:r>
          </a:p>
          <a:p>
            <a:r>
              <a:rPr lang="zh-CN" altLang="en-US" dirty="0"/>
              <a:t>  </a:t>
            </a:r>
            <a:r>
              <a:rPr lang="en-US" dirty="0" err="1"/>
              <a:t>datasource</a:t>
            </a:r>
            <a:r>
              <a:rPr lang="en-US" dirty="0"/>
              <a:t>:</a:t>
            </a:r>
          </a:p>
          <a:p>
            <a:r>
              <a:rPr lang="fr-FR" dirty="0"/>
              <a:t>    url: </a:t>
            </a:r>
            <a:r>
              <a:rPr lang="fr-FR" dirty="0" err="1"/>
              <a:t>jdbc:postgresql</a:t>
            </a:r>
            <a:r>
              <a:rPr lang="fr-FR" dirty="0"/>
              <a:t>://localhost:5433/</a:t>
            </a:r>
            <a:r>
              <a:rPr lang="fr-FR" dirty="0" err="1"/>
              <a:t>postgres</a:t>
            </a:r>
            <a:endParaRPr lang="fr-FR" dirty="0"/>
          </a:p>
          <a:p>
            <a:r>
              <a:rPr lang="en-US" dirty="0"/>
              <a:t>    username: </a:t>
            </a:r>
            <a:r>
              <a:rPr lang="en-US" dirty="0" err="1"/>
              <a:t>postgres</a:t>
            </a:r>
            <a:endParaRPr lang="en-US" dirty="0"/>
          </a:p>
          <a:p>
            <a:r>
              <a:rPr lang="en-US" dirty="0"/>
              <a:t>    password: </a:t>
            </a:r>
            <a:r>
              <a:rPr lang="en-US" dirty="0" err="1"/>
              <a:t>postgres</a:t>
            </a:r>
            <a:endParaRPr lang="en-US" dirty="0"/>
          </a:p>
        </p:txBody>
      </p:sp>
      <p:sp>
        <p:nvSpPr>
          <p:cNvPr id="10" name="Rectangle: Rounded Corners 9">
            <a:extLst>
              <a:ext uri="{FF2B5EF4-FFF2-40B4-BE49-F238E27FC236}">
                <a16:creationId xmlns:a16="http://schemas.microsoft.com/office/drawing/2014/main" id="{9D19314B-5538-4EAA-A41D-5A1FA3DAB0A0}"/>
              </a:ext>
            </a:extLst>
          </p:cNvPr>
          <p:cNvSpPr/>
          <p:nvPr/>
        </p:nvSpPr>
        <p:spPr>
          <a:xfrm>
            <a:off x="7202701" y="2531326"/>
            <a:ext cx="1361436" cy="2134459"/>
          </a:xfrm>
          <a:prstGeom prst="roundRect">
            <a:avLst/>
          </a:prstGeom>
        </p:spPr>
        <p:style>
          <a:lnRef idx="2">
            <a:schemeClr val="accent6"/>
          </a:lnRef>
          <a:fillRef idx="1">
            <a:schemeClr val="lt1"/>
          </a:fillRef>
          <a:effectRef idx="0">
            <a:schemeClr val="accent6"/>
          </a:effectRef>
          <a:fontRef idx="minor">
            <a:schemeClr val="dk1"/>
          </a:fontRef>
        </p:style>
        <p:txBody>
          <a:bodyPr rtlCol="0" anchor="t"/>
          <a:lstStyle/>
          <a:p>
            <a:r>
              <a:rPr lang="en-US" dirty="0"/>
              <a:t>@Mapper  </a:t>
            </a:r>
          </a:p>
          <a:p>
            <a:r>
              <a:rPr lang="en-US" dirty="0"/>
              <a:t>@Select   </a:t>
            </a:r>
          </a:p>
          <a:p>
            <a:r>
              <a:rPr lang="en-US" dirty="0"/>
              <a:t>@Insert</a:t>
            </a:r>
          </a:p>
          <a:p>
            <a:r>
              <a:rPr lang="en-US" dirty="0"/>
              <a:t>@Delete</a:t>
            </a:r>
          </a:p>
          <a:p>
            <a:r>
              <a:rPr lang="en-US" dirty="0"/>
              <a:t>@Update</a:t>
            </a:r>
            <a:br>
              <a:rPr lang="en-US" dirty="0"/>
            </a:br>
            <a:r>
              <a:rPr lang="en-US" dirty="0"/>
              <a:t>@Results</a:t>
            </a:r>
          </a:p>
          <a:p>
            <a:r>
              <a:rPr lang="en-US" dirty="0"/>
              <a:t>@Result</a:t>
            </a:r>
          </a:p>
        </p:txBody>
      </p:sp>
      <p:cxnSp>
        <p:nvCxnSpPr>
          <p:cNvPr id="12" name="Straight Arrow Connector 11">
            <a:extLst>
              <a:ext uri="{FF2B5EF4-FFF2-40B4-BE49-F238E27FC236}">
                <a16:creationId xmlns:a16="http://schemas.microsoft.com/office/drawing/2014/main" id="{E39D1571-C729-4016-9469-BC7E937B64A9}"/>
              </a:ext>
            </a:extLst>
          </p:cNvPr>
          <p:cNvCxnSpPr>
            <a:cxnSpLocks/>
          </p:cNvCxnSpPr>
          <p:nvPr/>
        </p:nvCxnSpPr>
        <p:spPr>
          <a:xfrm>
            <a:off x="8296507" y="2798956"/>
            <a:ext cx="7694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ight Brace 12">
            <a:extLst>
              <a:ext uri="{FF2B5EF4-FFF2-40B4-BE49-F238E27FC236}">
                <a16:creationId xmlns:a16="http://schemas.microsoft.com/office/drawing/2014/main" id="{44F19B89-35BB-4AD6-9009-1F702E2A6976}"/>
              </a:ext>
            </a:extLst>
          </p:cNvPr>
          <p:cNvSpPr/>
          <p:nvPr/>
        </p:nvSpPr>
        <p:spPr>
          <a:xfrm>
            <a:off x="8296508" y="2960650"/>
            <a:ext cx="769434" cy="1494115"/>
          </a:xfrm>
          <a:prstGeom prst="rightBrace">
            <a:avLst>
              <a:gd name="adj1" fmla="val 8333"/>
              <a:gd name="adj2" fmla="val 4889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DB948C2B-6171-4A17-BE57-3ED9DFB974A2}"/>
              </a:ext>
            </a:extLst>
          </p:cNvPr>
          <p:cNvSpPr/>
          <p:nvPr/>
        </p:nvSpPr>
        <p:spPr>
          <a:xfrm>
            <a:off x="9065942" y="2531326"/>
            <a:ext cx="1226633" cy="429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a:t>
            </a:r>
          </a:p>
        </p:txBody>
      </p:sp>
      <p:sp>
        <p:nvSpPr>
          <p:cNvPr id="17" name="Rectangle: Rounded Corners 16">
            <a:extLst>
              <a:ext uri="{FF2B5EF4-FFF2-40B4-BE49-F238E27FC236}">
                <a16:creationId xmlns:a16="http://schemas.microsoft.com/office/drawing/2014/main" id="{53576592-6356-465E-80FA-99D458DBE18B}"/>
              </a:ext>
            </a:extLst>
          </p:cNvPr>
          <p:cNvSpPr/>
          <p:nvPr/>
        </p:nvSpPr>
        <p:spPr>
          <a:xfrm>
            <a:off x="9065942" y="3492029"/>
            <a:ext cx="1226633" cy="4293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method</a:t>
            </a:r>
          </a:p>
        </p:txBody>
      </p:sp>
    </p:spTree>
    <p:extLst>
      <p:ext uri="{BB962C8B-B14F-4D97-AF65-F5344CB8AC3E}">
        <p14:creationId xmlns:p14="http://schemas.microsoft.com/office/powerpoint/2010/main" val="531440399"/>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zh-CN" altLang="en-US" sz="2800" spc="300" dirty="0">
                <a:solidFill>
                  <a:srgbClr val="0D4960"/>
                </a:solidFill>
                <a:latin typeface="方正尚酷简体" panose="03000509000000000000" pitchFamily="65" charset="-122"/>
                <a:ea typeface="方正尚酷简体" panose="03000509000000000000" pitchFamily="65" charset="-122"/>
              </a:rPr>
              <a:t>事务</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F68BECEA-408E-421E-AF7B-6D2F2A937A53}"/>
              </a:ext>
            </a:extLst>
          </p:cNvPr>
          <p:cNvSpPr/>
          <p:nvPr/>
        </p:nvSpPr>
        <p:spPr>
          <a:xfrm>
            <a:off x="569113" y="822460"/>
            <a:ext cx="3423024" cy="848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开启事务管理：</a:t>
            </a:r>
            <a:r>
              <a:rPr lang="en-US" dirty="0"/>
              <a:t>@</a:t>
            </a:r>
            <a:r>
              <a:rPr lang="en-US" dirty="0" err="1"/>
              <a:t>EnableTransactionManagement</a:t>
            </a:r>
            <a:endParaRPr lang="en-US" dirty="0"/>
          </a:p>
        </p:txBody>
      </p:sp>
      <p:sp>
        <p:nvSpPr>
          <p:cNvPr id="9" name="Rectangle: Rounded Corners 8">
            <a:extLst>
              <a:ext uri="{FF2B5EF4-FFF2-40B4-BE49-F238E27FC236}">
                <a16:creationId xmlns:a16="http://schemas.microsoft.com/office/drawing/2014/main" id="{0382AEC7-E875-41C2-B0A0-D654802E3F25}"/>
              </a:ext>
            </a:extLst>
          </p:cNvPr>
          <p:cNvSpPr/>
          <p:nvPr/>
        </p:nvSpPr>
        <p:spPr>
          <a:xfrm>
            <a:off x="4071569" y="822460"/>
            <a:ext cx="1784161" cy="8484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添加事务：</a:t>
            </a:r>
            <a:endParaRPr lang="en-US" altLang="zh-CN" dirty="0"/>
          </a:p>
          <a:p>
            <a:pPr algn="ctr"/>
            <a:r>
              <a:rPr lang="en-US" dirty="0"/>
              <a:t>@Transactional</a:t>
            </a:r>
          </a:p>
        </p:txBody>
      </p:sp>
      <p:sp>
        <p:nvSpPr>
          <p:cNvPr id="11" name="Rectangle 10">
            <a:extLst>
              <a:ext uri="{FF2B5EF4-FFF2-40B4-BE49-F238E27FC236}">
                <a16:creationId xmlns:a16="http://schemas.microsoft.com/office/drawing/2014/main" id="{4AEFDE1E-29FF-421B-9182-02C032CDD346}"/>
              </a:ext>
            </a:extLst>
          </p:cNvPr>
          <p:cNvSpPr/>
          <p:nvPr/>
        </p:nvSpPr>
        <p:spPr>
          <a:xfrm>
            <a:off x="6096000" y="857258"/>
            <a:ext cx="5496353" cy="2265969"/>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en-US" altLang="zh-CN" sz="1200" b="1" dirty="0"/>
              <a:t>READ UNCOMMITTED</a:t>
            </a:r>
          </a:p>
          <a:p>
            <a:pPr lvl="1"/>
            <a:r>
              <a:rPr lang="zh-CN" altLang="en-US" sz="1200" dirty="0"/>
              <a:t>一个事务可以读取另一个事务修改但未提及的数据。</a:t>
            </a:r>
            <a:endParaRPr lang="en-US" altLang="zh-CN" sz="1200" dirty="0"/>
          </a:p>
          <a:p>
            <a:pPr marL="285750" indent="-285750">
              <a:buFont typeface="Arial" panose="020B0604020202020204" pitchFamily="34" charset="0"/>
              <a:buChar char="•"/>
            </a:pPr>
            <a:r>
              <a:rPr lang="en-US" sz="1200" b="1"/>
              <a:t>READ COMMITTED</a:t>
            </a:r>
            <a:endParaRPr lang="en-US" sz="1200" b="1" dirty="0"/>
          </a:p>
          <a:p>
            <a:pPr lvl="1"/>
            <a:r>
              <a:rPr lang="zh-CN" altLang="en-US" sz="1200" dirty="0"/>
              <a:t>一个事务只能读取另一个事务已经提交的数据。可以防止脏读。</a:t>
            </a:r>
            <a:endParaRPr lang="en-US" sz="1200" dirty="0"/>
          </a:p>
          <a:p>
            <a:pPr marL="285750" indent="-285750">
              <a:buFont typeface="Arial" panose="020B0604020202020204" pitchFamily="34" charset="0"/>
              <a:buChar char="•"/>
            </a:pPr>
            <a:r>
              <a:rPr lang="en-US" sz="1200" b="1" dirty="0"/>
              <a:t>REPEATABLE READ</a:t>
            </a:r>
          </a:p>
          <a:p>
            <a:pPr lvl="1"/>
            <a:r>
              <a:rPr lang="zh-CN" altLang="en-US" sz="1200" dirty="0"/>
              <a:t>一个事务在整个过程中执行的多次查询返回的记录都相同。即使在这个过程中有其他新增的满足查询条件的记录，也会被忽略。可防止脏读和不可重复读。</a:t>
            </a:r>
            <a:endParaRPr lang="en-US" sz="1200" dirty="0"/>
          </a:p>
          <a:p>
            <a:pPr marL="285750" indent="-285750">
              <a:buFont typeface="Arial" panose="020B0604020202020204" pitchFamily="34" charset="0"/>
              <a:buChar char="•"/>
            </a:pPr>
            <a:r>
              <a:rPr lang="en-US" sz="1200" b="1" dirty="0"/>
              <a:t>SERIALIZABLE</a:t>
            </a:r>
          </a:p>
          <a:p>
            <a:pPr lvl="1"/>
            <a:r>
              <a:rPr lang="zh-CN" altLang="en-US" sz="1200" dirty="0"/>
              <a:t>所有事务依次执行。可防止脏读，不可重复读，幻读。</a:t>
            </a:r>
            <a:endParaRPr lang="en-US" sz="1200" dirty="0"/>
          </a:p>
          <a:p>
            <a:pPr marL="742950" lvl="1" indent="-285750">
              <a:buFont typeface="Wingdings" panose="05000000000000000000" pitchFamily="2" charset="2"/>
              <a:buChar char="Ø"/>
            </a:pPr>
            <a:r>
              <a:rPr lang="en-US" altLang="zh-CN" sz="1200" dirty="0">
                <a:solidFill>
                  <a:srgbClr val="FF0000"/>
                </a:solidFill>
              </a:rPr>
              <a:t>Spring</a:t>
            </a:r>
            <a:r>
              <a:rPr lang="zh-CN" altLang="en-US" sz="1200" dirty="0">
                <a:solidFill>
                  <a:srgbClr val="FF0000"/>
                </a:solidFill>
              </a:rPr>
              <a:t>中通过指定</a:t>
            </a:r>
            <a:r>
              <a:rPr lang="en-US" altLang="zh-CN" sz="1200" dirty="0">
                <a:solidFill>
                  <a:srgbClr val="FF0000"/>
                </a:solidFill>
              </a:rPr>
              <a:t>isolation</a:t>
            </a:r>
            <a:r>
              <a:rPr lang="zh-CN" altLang="en-US" sz="1200" dirty="0">
                <a:solidFill>
                  <a:srgbClr val="FF0000"/>
                </a:solidFill>
              </a:rPr>
              <a:t>属性设置</a:t>
            </a:r>
            <a:endParaRPr lang="en-US" altLang="zh-CN" sz="1200" dirty="0">
              <a:solidFill>
                <a:srgbClr val="FF0000"/>
              </a:solidFill>
            </a:endParaRPr>
          </a:p>
          <a:p>
            <a:pPr lvl="1"/>
            <a:r>
              <a:rPr lang="en-US" sz="1200" dirty="0">
                <a:solidFill>
                  <a:srgbClr val="FF0000"/>
                </a:solidFill>
              </a:rPr>
              <a:t>@Transactional(isolation=</a:t>
            </a:r>
            <a:r>
              <a:rPr lang="en-US" sz="1200" dirty="0" err="1">
                <a:solidFill>
                  <a:srgbClr val="FF0000"/>
                </a:solidFill>
              </a:rPr>
              <a:t>Isolation.READ_COMMITTED</a:t>
            </a:r>
            <a:r>
              <a:rPr lang="en-US" sz="1200" dirty="0">
                <a:solidFill>
                  <a:srgbClr val="FF0000"/>
                </a:solidFill>
              </a:rPr>
              <a:t>)</a:t>
            </a:r>
          </a:p>
        </p:txBody>
      </p:sp>
      <p:sp>
        <p:nvSpPr>
          <p:cNvPr id="12" name="Rectangle 11">
            <a:extLst>
              <a:ext uri="{FF2B5EF4-FFF2-40B4-BE49-F238E27FC236}">
                <a16:creationId xmlns:a16="http://schemas.microsoft.com/office/drawing/2014/main" id="{959CCCF2-6F51-471D-820D-025C74C7CDE9}"/>
              </a:ext>
            </a:extLst>
          </p:cNvPr>
          <p:cNvSpPr/>
          <p:nvPr/>
        </p:nvSpPr>
        <p:spPr>
          <a:xfrm>
            <a:off x="569114" y="1810183"/>
            <a:ext cx="4928438" cy="4836448"/>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285750" indent="-285750">
              <a:buFont typeface="Arial" panose="020B0604020202020204" pitchFamily="34" charset="0"/>
              <a:buChar char="•"/>
            </a:pPr>
            <a:r>
              <a:rPr lang="zh-CN" altLang="en-US" b="1" dirty="0"/>
              <a:t>脏读</a:t>
            </a:r>
            <a:endParaRPr lang="en-US" altLang="zh-CN" b="1" dirty="0"/>
          </a:p>
          <a:p>
            <a:pPr lvl="1"/>
            <a:r>
              <a:rPr lang="zh-CN" altLang="en-US" sz="1200" dirty="0"/>
              <a:t>脏读就是指当一个事务正在访问数据，并且对数据进行了修改，而这种修改还没有提交到数据库中，这时，另外一个事务也访问这个数据，然后使用了这个数据。</a:t>
            </a:r>
            <a:endParaRPr lang="en-US" altLang="zh-CN" dirty="0"/>
          </a:p>
          <a:p>
            <a:pPr marL="285750" indent="-285750">
              <a:buFont typeface="Arial" panose="020B0604020202020204" pitchFamily="34" charset="0"/>
              <a:buChar char="•"/>
            </a:pPr>
            <a:r>
              <a:rPr lang="zh-CN" altLang="en-US" b="1" dirty="0"/>
              <a:t>不可重复读</a:t>
            </a:r>
            <a:endParaRPr lang="en-US" altLang="zh-CN" b="1" dirty="0"/>
          </a:p>
          <a:p>
            <a:pPr lvl="1"/>
            <a:r>
              <a:rPr lang="zh-CN" altLang="en-US" sz="1200" dirty="0"/>
              <a:t>指在一个事务内，多次读同一数据。在这个事务还没有结束时，另外一个事务也访问该同一数据。那么，在第一个事务中的两次读数据之间，由于第二个事务的修改，那么第一个事务两次读到的的数据可能是不一样的。这样就发生了在一个事务内两次读到的数据是不一样的，因此称为是不可重复读。</a:t>
            </a:r>
            <a:endParaRPr lang="en-US" altLang="zh-CN" dirty="0"/>
          </a:p>
          <a:p>
            <a:pPr marL="285750" indent="-285750">
              <a:buFont typeface="Arial" panose="020B0604020202020204" pitchFamily="34" charset="0"/>
              <a:buChar char="•"/>
            </a:pPr>
            <a:r>
              <a:rPr lang="zh-CN" altLang="en-US" b="1" dirty="0"/>
              <a:t>幻读</a:t>
            </a:r>
            <a:endParaRPr lang="en-US" altLang="zh-CN" b="1" dirty="0"/>
          </a:p>
          <a:p>
            <a:pPr lvl="1"/>
            <a:r>
              <a:rPr lang="zh-CN" altLang="en-US" sz="1200" dirty="0"/>
              <a:t>指当事务不是独立执行时发生的一种现象，例如第一个事务对一个表中的数据进行了修改，这种修改涉及到表中的全部数据行。同时，第二个事务也修改这个表中的数据，这种修改是向表中插入一行新数据。那么，以后就会发生操作第一个事务的用户发现表中还有没有修改的数据行，就好象发生了幻觉一样。</a:t>
            </a:r>
            <a:endParaRPr lang="en-US" altLang="zh-CN" sz="1200" dirty="0"/>
          </a:p>
          <a:p>
            <a:pPr lvl="1"/>
            <a:endParaRPr lang="en-US" altLang="zh-CN" sz="1200" dirty="0"/>
          </a:p>
          <a:p>
            <a:pPr lvl="1"/>
            <a:endParaRPr lang="en-US" altLang="zh-CN" sz="1200" dirty="0"/>
          </a:p>
          <a:p>
            <a:pPr marL="628650" lvl="1" indent="-171450">
              <a:buFont typeface="Wingdings" panose="05000000000000000000" pitchFamily="2" charset="2"/>
              <a:buChar char="Ø"/>
            </a:pPr>
            <a:r>
              <a:rPr lang="zh-CN" altLang="en-US" sz="1200" dirty="0">
                <a:solidFill>
                  <a:srgbClr val="FF0000"/>
                </a:solidFill>
              </a:rPr>
              <a:t>不可重复读的重点是修改： </a:t>
            </a:r>
            <a:br>
              <a:rPr lang="zh-CN" altLang="en-US" sz="1200" dirty="0">
                <a:solidFill>
                  <a:srgbClr val="FF0000"/>
                </a:solidFill>
              </a:rPr>
            </a:br>
            <a:r>
              <a:rPr lang="zh-CN" altLang="en-US" sz="1200" dirty="0">
                <a:solidFill>
                  <a:srgbClr val="FF0000"/>
                </a:solidFill>
              </a:rPr>
              <a:t>同样的条件，你读取过的数据，再次读取出来发现值不一样了</a:t>
            </a:r>
            <a:endParaRPr lang="en-US" altLang="zh-CN" sz="1200" dirty="0">
              <a:solidFill>
                <a:srgbClr val="FF0000"/>
              </a:solidFill>
            </a:endParaRPr>
          </a:p>
          <a:p>
            <a:pPr marL="628650" lvl="1" indent="-171450">
              <a:buFont typeface="Wingdings" panose="05000000000000000000" pitchFamily="2" charset="2"/>
              <a:buChar char="Ø"/>
            </a:pPr>
            <a:r>
              <a:rPr lang="zh-CN" altLang="en-US" sz="1200" dirty="0">
                <a:solidFill>
                  <a:srgbClr val="FF0000"/>
                </a:solidFill>
              </a:rPr>
              <a:t>幻读的重点在于新增或者删除： </a:t>
            </a:r>
            <a:br>
              <a:rPr lang="zh-CN" altLang="en-US" sz="1200" dirty="0">
                <a:solidFill>
                  <a:srgbClr val="FF0000"/>
                </a:solidFill>
              </a:rPr>
            </a:br>
            <a:r>
              <a:rPr lang="zh-CN" altLang="en-US" sz="1200" dirty="0">
                <a:solidFill>
                  <a:srgbClr val="FF0000"/>
                </a:solidFill>
              </a:rPr>
              <a:t>同样的条件，第 </a:t>
            </a:r>
            <a:r>
              <a:rPr lang="en-US" altLang="zh-CN" sz="1200" dirty="0">
                <a:solidFill>
                  <a:srgbClr val="FF0000"/>
                </a:solidFill>
              </a:rPr>
              <a:t>1 </a:t>
            </a:r>
            <a:r>
              <a:rPr lang="zh-CN" altLang="en-US" sz="1200" dirty="0">
                <a:solidFill>
                  <a:srgbClr val="FF0000"/>
                </a:solidFill>
              </a:rPr>
              <a:t>次和第 </a:t>
            </a:r>
            <a:r>
              <a:rPr lang="en-US" altLang="zh-CN" sz="1200" dirty="0">
                <a:solidFill>
                  <a:srgbClr val="FF0000"/>
                </a:solidFill>
              </a:rPr>
              <a:t>2 </a:t>
            </a:r>
            <a:r>
              <a:rPr lang="zh-CN" altLang="en-US" sz="1200" dirty="0">
                <a:solidFill>
                  <a:srgbClr val="FF0000"/>
                </a:solidFill>
              </a:rPr>
              <a:t>次读出来的记录数不一样</a:t>
            </a:r>
            <a:endParaRPr lang="en-US" altLang="zh-CN" sz="1200" dirty="0">
              <a:solidFill>
                <a:srgbClr val="FF0000"/>
              </a:solidFill>
            </a:endParaRPr>
          </a:p>
        </p:txBody>
      </p:sp>
      <p:sp>
        <p:nvSpPr>
          <p:cNvPr id="14" name="Rectangle 13">
            <a:extLst>
              <a:ext uri="{FF2B5EF4-FFF2-40B4-BE49-F238E27FC236}">
                <a16:creationId xmlns:a16="http://schemas.microsoft.com/office/drawing/2014/main" id="{64F94B6A-5B0B-4125-AC98-C1014350D05A}"/>
              </a:ext>
            </a:extLst>
          </p:cNvPr>
          <p:cNvSpPr/>
          <p:nvPr/>
        </p:nvSpPr>
        <p:spPr>
          <a:xfrm>
            <a:off x="5609063" y="3218916"/>
            <a:ext cx="5983289" cy="3427716"/>
          </a:xfrm>
          <a:prstGeom prst="rect">
            <a:avLst/>
          </a:prstGeom>
        </p:spPr>
        <p:style>
          <a:lnRef idx="2">
            <a:schemeClr val="accent6"/>
          </a:lnRef>
          <a:fillRef idx="1">
            <a:schemeClr val="lt1"/>
          </a:fillRef>
          <a:effectRef idx="0">
            <a:schemeClr val="accent6"/>
          </a:effectRef>
          <a:fontRef idx="minor">
            <a:schemeClr val="dk1"/>
          </a:fontRef>
        </p:style>
        <p:txBody>
          <a:bodyPr rtlCol="0" anchor="t"/>
          <a:lstStyle/>
          <a:p>
            <a:pPr marL="171450" indent="-171450">
              <a:buFont typeface="Arial" panose="020B0604020202020204" pitchFamily="34" charset="0"/>
              <a:buChar char="•"/>
            </a:pPr>
            <a:r>
              <a:rPr lang="en-US" altLang="zh-CN" sz="1200" b="1" dirty="0"/>
              <a:t>REQUIRED</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如果当前存在事务，则加入该事务；如果当前没有事务，则创建一个新的事务。 </a:t>
            </a:r>
          </a:p>
          <a:p>
            <a:pPr marL="171450" indent="-171450">
              <a:buFont typeface="Arial" panose="020B0604020202020204" pitchFamily="34" charset="0"/>
              <a:buChar char="•"/>
            </a:pPr>
            <a:r>
              <a:rPr lang="en-US" altLang="zh-CN" sz="1200" b="1" dirty="0"/>
              <a:t>SUPPORTS</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如果当前存在事务，则加入该事务；如果当前没有事务，则以非事务的方式继续运行。 </a:t>
            </a:r>
          </a:p>
          <a:p>
            <a:pPr marL="171450" indent="-171450">
              <a:buFont typeface="Arial" panose="020B0604020202020204" pitchFamily="34" charset="0"/>
              <a:buChar char="•"/>
            </a:pPr>
            <a:r>
              <a:rPr lang="en-US" altLang="zh-CN" sz="1200" b="1" dirty="0"/>
              <a:t>MANDATORY</a:t>
            </a:r>
            <a:r>
              <a:rPr lang="en-US" altLang="zh-CN" sz="1200" dirty="0"/>
              <a:t> </a:t>
            </a:r>
            <a:r>
              <a:rPr lang="zh-CN" altLang="en-US" sz="1200" dirty="0"/>
              <a:t>：</a:t>
            </a:r>
            <a:endParaRPr lang="en-US" altLang="zh-CN" sz="1200" dirty="0"/>
          </a:p>
          <a:p>
            <a:pPr lvl="1"/>
            <a:r>
              <a:rPr lang="zh-CN" altLang="en-US" sz="1200" dirty="0"/>
              <a:t>如果当前存在事务，则加入该事务；如果当前没有事务，则抛出异常。 </a:t>
            </a:r>
          </a:p>
          <a:p>
            <a:pPr marL="171450" indent="-171450">
              <a:buFont typeface="Arial" panose="020B0604020202020204" pitchFamily="34" charset="0"/>
              <a:buChar char="•"/>
            </a:pPr>
            <a:r>
              <a:rPr lang="en-US" altLang="zh-CN" sz="1200" b="1" dirty="0"/>
              <a:t>REQUIRES</a:t>
            </a:r>
            <a:r>
              <a:rPr lang="en-US" altLang="zh-CN" sz="1200" dirty="0"/>
              <a:t>_</a:t>
            </a:r>
            <a:r>
              <a:rPr lang="en-US" altLang="zh-CN" sz="1200" b="1" dirty="0"/>
              <a:t>NEW</a:t>
            </a:r>
            <a:r>
              <a:rPr lang="en-US" altLang="zh-CN" sz="1200" dirty="0"/>
              <a:t> </a:t>
            </a:r>
            <a:r>
              <a:rPr lang="zh-CN" altLang="en-US" sz="1200" dirty="0"/>
              <a:t>：</a:t>
            </a:r>
            <a:endParaRPr lang="en-US" altLang="zh-CN" sz="1200" dirty="0"/>
          </a:p>
          <a:p>
            <a:pPr lvl="1"/>
            <a:r>
              <a:rPr lang="zh-CN" altLang="en-US" sz="1200" dirty="0"/>
              <a:t>创建一个新的事务，如果当前存在事务，则把当前事务挂起。 </a:t>
            </a:r>
          </a:p>
          <a:p>
            <a:pPr marL="171450" indent="-171450">
              <a:buFont typeface="Arial" panose="020B0604020202020204" pitchFamily="34" charset="0"/>
              <a:buChar char="•"/>
            </a:pPr>
            <a:r>
              <a:rPr lang="en-US" altLang="zh-CN" sz="1200" b="1" dirty="0"/>
              <a:t>NOT</a:t>
            </a:r>
            <a:r>
              <a:rPr lang="en-US" altLang="zh-CN" sz="1200" dirty="0"/>
              <a:t>_</a:t>
            </a:r>
            <a:r>
              <a:rPr lang="en-US" altLang="zh-CN" sz="1200" b="1" dirty="0"/>
              <a:t>SUPPORTED</a:t>
            </a:r>
            <a:r>
              <a:rPr lang="en-US" altLang="zh-CN" sz="1200" dirty="0"/>
              <a:t> </a:t>
            </a:r>
            <a:r>
              <a:rPr lang="zh-CN" altLang="en-US" sz="1200" dirty="0"/>
              <a:t>：</a:t>
            </a:r>
            <a:endParaRPr lang="en-US" altLang="zh-CN" sz="1200" dirty="0"/>
          </a:p>
          <a:p>
            <a:pPr lvl="1"/>
            <a:r>
              <a:rPr lang="zh-CN" altLang="en-US" sz="1200" dirty="0"/>
              <a:t>以非事务方式运行，如果当前存在事务，则把当前事务挂起。 </a:t>
            </a:r>
          </a:p>
          <a:p>
            <a:pPr marL="171450" indent="-171450">
              <a:buFont typeface="Arial" panose="020B0604020202020204" pitchFamily="34" charset="0"/>
              <a:buChar char="•"/>
            </a:pPr>
            <a:r>
              <a:rPr lang="en-US" altLang="zh-CN" sz="1200" b="1" dirty="0"/>
              <a:t>NEVER</a:t>
            </a:r>
            <a:r>
              <a:rPr lang="en-US" altLang="zh-CN" sz="1200" dirty="0"/>
              <a:t> </a:t>
            </a:r>
            <a:r>
              <a:rPr lang="zh-CN" altLang="en-US" sz="1200" dirty="0"/>
              <a:t>：</a:t>
            </a:r>
            <a:endParaRPr lang="en-US" altLang="zh-CN" sz="1200" dirty="0"/>
          </a:p>
          <a:p>
            <a:pPr lvl="1"/>
            <a:r>
              <a:rPr lang="zh-CN" altLang="en-US" sz="1200" dirty="0"/>
              <a:t>以非事务方式运行，如果当前存在事务，则抛出异常。 </a:t>
            </a:r>
          </a:p>
          <a:p>
            <a:pPr marL="171450" indent="-171450">
              <a:buFont typeface="Arial" panose="020B0604020202020204" pitchFamily="34" charset="0"/>
              <a:buChar char="•"/>
            </a:pPr>
            <a:r>
              <a:rPr lang="en-US" altLang="zh-CN" sz="1200" b="1" dirty="0"/>
              <a:t>NESTED</a:t>
            </a:r>
            <a:r>
              <a:rPr lang="en-US" altLang="zh-CN" sz="1200" dirty="0"/>
              <a:t> </a:t>
            </a:r>
            <a:r>
              <a:rPr lang="zh-CN" altLang="en-US" sz="1200" dirty="0"/>
              <a:t>：</a:t>
            </a:r>
            <a:endParaRPr lang="en-US" altLang="zh-CN" sz="1200" dirty="0"/>
          </a:p>
          <a:p>
            <a:pPr lvl="1"/>
            <a:r>
              <a:rPr lang="zh-CN" altLang="en-US" sz="1200" dirty="0"/>
              <a:t>如果当前存在事务，则创建一个事务作为当前事务的嵌套事务来运行；如果当前没有事务，则该取值等价于 </a:t>
            </a:r>
            <a:r>
              <a:rPr lang="en-US" altLang="zh-CN" sz="1200" dirty="0"/>
              <a:t>REQUIRED </a:t>
            </a:r>
            <a:r>
              <a:rPr lang="zh-CN" altLang="en-US" sz="1200" dirty="0"/>
              <a:t>。 </a:t>
            </a:r>
            <a:endParaRPr lang="en-US" altLang="zh-CN" sz="1200" dirty="0"/>
          </a:p>
          <a:p>
            <a:pPr marL="628650" lvl="1" indent="-171450">
              <a:buFont typeface="Wingdings" panose="05000000000000000000" pitchFamily="2" charset="2"/>
              <a:buChar char="Ø"/>
            </a:pPr>
            <a:r>
              <a:rPr lang="en-US" altLang="zh-CN" sz="1400" dirty="0">
                <a:solidFill>
                  <a:srgbClr val="FF0000"/>
                </a:solidFill>
              </a:rPr>
              <a:t>Spring</a:t>
            </a:r>
            <a:r>
              <a:rPr lang="zh-CN" altLang="en-US" sz="1400" dirty="0">
                <a:solidFill>
                  <a:srgbClr val="FF0000"/>
                </a:solidFill>
              </a:rPr>
              <a:t>通过使用 </a:t>
            </a:r>
            <a:r>
              <a:rPr lang="en-US" altLang="zh-CN" sz="1400" dirty="0">
                <a:solidFill>
                  <a:srgbClr val="FF0000"/>
                </a:solidFill>
              </a:rPr>
              <a:t>propagation </a:t>
            </a:r>
            <a:r>
              <a:rPr lang="zh-CN" altLang="en-US" sz="1400" dirty="0">
                <a:solidFill>
                  <a:srgbClr val="FF0000"/>
                </a:solidFill>
              </a:rPr>
              <a:t>属性设置</a:t>
            </a:r>
            <a:endParaRPr lang="en-US" altLang="zh-CN" sz="1400" dirty="0">
              <a:solidFill>
                <a:srgbClr val="FF0000"/>
              </a:solidFill>
            </a:endParaRPr>
          </a:p>
          <a:p>
            <a:pPr lvl="1"/>
            <a:r>
              <a:rPr lang="en-US" altLang="zh-CN" sz="1400" dirty="0">
                <a:solidFill>
                  <a:srgbClr val="FF0000"/>
                </a:solidFill>
              </a:rPr>
              <a:t>@Transactional(propagation = </a:t>
            </a:r>
            <a:r>
              <a:rPr lang="en-US" altLang="zh-CN" sz="1400" dirty="0" err="1">
                <a:solidFill>
                  <a:srgbClr val="FF0000"/>
                </a:solidFill>
              </a:rPr>
              <a:t>Propagation.REQUIRED</a:t>
            </a:r>
            <a:r>
              <a:rPr lang="en-US" altLang="zh-CN" sz="1400" dirty="0">
                <a:solidFill>
                  <a:srgbClr val="FF0000"/>
                </a:solidFill>
              </a:rPr>
              <a:t>)</a:t>
            </a:r>
            <a:endParaRPr lang="en-US" sz="1400" dirty="0">
              <a:solidFill>
                <a:srgbClr val="FF0000"/>
              </a:solidFill>
            </a:endParaRPr>
          </a:p>
        </p:txBody>
      </p:sp>
    </p:spTree>
    <p:extLst>
      <p:ext uri="{BB962C8B-B14F-4D97-AF65-F5344CB8AC3E}">
        <p14:creationId xmlns:p14="http://schemas.microsoft.com/office/powerpoint/2010/main" val="2096892857"/>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6" y="211364"/>
            <a:ext cx="9781229"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logback-spring.xml</a:t>
            </a:r>
            <a:r>
              <a:rPr lang="zh-CN" altLang="en-US" sz="2800" spc="300" dirty="0">
                <a:solidFill>
                  <a:srgbClr val="0D4960"/>
                </a:solidFill>
                <a:latin typeface="方正尚酷简体" panose="03000509000000000000" pitchFamily="65" charset="-122"/>
                <a:ea typeface="方正尚酷简体" panose="03000509000000000000" pitchFamily="65" charset="-122"/>
              </a:rPr>
              <a:t>而不是</a:t>
            </a:r>
            <a:r>
              <a:rPr lang="en-US" altLang="zh-CN" sz="2800" spc="300" dirty="0">
                <a:solidFill>
                  <a:srgbClr val="0D4960"/>
                </a:solidFill>
                <a:latin typeface="方正尚酷简体" panose="03000509000000000000" pitchFamily="65" charset="-122"/>
                <a:ea typeface="方正尚酷简体" panose="03000509000000000000" pitchFamily="65" charset="-122"/>
              </a:rPr>
              <a:t>logback.xml</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79F0F1F1-32F7-4884-B6C7-FE00CFB1FB66}"/>
              </a:ext>
            </a:extLst>
          </p:cNvPr>
          <p:cNvPicPr>
            <a:picLocks noChangeAspect="1"/>
          </p:cNvPicPr>
          <p:nvPr/>
        </p:nvPicPr>
        <p:blipFill>
          <a:blip r:embed="rId2"/>
          <a:stretch>
            <a:fillRect/>
          </a:stretch>
        </p:blipFill>
        <p:spPr>
          <a:xfrm>
            <a:off x="1418246" y="1085268"/>
            <a:ext cx="6257925" cy="695325"/>
          </a:xfrm>
          <a:prstGeom prst="rect">
            <a:avLst/>
          </a:prstGeom>
        </p:spPr>
      </p:pic>
    </p:spTree>
    <p:extLst>
      <p:ext uri="{BB962C8B-B14F-4D97-AF65-F5344CB8AC3E}">
        <p14:creationId xmlns:p14="http://schemas.microsoft.com/office/powerpoint/2010/main" val="44955616"/>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Spring </a:t>
            </a:r>
            <a:r>
              <a:rPr lang="en-US" altLang="zh-CN" sz="2800" spc="300" dirty="0" err="1">
                <a:solidFill>
                  <a:srgbClr val="0D4960"/>
                </a:solidFill>
                <a:latin typeface="方正尚酷简体" panose="03000509000000000000" pitchFamily="65" charset="-122"/>
                <a:ea typeface="方正尚酷简体" panose="03000509000000000000" pitchFamily="65" charset="-122"/>
              </a:rPr>
              <a:t>kafka</a:t>
            </a:r>
            <a:endParaRPr lang="en-US" altLang="zh-CN" sz="2800" spc="300" dirty="0">
              <a:solidFill>
                <a:srgbClr val="0D4960"/>
              </a:solidFill>
              <a:latin typeface="方正尚酷简体" panose="03000509000000000000" pitchFamily="65" charset="-122"/>
              <a:ea typeface="方正尚酷简体" panose="03000509000000000000" pitchFamily="65" charset="-122"/>
            </a:endParaRP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B7B9540A-BB10-4C65-AB09-857BB838438D}"/>
              </a:ext>
            </a:extLst>
          </p:cNvPr>
          <p:cNvSpPr/>
          <p:nvPr/>
        </p:nvSpPr>
        <p:spPr>
          <a:xfrm>
            <a:off x="696949" y="818262"/>
            <a:ext cx="6203374" cy="166253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&lt;dependency&gt;</a:t>
            </a:r>
          </a:p>
          <a:p>
            <a:r>
              <a:rPr lang="en-US" dirty="0"/>
              <a:t>	&lt;</a:t>
            </a:r>
            <a:r>
              <a:rPr lang="en-US" dirty="0" err="1"/>
              <a:t>groupId</a:t>
            </a:r>
            <a:r>
              <a:rPr lang="en-US" dirty="0"/>
              <a:t>&gt;</a:t>
            </a:r>
            <a:r>
              <a:rPr lang="en-US" dirty="0" err="1"/>
              <a:t>org.springframework.kafka</a:t>
            </a:r>
            <a:r>
              <a:rPr lang="en-US" dirty="0"/>
              <a:t>&lt;/</a:t>
            </a:r>
            <a:r>
              <a:rPr lang="en-US" dirty="0" err="1"/>
              <a:t>groupId</a:t>
            </a:r>
            <a:r>
              <a:rPr lang="en-US" dirty="0"/>
              <a:t>&gt;</a:t>
            </a:r>
          </a:p>
          <a:p>
            <a:r>
              <a:rPr lang="en-US" dirty="0"/>
              <a:t>	&lt;</a:t>
            </a:r>
            <a:r>
              <a:rPr lang="en-US" dirty="0" err="1"/>
              <a:t>artifactId</a:t>
            </a:r>
            <a:r>
              <a:rPr lang="en-US" dirty="0"/>
              <a:t>&gt;spring-</a:t>
            </a:r>
            <a:r>
              <a:rPr lang="en-US" dirty="0" err="1"/>
              <a:t>kafka</a:t>
            </a:r>
            <a:r>
              <a:rPr lang="en-US" dirty="0"/>
              <a:t>&lt;/</a:t>
            </a:r>
            <a:r>
              <a:rPr lang="en-US" dirty="0" err="1"/>
              <a:t>artifactId</a:t>
            </a:r>
            <a:r>
              <a:rPr lang="en-US" dirty="0"/>
              <a:t>&gt;</a:t>
            </a:r>
          </a:p>
          <a:p>
            <a:r>
              <a:rPr lang="en-US" dirty="0"/>
              <a:t>	&lt;version&gt;2.1.6.RELEASE&lt;/version&gt;</a:t>
            </a:r>
          </a:p>
          <a:p>
            <a:r>
              <a:rPr lang="en-US" dirty="0"/>
              <a:t>&lt;/dependency&gt;</a:t>
            </a:r>
          </a:p>
        </p:txBody>
      </p:sp>
      <p:sp>
        <p:nvSpPr>
          <p:cNvPr id="9" name="Rectangle: Rounded Corners 8">
            <a:extLst>
              <a:ext uri="{FF2B5EF4-FFF2-40B4-BE49-F238E27FC236}">
                <a16:creationId xmlns:a16="http://schemas.microsoft.com/office/drawing/2014/main" id="{A52F2DF6-7CC9-4B6D-84CB-557A9E67B26C}"/>
              </a:ext>
            </a:extLst>
          </p:cNvPr>
          <p:cNvSpPr/>
          <p:nvPr/>
        </p:nvSpPr>
        <p:spPr>
          <a:xfrm>
            <a:off x="7367502" y="1123140"/>
            <a:ext cx="3917025" cy="8416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t>
            </a:r>
            <a:r>
              <a:rPr lang="en-US" dirty="0" err="1"/>
              <a:t>EnableKafka</a:t>
            </a:r>
            <a:endParaRPr lang="en-US" dirty="0"/>
          </a:p>
          <a:p>
            <a:r>
              <a:rPr lang="en-US" b="1" dirty="0"/>
              <a:t>public class Application {}</a:t>
            </a:r>
            <a:endParaRPr lang="en-US" dirty="0"/>
          </a:p>
        </p:txBody>
      </p:sp>
      <p:sp>
        <p:nvSpPr>
          <p:cNvPr id="10" name="Rectangle: Rounded Corners 9">
            <a:extLst>
              <a:ext uri="{FF2B5EF4-FFF2-40B4-BE49-F238E27FC236}">
                <a16:creationId xmlns:a16="http://schemas.microsoft.com/office/drawing/2014/main" id="{D6C2941C-8DE6-4124-B1E7-67A82A1848C4}"/>
              </a:ext>
            </a:extLst>
          </p:cNvPr>
          <p:cNvSpPr/>
          <p:nvPr/>
        </p:nvSpPr>
        <p:spPr>
          <a:xfrm>
            <a:off x="696949" y="2883935"/>
            <a:ext cx="6670553" cy="376269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a:t>@</a:t>
            </a:r>
            <a:r>
              <a:rPr lang="en-US" dirty="0" err="1"/>
              <a:t>Autowired</a:t>
            </a:r>
            <a:endParaRPr lang="en-US" dirty="0"/>
          </a:p>
          <a:p>
            <a:r>
              <a:rPr lang="nb-NO" b="1" dirty="0"/>
              <a:t>private KafkaTemplate&lt;String, String&gt; template;</a:t>
            </a:r>
            <a:endParaRPr lang="en-US" dirty="0"/>
          </a:p>
          <a:p>
            <a:r>
              <a:rPr lang="en-US" dirty="0"/>
              <a:t>@</a:t>
            </a:r>
            <a:r>
              <a:rPr lang="en-US" dirty="0" err="1"/>
              <a:t>GetMapping</a:t>
            </a:r>
            <a:r>
              <a:rPr lang="en-US" dirty="0"/>
              <a:t>("/{message}")</a:t>
            </a:r>
          </a:p>
          <a:p>
            <a:r>
              <a:rPr lang="en-US" b="1" dirty="0"/>
              <a:t>public String send(@</a:t>
            </a:r>
            <a:r>
              <a:rPr lang="en-US" b="1" dirty="0" err="1"/>
              <a:t>PathVariable</a:t>
            </a:r>
            <a:r>
              <a:rPr lang="en-US" b="1" dirty="0"/>
              <a:t>("message") String msg) {</a:t>
            </a:r>
          </a:p>
          <a:p>
            <a:r>
              <a:rPr lang="en-US" dirty="0"/>
              <a:t>	</a:t>
            </a:r>
            <a:r>
              <a:rPr lang="en-US" dirty="0" err="1"/>
              <a:t>template.send</a:t>
            </a:r>
            <a:r>
              <a:rPr lang="en-US" dirty="0"/>
              <a:t>("topic1", msg);</a:t>
            </a:r>
          </a:p>
          <a:p>
            <a:r>
              <a:rPr lang="en-US" b="1" dirty="0"/>
              <a:t>	return msg;</a:t>
            </a:r>
          </a:p>
          <a:p>
            <a:r>
              <a:rPr lang="en-US" dirty="0"/>
              <a:t>}</a:t>
            </a:r>
          </a:p>
          <a:p>
            <a:r>
              <a:rPr lang="en-US" dirty="0"/>
              <a:t>@</a:t>
            </a:r>
            <a:r>
              <a:rPr lang="en-US" dirty="0" err="1"/>
              <a:t>KafkaListener</a:t>
            </a:r>
            <a:r>
              <a:rPr lang="en-US" dirty="0"/>
              <a:t>(topics = { "topic1" })</a:t>
            </a:r>
          </a:p>
          <a:p>
            <a:r>
              <a:rPr lang="en-US" b="1" dirty="0"/>
              <a:t>public void receive(</a:t>
            </a:r>
            <a:r>
              <a:rPr lang="en-US" b="1" dirty="0" err="1"/>
              <a:t>ConsumerRecord</a:t>
            </a:r>
            <a:r>
              <a:rPr lang="en-US" b="1" dirty="0"/>
              <a:t>&lt;?, ?&gt; record) {</a:t>
            </a:r>
          </a:p>
          <a:p>
            <a:r>
              <a:rPr lang="en-US" dirty="0"/>
              <a:t>	Optional&lt;?&gt; msg = </a:t>
            </a:r>
            <a:r>
              <a:rPr lang="en-US" dirty="0" err="1"/>
              <a:t>Optional.</a:t>
            </a:r>
            <a:r>
              <a:rPr lang="en-US" i="1" dirty="0" err="1"/>
              <a:t>ofNullable</a:t>
            </a:r>
            <a:r>
              <a:rPr lang="en-US" i="1" dirty="0"/>
              <a:t>(</a:t>
            </a:r>
            <a:r>
              <a:rPr lang="en-US" i="1" dirty="0" err="1"/>
              <a:t>record.value</a:t>
            </a:r>
            <a:r>
              <a:rPr lang="en-US" i="1" dirty="0"/>
              <a:t>());</a:t>
            </a:r>
          </a:p>
          <a:p>
            <a:r>
              <a:rPr lang="en-US" b="1" dirty="0"/>
              <a:t>	if (</a:t>
            </a:r>
            <a:r>
              <a:rPr lang="en-US" b="1" dirty="0" err="1"/>
              <a:t>msg.isPresent</a:t>
            </a:r>
            <a:r>
              <a:rPr lang="en-US" b="1" dirty="0"/>
              <a:t>()) {</a:t>
            </a:r>
            <a:r>
              <a:rPr lang="en-US" dirty="0" err="1"/>
              <a:t>System.</a:t>
            </a:r>
            <a:r>
              <a:rPr lang="en-US" b="1" i="1" dirty="0" err="1"/>
              <a:t>out.println</a:t>
            </a:r>
            <a:r>
              <a:rPr lang="en-US" b="1" i="1" dirty="0"/>
              <a:t>(</a:t>
            </a:r>
            <a:r>
              <a:rPr lang="en-US" b="1" i="1" dirty="0" err="1"/>
              <a:t>msg.get</a:t>
            </a:r>
            <a:r>
              <a:rPr lang="en-US" b="1" i="1" dirty="0"/>
              <a:t>());</a:t>
            </a:r>
            <a:r>
              <a:rPr lang="en-US" dirty="0"/>
              <a:t>}</a:t>
            </a:r>
          </a:p>
          <a:p>
            <a:r>
              <a:rPr lang="en-US" dirty="0"/>
              <a:t>}</a:t>
            </a:r>
          </a:p>
        </p:txBody>
      </p:sp>
      <p:cxnSp>
        <p:nvCxnSpPr>
          <p:cNvPr id="15" name="Straight Arrow Connector 14">
            <a:extLst>
              <a:ext uri="{FF2B5EF4-FFF2-40B4-BE49-F238E27FC236}">
                <a16:creationId xmlns:a16="http://schemas.microsoft.com/office/drawing/2014/main" id="{F64BBDE3-014E-481A-A84E-B52AF013DF7E}"/>
              </a:ext>
            </a:extLst>
          </p:cNvPr>
          <p:cNvCxnSpPr>
            <a:cxnSpLocks/>
          </p:cNvCxnSpPr>
          <p:nvPr/>
        </p:nvCxnSpPr>
        <p:spPr>
          <a:xfrm>
            <a:off x="3719945" y="4384964"/>
            <a:ext cx="0" cy="748145"/>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119642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
            <a:extLst>
              <a:ext uri="{FF2B5EF4-FFF2-40B4-BE49-F238E27FC236}">
                <a16:creationId xmlns:a16="http://schemas.microsoft.com/office/drawing/2014/main" id="{B90DAD5F-9F09-429E-A5D9-413FA650ADA6}"/>
              </a:ext>
            </a:extLst>
          </p:cNvPr>
          <p:cNvGrpSpPr/>
          <p:nvPr/>
        </p:nvGrpSpPr>
        <p:grpSpPr>
          <a:xfrm>
            <a:off x="583060" y="342545"/>
            <a:ext cx="637243" cy="227778"/>
            <a:chOff x="264939" y="188640"/>
            <a:chExt cx="604358" cy="216024"/>
          </a:xfrm>
          <a:solidFill>
            <a:srgbClr val="0D4960"/>
          </a:solidFill>
        </p:grpSpPr>
        <p:sp>
          <p:nvSpPr>
            <p:cNvPr id="3" name="燕尾形 12">
              <a:extLst>
                <a:ext uri="{FF2B5EF4-FFF2-40B4-BE49-F238E27FC236}">
                  <a16:creationId xmlns:a16="http://schemas.microsoft.com/office/drawing/2014/main" id="{0998CF49-9568-4236-8EF9-0C258978A457}"/>
                </a:ext>
              </a:extLst>
            </p:cNvPr>
            <p:cNvSpPr/>
            <p:nvPr/>
          </p:nvSpPr>
          <p:spPr>
            <a:xfrm>
              <a:off x="264939"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4" name="燕尾形 13">
              <a:extLst>
                <a:ext uri="{FF2B5EF4-FFF2-40B4-BE49-F238E27FC236}">
                  <a16:creationId xmlns:a16="http://schemas.microsoft.com/office/drawing/2014/main" id="{9808B782-51E1-4D8C-B53A-3F0D21F425FF}"/>
                </a:ext>
              </a:extLst>
            </p:cNvPr>
            <p:cNvSpPr/>
            <p:nvPr/>
          </p:nvSpPr>
          <p:spPr>
            <a:xfrm>
              <a:off x="454914"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sp>
          <p:nvSpPr>
            <p:cNvPr id="5" name="燕尾形 14">
              <a:extLst>
                <a:ext uri="{FF2B5EF4-FFF2-40B4-BE49-F238E27FC236}">
                  <a16:creationId xmlns:a16="http://schemas.microsoft.com/office/drawing/2014/main" id="{37147414-5F87-4285-B506-3CEEB6C72ED9}"/>
                </a:ext>
              </a:extLst>
            </p:cNvPr>
            <p:cNvSpPr/>
            <p:nvPr/>
          </p:nvSpPr>
          <p:spPr>
            <a:xfrm>
              <a:off x="653273" y="188640"/>
              <a:ext cx="216024" cy="216024"/>
            </a:xfrm>
            <a:prstGeom prst="chevron">
              <a:avLst/>
            </a:prstGeom>
            <a:grpFill/>
            <a:ln>
              <a:noFill/>
            </a:ln>
            <a:effectLst>
              <a:outerShdw blurRad="63500" algn="ctr" rotWithShape="0">
                <a:prstClr val="black">
                  <a:alpha val="40000"/>
                </a:prstClr>
              </a:outerShdw>
            </a:effectLst>
          </p:spPr>
          <p:txBody>
            <a:bodyPr lIns="0" tIns="0" rIns="0" bIns="0" anchor="ctr"/>
            <a:lstStyle/>
            <a:p>
              <a:endParaRPr lang="zh-CN" altLang="en-US" sz="900">
                <a:solidFill>
                  <a:srgbClr val="0070C0"/>
                </a:solidFill>
                <a:cs typeface="+mn-ea"/>
              </a:endParaRPr>
            </a:p>
          </p:txBody>
        </p:sp>
      </p:grpSp>
      <p:sp>
        <p:nvSpPr>
          <p:cNvPr id="6" name="2">
            <a:extLst>
              <a:ext uri="{FF2B5EF4-FFF2-40B4-BE49-F238E27FC236}">
                <a16:creationId xmlns:a16="http://schemas.microsoft.com/office/drawing/2014/main" id="{57CACF9E-4606-402C-ABF6-0DC160C60F40}"/>
              </a:ext>
            </a:extLst>
          </p:cNvPr>
          <p:cNvSpPr txBox="1"/>
          <p:nvPr/>
        </p:nvSpPr>
        <p:spPr>
          <a:xfrm>
            <a:off x="1418247" y="211364"/>
            <a:ext cx="5306644" cy="503905"/>
          </a:xfrm>
          <a:prstGeom prst="rect">
            <a:avLst/>
          </a:prstGeom>
          <a:noFill/>
        </p:spPr>
        <p:txBody>
          <a:bodyPr wrap="square" lIns="72312" tIns="36156" rIns="72312" bIns="36156" rtlCol="0">
            <a:spAutoFit/>
          </a:bodyPr>
          <a:lstStyle/>
          <a:p>
            <a:pPr marL="0" lvl="1"/>
            <a:r>
              <a:rPr lang="en-US" altLang="zh-CN" sz="2800" spc="300" dirty="0">
                <a:solidFill>
                  <a:srgbClr val="0D4960"/>
                </a:solidFill>
                <a:latin typeface="方正尚酷简体" panose="03000509000000000000" pitchFamily="65" charset="-122"/>
                <a:ea typeface="方正尚酷简体" panose="03000509000000000000" pitchFamily="65" charset="-122"/>
              </a:rPr>
              <a:t>Configuration Class</a:t>
            </a:r>
          </a:p>
        </p:txBody>
      </p:sp>
      <p:cxnSp>
        <p:nvCxnSpPr>
          <p:cNvPr id="7" name="3">
            <a:extLst>
              <a:ext uri="{FF2B5EF4-FFF2-40B4-BE49-F238E27FC236}">
                <a16:creationId xmlns:a16="http://schemas.microsoft.com/office/drawing/2014/main" id="{625B252C-300D-4E5D-9984-1CC2CE50CFFC}"/>
              </a:ext>
            </a:extLst>
          </p:cNvPr>
          <p:cNvCxnSpPr/>
          <p:nvPr/>
        </p:nvCxnSpPr>
        <p:spPr>
          <a:xfrm>
            <a:off x="1418247" y="761569"/>
            <a:ext cx="1017410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31895"/>
      </p:ext>
    </p:extLst>
  </p:cSld>
  <p:clrMapOvr>
    <a:masterClrMapping/>
  </p:clrMapOvr>
  <mc:AlternateContent xmlns:mc="http://schemas.openxmlformats.org/markup-compatibility/2006" xmlns:p14="http://schemas.microsoft.com/office/powerpoint/2010/main">
    <mc:Choice Requires="p14">
      <p:transition spd="slow" p14:dur="1500" advClick="0" advTm="0">
        <p:random/>
      </p:transition>
    </mc:Choice>
    <mc:Fallback xmlns="">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22" presetClass="entr" presetSubtype="2" fill="hold" nodeType="withEffect">
                                  <p:stCondLst>
                                    <p:cond delay="25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3573</TotalTime>
  <Words>1072</Words>
  <Application>Microsoft Office PowerPoint</Application>
  <PresentationFormat>Widescreen</PresentationFormat>
  <Paragraphs>165</Paragraphs>
  <Slides>18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宋体</vt:lpstr>
      <vt:lpstr>方正尚酷简体</vt:lpstr>
      <vt:lpstr>Aharoni</vt:lpstr>
      <vt:lpstr>Arial</vt:lpstr>
      <vt:lpstr>Calibri</vt:lpstr>
      <vt:lpstr>Calibri Light</vt:lpstr>
      <vt:lpstr>Wingdings</vt:lpstr>
      <vt:lpstr>第一PPT，www.1ppt.com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http://www.ypppt.com/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网络科技</dc:title>
  <dc:creator>第一PPT模板网-WWW.1PPT.COM</dc:creator>
  <cp:keywords>第一PPT模板网-WWW.1PPT.COM</cp:keywords>
  <dc:description>www.1ppt.com</dc:description>
  <cp:lastModifiedBy>Shigui Yu</cp:lastModifiedBy>
  <cp:revision>192</cp:revision>
  <dcterms:created xsi:type="dcterms:W3CDTF">2017-09-13T14:46:33Z</dcterms:created>
  <dcterms:modified xsi:type="dcterms:W3CDTF">2018-06-05T06:10:20Z</dcterms:modified>
</cp:coreProperties>
</file>