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5" r:id="rId3"/>
    <p:sldId id="308" r:id="rId4"/>
    <p:sldId id="309" r:id="rId5"/>
    <p:sldId id="311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12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-91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4768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7396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7396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7396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7396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7396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7396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7396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7396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7396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484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7396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7396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7396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7396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7396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739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50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2131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212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379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02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175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574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299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309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543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482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C77ED2-C357-47B7-8381-585C44BF2B89}"/>
              </a:ext>
            </a:extLst>
          </p:cNvPr>
          <p:cNvSpPr txBox="1"/>
          <p:nvPr/>
        </p:nvSpPr>
        <p:spPr>
          <a:xfrm>
            <a:off x="3835133" y="2192883"/>
            <a:ext cx="46987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Centos 7</a:t>
            </a:r>
            <a:endParaRPr lang="en-US" sz="8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648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服务器之间拷贝文件</a:t>
            </a:r>
            <a:endParaRPr lang="en-US" altLang="zh-CN" sz="2800" spc="300" dirty="0" smtClean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212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服务器之间拷贝文件</a:t>
            </a:r>
            <a:endParaRPr lang="en-US" altLang="zh-CN" sz="2800" spc="300" dirty="0" smtClean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212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服务器之间拷贝文件</a:t>
            </a:r>
            <a:endParaRPr lang="en-US" altLang="zh-CN" sz="2800" spc="300" dirty="0" smtClean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212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服务器之间拷贝文件</a:t>
            </a:r>
            <a:endParaRPr lang="en-US" altLang="zh-CN" sz="2800" spc="300" dirty="0" smtClean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212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服务器之间拷贝文件</a:t>
            </a:r>
            <a:endParaRPr lang="en-US" altLang="zh-CN" sz="2800" spc="300" dirty="0" smtClean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212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服务器之间拷贝文件</a:t>
            </a:r>
            <a:endParaRPr lang="en-US" altLang="zh-CN" sz="2800" spc="300" dirty="0" smtClean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212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服务器之间拷贝文件</a:t>
            </a:r>
            <a:endParaRPr lang="en-US" altLang="zh-CN" sz="2800" spc="300" dirty="0" smtClean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212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服务器之间拷贝文件</a:t>
            </a:r>
            <a:endParaRPr lang="en-US" altLang="zh-CN" sz="2800" spc="300" dirty="0" smtClean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212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服务器之间拷贝文件</a:t>
            </a:r>
            <a:endParaRPr lang="en-US" altLang="zh-CN" sz="2800" spc="300" dirty="0" smtClean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212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1018873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Connect network and set static IP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0684" y="955265"/>
            <a:ext cx="74104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468" y="2740589"/>
            <a:ext cx="7470364" cy="284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44987" y="1476837"/>
            <a:ext cx="32956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481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r>
              <a:rPr lang="en-US" altLang="zh-CN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GNOME</a:t>
            </a: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291" y="1271831"/>
            <a:ext cx="116570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yum </a:t>
            </a:r>
            <a:r>
              <a:rPr lang="en-US" altLang="zh-CN" sz="2800" dirty="0" err="1" smtClean="0"/>
              <a:t>groupinstall</a:t>
            </a:r>
            <a:r>
              <a:rPr lang="en-US" altLang="zh-CN" sz="2800" dirty="0" smtClean="0"/>
              <a:t> "GNOME Desktop" "Graphical Administration Tools“</a:t>
            </a:r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ln</a:t>
            </a:r>
            <a:r>
              <a:rPr lang="en-US" altLang="zh-CN" sz="2800" dirty="0" smtClean="0"/>
              <a:t> -</a:t>
            </a:r>
            <a:r>
              <a:rPr lang="en-US" altLang="zh-CN" sz="2800" dirty="0" err="1" smtClean="0"/>
              <a:t>sf</a:t>
            </a:r>
            <a:r>
              <a:rPr lang="en-US" altLang="zh-CN" sz="2800" dirty="0" smtClean="0"/>
              <a:t> /lib/systemd/system/runlevel5.target /etc/</a:t>
            </a:r>
            <a:r>
              <a:rPr lang="en-US" altLang="zh-CN" sz="2800" dirty="0" err="1" smtClean="0"/>
              <a:t>systemd/system/default.target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smtClean="0"/>
              <a:t>startx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8145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err="1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wget</a:t>
            </a:r>
            <a:endParaRPr lang="en-US" altLang="zh-CN" sz="2800" spc="300" dirty="0" smtClean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5724" y="1113069"/>
            <a:ext cx="3391121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yum –y install </a:t>
            </a:r>
            <a:r>
              <a:rPr lang="en-US" altLang="zh-CN" sz="3200" dirty="0" err="1" smtClean="0"/>
              <a:t>wget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29149" y="1902542"/>
            <a:ext cx="6437660" cy="107721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wget</a:t>
            </a:r>
            <a:r>
              <a:rPr lang="en-US" altLang="zh-CN" sz="3200" dirty="0" smtClean="0"/>
              <a:t> http://...</a:t>
            </a:r>
          </a:p>
          <a:p>
            <a:r>
              <a:rPr lang="en-US" altLang="zh-CN" sz="3200" dirty="0" smtClean="0"/>
              <a:t> </a:t>
            </a:r>
            <a:r>
              <a:rPr lang="en-US" altLang="zh-CN" sz="3200" dirty="0" err="1" smtClean="0"/>
              <a:t>wget</a:t>
            </a:r>
            <a:r>
              <a:rPr lang="en-US" altLang="zh-CN" sz="3200" dirty="0" smtClean="0"/>
              <a:t> --no-check-certificate https://...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98212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服务器之间拷贝文件</a:t>
            </a:r>
            <a:endParaRPr lang="en-US" altLang="zh-CN" sz="2800" spc="300" dirty="0" smtClean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5342" y="1401097"/>
            <a:ext cx="51970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scp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sourcefile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user@ip:path</a:t>
            </a:r>
            <a:endParaRPr lang="en-US" altLang="zh-CN" sz="3200" dirty="0" smtClean="0"/>
          </a:p>
          <a:p>
            <a:r>
              <a:rPr lang="en-US" altLang="zh-CN" sz="3200" dirty="0" err="1" smtClean="0"/>
              <a:t>scp</a:t>
            </a:r>
            <a:r>
              <a:rPr lang="en-US" altLang="zh-CN" sz="3200" dirty="0" smtClean="0"/>
              <a:t> –r </a:t>
            </a:r>
            <a:r>
              <a:rPr lang="en-US" altLang="zh-CN" sz="3200" dirty="0" err="1" smtClean="0"/>
              <a:t>sourcedir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user@ip:path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98212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压缩与解压</a:t>
            </a:r>
            <a:endParaRPr lang="en-US" altLang="zh-CN" sz="2800" spc="300" dirty="0" smtClean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238865" y="1297858"/>
            <a:ext cx="1755058" cy="737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406876" y="1103121"/>
          <a:ext cx="7934634" cy="287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2"/>
                <a:gridCol w="7020232"/>
              </a:tblGrid>
              <a:tr h="5757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压缩</a:t>
                      </a:r>
                      <a:endParaRPr lang="zh-CN" altLang="en-US" dirty="0"/>
                    </a:p>
                  </a:txBody>
                  <a:tcPr/>
                </a:tc>
              </a:tr>
              <a:tr h="5757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解压</a:t>
                      </a:r>
                      <a:endParaRPr lang="zh-CN" altLang="en-US" dirty="0"/>
                    </a:p>
                  </a:txBody>
                  <a:tcPr/>
                </a:tc>
              </a:tr>
              <a:tr h="5757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显示过程</a:t>
                      </a:r>
                      <a:endParaRPr lang="zh-CN" altLang="en-US" dirty="0"/>
                    </a:p>
                  </a:txBody>
                  <a:tcPr/>
                </a:tc>
              </a:tr>
              <a:tr h="5757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</a:t>
                      </a:r>
                      <a:r>
                        <a:rPr lang="en-US" altLang="zh-CN" dirty="0" err="1" smtClean="0"/>
                        <a:t>gzip</a:t>
                      </a:r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</a:tr>
              <a:tr h="5757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压缩文件名（必须为最后一个参数）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8212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防火墙</a:t>
            </a:r>
            <a:endParaRPr lang="en-US" altLang="zh-CN" sz="2800" spc="300" dirty="0" smtClean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42104" y="1238864"/>
            <a:ext cx="661674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启动： </a:t>
            </a:r>
            <a:r>
              <a:rPr lang="en-US" altLang="zh-CN" sz="3200" dirty="0" err="1" smtClean="0"/>
              <a:t>systemctl</a:t>
            </a:r>
            <a:r>
              <a:rPr lang="en-US" altLang="zh-CN" sz="3200" dirty="0" smtClean="0"/>
              <a:t> start </a:t>
            </a:r>
            <a:r>
              <a:rPr lang="en-US" altLang="zh-CN" sz="3200" dirty="0" err="1" smtClean="0"/>
              <a:t>firewalld</a:t>
            </a:r>
            <a:endParaRPr lang="en-US" altLang="zh-CN" sz="3200" dirty="0" smtClean="0"/>
          </a:p>
          <a:p>
            <a:r>
              <a:rPr lang="zh-CN" altLang="en-US" sz="3200" dirty="0" smtClean="0"/>
              <a:t>查看状态： </a:t>
            </a:r>
            <a:r>
              <a:rPr lang="en-US" altLang="zh-CN" sz="3200" dirty="0" err="1" smtClean="0"/>
              <a:t>systemctl</a:t>
            </a:r>
            <a:r>
              <a:rPr lang="en-US" altLang="zh-CN" sz="3200" dirty="0" smtClean="0"/>
              <a:t> status </a:t>
            </a:r>
            <a:r>
              <a:rPr lang="en-US" altLang="zh-CN" sz="3200" dirty="0" err="1" smtClean="0"/>
              <a:t>firewalld</a:t>
            </a:r>
            <a:r>
              <a:rPr lang="en-US" altLang="zh-CN" sz="3200" dirty="0" smtClean="0"/>
              <a:t> </a:t>
            </a:r>
          </a:p>
          <a:p>
            <a:r>
              <a:rPr lang="zh-CN" altLang="en-US" sz="3200" dirty="0" smtClean="0"/>
              <a:t>停止： </a:t>
            </a:r>
            <a:r>
              <a:rPr lang="en-US" altLang="zh-CN" sz="3200" dirty="0" err="1" smtClean="0"/>
              <a:t>systemctl</a:t>
            </a:r>
            <a:r>
              <a:rPr lang="en-US" altLang="zh-CN" sz="3200" dirty="0" smtClean="0"/>
              <a:t> disable </a:t>
            </a:r>
            <a:r>
              <a:rPr lang="en-US" altLang="zh-CN" sz="3200" dirty="0" err="1" smtClean="0"/>
              <a:t>firewalld</a:t>
            </a:r>
            <a:endParaRPr lang="en-US" altLang="zh-CN" sz="3200" dirty="0" smtClean="0"/>
          </a:p>
          <a:p>
            <a:r>
              <a:rPr lang="zh-CN" altLang="en-US" sz="3200" dirty="0" smtClean="0"/>
              <a:t>禁用： </a:t>
            </a:r>
            <a:r>
              <a:rPr lang="en-US" altLang="zh-CN" sz="3200" dirty="0" err="1" smtClean="0"/>
              <a:t>systemctl</a:t>
            </a:r>
            <a:r>
              <a:rPr lang="en-US" altLang="zh-CN" sz="3200" dirty="0" smtClean="0"/>
              <a:t> stop </a:t>
            </a:r>
            <a:r>
              <a:rPr lang="en-US" altLang="zh-CN" sz="3200" dirty="0" err="1" smtClean="0"/>
              <a:t>firewalld</a:t>
            </a:r>
            <a:endParaRPr lang="en-US" altLang="zh-CN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98212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服务器之间拷贝文件</a:t>
            </a:r>
            <a:endParaRPr lang="en-US" altLang="zh-CN" sz="2800" spc="300" dirty="0" smtClean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212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服务器之间拷贝文件</a:t>
            </a:r>
            <a:endParaRPr lang="en-US" altLang="zh-CN" sz="2800" spc="300" dirty="0" smtClean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212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229</Words>
  <Application>Microsoft Office PowerPoint</Application>
  <PresentationFormat>自定义</PresentationFormat>
  <Paragraphs>61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Yu Shigui</cp:lastModifiedBy>
  <cp:revision>81</cp:revision>
  <dcterms:created xsi:type="dcterms:W3CDTF">2017-09-13T14:46:33Z</dcterms:created>
  <dcterms:modified xsi:type="dcterms:W3CDTF">2018-06-03T14:24:49Z</dcterms:modified>
</cp:coreProperties>
</file>