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7" r:id="rId3"/>
    <p:sldId id="308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4" d="100"/>
          <a:sy n="44" d="100"/>
        </p:scale>
        <p:origin x="-10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7314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4489792" y="1868418"/>
            <a:ext cx="30059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Kafka</a:t>
            </a:r>
            <a:endParaRPr lang="en-US" altLang="zh-CN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EC1A520-F8F0-4485-9D8D-9834C2B7D343}"/>
              </a:ext>
            </a:extLst>
          </p:cNvPr>
          <p:cNvSpPr/>
          <p:nvPr/>
        </p:nvSpPr>
        <p:spPr>
          <a:xfrm>
            <a:off x="1220303" y="936703"/>
            <a:ext cx="2899252" cy="64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</a:t>
            </a:r>
            <a:r>
              <a:rPr lang="zh-CN" altLang="en-US" dirty="0" smtClean="0"/>
              <a:t>载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并</a:t>
            </a:r>
            <a:r>
              <a:rPr lang="zh-CN" altLang="en-US" dirty="0"/>
              <a:t>解压</a:t>
            </a:r>
            <a:endParaRPr lang="en-US" altLang="zh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3642412-98BD-497E-B148-1B36D43416F6}"/>
              </a:ext>
            </a:extLst>
          </p:cNvPr>
          <p:cNvCxnSpPr/>
          <p:nvPr/>
        </p:nvCxnSpPr>
        <p:spPr>
          <a:xfrm flipH="1">
            <a:off x="2554611" y="1428750"/>
            <a:ext cx="1917377" cy="152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EE1600F-5FD0-40DF-8788-4FF617AB41A8}"/>
              </a:ext>
            </a:extLst>
          </p:cNvPr>
          <p:cNvCxnSpPr>
            <a:cxnSpLocks/>
          </p:cNvCxnSpPr>
          <p:nvPr/>
        </p:nvCxnSpPr>
        <p:spPr>
          <a:xfrm flipH="1">
            <a:off x="2668911" y="1735814"/>
            <a:ext cx="1724669" cy="3103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配置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03FD2017-379B-48AF-AA9A-FB3C7AE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1805283"/>
              </p:ext>
            </p:extLst>
          </p:nvPr>
        </p:nvGraphicFramePr>
        <p:xfrm>
          <a:off x="583060" y="1214643"/>
          <a:ext cx="398894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4470">
                  <a:extLst>
                    <a:ext uri="{9D8B030D-6E8A-4147-A177-3AD203B41FA5}">
                      <a16:colId xmlns="" xmlns:a16="http://schemas.microsoft.com/office/drawing/2014/main" val="1192428797"/>
                    </a:ext>
                  </a:extLst>
                </a:gridCol>
                <a:gridCol w="1994470">
                  <a:extLst>
                    <a:ext uri="{9D8B030D-6E8A-4147-A177-3AD203B41FA5}">
                      <a16:colId xmlns="" xmlns:a16="http://schemas.microsoft.com/office/drawing/2014/main" val="303033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服务器</a:t>
                      </a:r>
                      <a:r>
                        <a:rPr lang="en-US" altLang="zh-CN" dirty="0"/>
                        <a:t>Centos7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端口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端口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955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192.168.1.2</a:t>
                      </a:r>
                      <a:r>
                        <a:rPr lang="en-US" altLang="zh-CN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/ 2888 / 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009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192.168.1.2</a:t>
                      </a:r>
                      <a:r>
                        <a:rPr lang="en-US" altLang="zh-CN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/ 2888 / 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47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192.168.1.2</a:t>
                      </a:r>
                      <a:r>
                        <a:rPr lang="en-US" altLang="zh-CN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/ 2888 / 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997499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F44BD43D-D6E7-4B49-AD28-7A4A998525D0}"/>
              </a:ext>
            </a:extLst>
          </p:cNvPr>
          <p:cNvSpPr/>
          <p:nvPr/>
        </p:nvSpPr>
        <p:spPr>
          <a:xfrm>
            <a:off x="5080041" y="1003610"/>
            <a:ext cx="4967208" cy="324500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cd zookeeper-3.4.12</a:t>
            </a:r>
          </a:p>
          <a:p>
            <a:r>
              <a:rPr lang="en-US" dirty="0"/>
              <a:t>cd conf</a:t>
            </a:r>
          </a:p>
          <a:p>
            <a:r>
              <a:rPr lang="en-US" dirty="0"/>
              <a:t>mv </a:t>
            </a:r>
            <a:r>
              <a:rPr lang="en-US" dirty="0" err="1"/>
              <a:t>zoo_sample.cfg</a:t>
            </a:r>
            <a:r>
              <a:rPr lang="en-US" dirty="0"/>
              <a:t> </a:t>
            </a:r>
            <a:r>
              <a:rPr lang="en-US" dirty="0" err="1"/>
              <a:t>zoo.cfg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zoo.cfg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cd</a:t>
            </a:r>
            <a:r>
              <a:rPr lang="en-US" dirty="0"/>
              <a:t> </a:t>
            </a:r>
            <a:r>
              <a:rPr lang="en-US" dirty="0" smtClean="0"/>
              <a:t>zookeeper/data</a:t>
            </a:r>
            <a:endParaRPr lang="en-US" dirty="0"/>
          </a:p>
          <a:p>
            <a:r>
              <a:rPr lang="en-US" dirty="0"/>
              <a:t>touch </a:t>
            </a:r>
            <a:r>
              <a:rPr lang="en-US" dirty="0" err="1"/>
              <a:t>myid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myid</a:t>
            </a:r>
            <a:r>
              <a:rPr lang="en-US" dirty="0"/>
              <a:t> (</a:t>
            </a:r>
            <a:r>
              <a:rPr lang="zh-CN" altLang="en-US" dirty="0"/>
              <a:t>配置文件中声明的服务器编</a:t>
            </a:r>
            <a:r>
              <a:rPr lang="zh-CN" altLang="en-US" dirty="0" smtClean="0"/>
              <a:t>号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C8470B2C-B355-4DDB-B351-34DE697606F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606928" y="2163337"/>
            <a:ext cx="3055641" cy="1178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AF1D24BF-8D6C-44DB-95E6-FE63C41851A4}"/>
              </a:ext>
            </a:extLst>
          </p:cNvPr>
          <p:cNvSpPr/>
          <p:nvPr/>
        </p:nvSpPr>
        <p:spPr>
          <a:xfrm>
            <a:off x="582981" y="3342322"/>
            <a:ext cx="4047893" cy="275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tickTime</a:t>
            </a:r>
            <a:r>
              <a:rPr lang="en-US" dirty="0"/>
              <a:t>=2000</a:t>
            </a:r>
          </a:p>
          <a:p>
            <a:r>
              <a:rPr lang="en-US" dirty="0" err="1" smtClean="0"/>
              <a:t>dataDir</a:t>
            </a:r>
            <a:r>
              <a:rPr lang="en-US" dirty="0" smtClean="0"/>
              <a:t>=zookeeper/data</a:t>
            </a:r>
            <a:endParaRPr lang="en-US" dirty="0"/>
          </a:p>
          <a:p>
            <a:r>
              <a:rPr lang="en-US" dirty="0" err="1" smtClean="0"/>
              <a:t>dataLogDir</a:t>
            </a:r>
            <a:r>
              <a:rPr lang="en-US" dirty="0" smtClean="0"/>
              <a:t>=zookeeper/logs</a:t>
            </a:r>
            <a:endParaRPr lang="en-US" dirty="0"/>
          </a:p>
          <a:p>
            <a:r>
              <a:rPr lang="en-US" dirty="0" err="1"/>
              <a:t>clientPort</a:t>
            </a:r>
            <a:r>
              <a:rPr lang="en-US" dirty="0"/>
              <a:t>=2181</a:t>
            </a:r>
          </a:p>
          <a:p>
            <a:r>
              <a:rPr lang="en-US" dirty="0" err="1"/>
              <a:t>initLimit</a:t>
            </a:r>
            <a:r>
              <a:rPr lang="en-US" dirty="0"/>
              <a:t>=5</a:t>
            </a:r>
          </a:p>
          <a:p>
            <a:r>
              <a:rPr lang="en-US" dirty="0" err="1"/>
              <a:t>syncLimit</a:t>
            </a:r>
            <a:r>
              <a:rPr lang="en-US" dirty="0"/>
              <a:t>=2</a:t>
            </a:r>
          </a:p>
          <a:p>
            <a:r>
              <a:rPr lang="en-US" dirty="0" smtClean="0"/>
              <a:t>server.1=192.168.1.2</a:t>
            </a:r>
            <a:r>
              <a:rPr lang="en-US" altLang="zh-CN" dirty="0" smtClean="0"/>
              <a:t>00</a:t>
            </a:r>
            <a:r>
              <a:rPr lang="en-US" dirty="0" smtClean="0"/>
              <a:t>:2888:3888</a:t>
            </a:r>
            <a:endParaRPr lang="en-US" dirty="0"/>
          </a:p>
          <a:p>
            <a:r>
              <a:rPr lang="en-US" dirty="0" smtClean="0"/>
              <a:t>server.2=192.168.1.2</a:t>
            </a:r>
            <a:r>
              <a:rPr lang="en-US" altLang="zh-CN" dirty="0" smtClean="0"/>
              <a:t>01</a:t>
            </a:r>
            <a:r>
              <a:rPr lang="en-US" dirty="0" smtClean="0"/>
              <a:t>:2888:3888</a:t>
            </a:r>
            <a:endParaRPr lang="en-US" dirty="0"/>
          </a:p>
          <a:p>
            <a:r>
              <a:rPr lang="en-US" smtClean="0"/>
              <a:t>server.3=192.168.1.2</a:t>
            </a:r>
            <a:r>
              <a:rPr lang="en-US" altLang="zh-CN" smtClean="0"/>
              <a:t>02</a:t>
            </a:r>
            <a:r>
              <a:rPr lang="en-US" smtClean="0"/>
              <a:t>:2888:3888</a:t>
            </a:r>
            <a:endParaRPr lang="en-US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="" xmlns:a16="http://schemas.microsoft.com/office/drawing/2014/main" id="{4095E972-7815-49CE-B503-7A51B5BF2F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9351" y="3245311"/>
            <a:ext cx="3546088" cy="5569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="" xmlns:a16="http://schemas.microsoft.com/office/drawing/2014/main" id="{F56B7082-8B12-44BB-ADF0-54898EB9FC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1879" y="3640715"/>
            <a:ext cx="3408321" cy="4535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="" xmlns:a16="http://schemas.microsoft.com/office/drawing/2014/main" id="{F87A09E2-7F23-4B63-A5FA-2BC0ECB4E6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699" y="3967136"/>
            <a:ext cx="3301598" cy="42998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FC1ED75-3AC9-4D6C-9371-6D819E823677}"/>
              </a:ext>
            </a:extLst>
          </p:cNvPr>
          <p:cNvCxnSpPr>
            <a:cxnSpLocks/>
          </p:cNvCxnSpPr>
          <p:nvPr/>
        </p:nvCxnSpPr>
        <p:spPr>
          <a:xfrm flipH="1">
            <a:off x="3846694" y="3362092"/>
            <a:ext cx="1681210" cy="57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7BA8E127-16B2-4189-8CA3-18E708061949}"/>
              </a:ext>
            </a:extLst>
          </p:cNvPr>
          <p:cNvCxnSpPr>
            <a:cxnSpLocks/>
            <a:endCxn id="48" idx="1"/>
          </p:cNvCxnSpPr>
          <p:nvPr/>
        </p:nvCxnSpPr>
        <p:spPr>
          <a:xfrm flipH="1">
            <a:off x="1714448" y="3826820"/>
            <a:ext cx="4027576" cy="174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="" xmlns:a16="http://schemas.microsoft.com/office/drawing/2014/main" id="{DFEB53DD-1125-42B3-96A6-400BAEF5EDEF}"/>
              </a:ext>
            </a:extLst>
          </p:cNvPr>
          <p:cNvSpPr/>
          <p:nvPr/>
        </p:nvSpPr>
        <p:spPr>
          <a:xfrm>
            <a:off x="1529698" y="5221178"/>
            <a:ext cx="184750" cy="70096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="" xmlns:a16="http://schemas.microsoft.com/office/drawing/2014/main" id="{805E818F-1534-4CF3-B210-FABE2B9977D5}"/>
              </a:ext>
            </a:extLst>
          </p:cNvPr>
          <p:cNvSpPr/>
          <p:nvPr/>
        </p:nvSpPr>
        <p:spPr>
          <a:xfrm>
            <a:off x="5704553" y="4815769"/>
            <a:ext cx="2531327" cy="54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endParaRPr lang="en-US" altLang="zh-CN" dirty="0"/>
          </a:p>
          <a:p>
            <a:pPr algn="ctr"/>
            <a:r>
              <a:rPr lang="en-US" dirty="0"/>
              <a:t>bin/zkServer.sh start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51E5B016-DA46-4E9B-BC35-A1B3A5AAE120}"/>
              </a:ext>
            </a:extLst>
          </p:cNvPr>
          <p:cNvSpPr/>
          <p:nvPr/>
        </p:nvSpPr>
        <p:spPr>
          <a:xfrm>
            <a:off x="5704552" y="5489976"/>
            <a:ext cx="2531327" cy="54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endParaRPr lang="en-US" altLang="zh-CN" dirty="0"/>
          </a:p>
          <a:p>
            <a:pPr algn="ctr"/>
            <a:r>
              <a:rPr lang="en-US" dirty="0"/>
              <a:t>bin/zkServer.sh status</a:t>
            </a:r>
          </a:p>
        </p:txBody>
      </p:sp>
      <p:sp>
        <p:nvSpPr>
          <p:cNvPr id="21" name="椭圆形标注 20"/>
          <p:cNvSpPr/>
          <p:nvPr/>
        </p:nvSpPr>
        <p:spPr>
          <a:xfrm>
            <a:off x="8509818" y="2182761"/>
            <a:ext cx="2566219" cy="1430594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编号不能为</a:t>
            </a:r>
            <a:r>
              <a:rPr lang="en-US" altLang="zh-CN" dirty="0" smtClean="0">
                <a:solidFill>
                  <a:srgbClr val="FF0000"/>
                </a:solidFill>
              </a:rPr>
              <a:t>0.</a:t>
            </a:r>
            <a:r>
              <a:rPr lang="zh-CN" altLang="en-US" dirty="0" smtClean="0">
                <a:solidFill>
                  <a:srgbClr val="FF0000"/>
                </a:solidFill>
              </a:rPr>
              <a:t>会导致无法启动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6162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105</Words>
  <Application>Microsoft Office PowerPoint</Application>
  <PresentationFormat>自定义</PresentationFormat>
  <Paragraphs>39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幻灯片 1</vt:lpstr>
      <vt:lpstr>幻灯片 2</vt:lpstr>
      <vt:lpstr>幻灯片 3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141</cp:revision>
  <dcterms:created xsi:type="dcterms:W3CDTF">2017-09-13T14:46:33Z</dcterms:created>
  <dcterms:modified xsi:type="dcterms:W3CDTF">2018-06-03T13:32:39Z</dcterms:modified>
</cp:coreProperties>
</file>