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096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548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979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671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6114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7779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4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terms/layer/#union-file-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4011296" y="1868418"/>
            <a:ext cx="39629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64891" y="1062751"/>
            <a:ext cx="2229969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systemctl</a:t>
            </a:r>
            <a:r>
              <a:rPr lang="en-US" altLang="zh-CN" dirty="0" smtClean="0"/>
              <a:t> start 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docker</a:t>
            </a:r>
            <a:r>
              <a:rPr lang="en-US" altLang="zh-CN" dirty="0" smtClean="0"/>
              <a:t>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3BEC256-880E-495F-8B21-C117C57BD7A1}"/>
              </a:ext>
            </a:extLst>
          </p:cNvPr>
          <p:cNvSpPr/>
          <p:nvPr/>
        </p:nvSpPr>
        <p:spPr>
          <a:xfrm>
            <a:off x="5943599" y="1159726"/>
            <a:ext cx="5648753" cy="52633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HOST</a:t>
            </a:r>
          </a:p>
        </p:txBody>
      </p:sp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Volume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0236678-5C83-4B9F-9151-7449B70D4F04}"/>
              </a:ext>
            </a:extLst>
          </p:cNvPr>
          <p:cNvSpPr txBox="1"/>
          <p:nvPr/>
        </p:nvSpPr>
        <p:spPr>
          <a:xfrm>
            <a:off x="810839" y="1159726"/>
            <a:ext cx="46755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镜像是由多个文件系统（只读层）叠加而成。当我们启动一个容器的时候，</a:t>
            </a:r>
            <a:r>
              <a:rPr lang="en-US" altLang="zh-CN" dirty="0"/>
              <a:t>Docker</a:t>
            </a:r>
            <a:r>
              <a:rPr lang="zh-CN" altLang="en-US" dirty="0"/>
              <a:t>会加载只读镜像层并在其上（译者注：镜像栈顶部）添加一个读写层。如果运行中的容器修改了现有的一个已经存在的文件，那该文件将会从读写层下面的只读层复制到读写层，该文件的只读版本仍然存在，只是已经被读写层中该文件的副本所隐藏。当删除</a:t>
            </a:r>
            <a:r>
              <a:rPr lang="en-US" altLang="zh-CN" dirty="0"/>
              <a:t>Docker</a:t>
            </a:r>
            <a:r>
              <a:rPr lang="zh-CN" altLang="en-US" dirty="0"/>
              <a:t>容器，并通过该镜像重新启动时，之前的更改将会丢失。在</a:t>
            </a:r>
            <a:r>
              <a:rPr lang="en-US" altLang="zh-CN" dirty="0"/>
              <a:t>Docker</a:t>
            </a:r>
            <a:r>
              <a:rPr lang="zh-CN" altLang="en-US" dirty="0"/>
              <a:t>中，只读层及在顶部的读写层的组合被称为</a:t>
            </a:r>
            <a:r>
              <a:rPr lang="en-US" altLang="zh-CN" dirty="0">
                <a:hlinkClick r:id="rId3"/>
              </a:rPr>
              <a:t>Union File System</a:t>
            </a:r>
            <a:r>
              <a:rPr lang="zh-CN" altLang="en-US" dirty="0"/>
              <a:t>（联合文件系统）。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为了能够保存（持久化）数据以及共享容器间的数据，</a:t>
            </a:r>
            <a:r>
              <a:rPr lang="en-US" altLang="zh-CN" dirty="0"/>
              <a:t>Docker</a:t>
            </a:r>
            <a:r>
              <a:rPr lang="zh-CN" altLang="en-US" dirty="0"/>
              <a:t>提出了</a:t>
            </a:r>
            <a:r>
              <a:rPr lang="en-US" altLang="zh-CN" dirty="0"/>
              <a:t>Volume</a:t>
            </a:r>
            <a:r>
              <a:rPr lang="zh-CN" altLang="en-US" dirty="0"/>
              <a:t>的概念。简单来说，</a:t>
            </a:r>
            <a:r>
              <a:rPr lang="en-US" altLang="zh-CN" dirty="0"/>
              <a:t>Volume</a:t>
            </a:r>
            <a:r>
              <a:rPr lang="zh-CN" altLang="en-US" dirty="0"/>
              <a:t>就是目录或者文件，它可以绕过默认的联合文件系统，而以正常的文件或者目录的形式存在于宿主机上。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596286C-9C6C-4EC2-AC83-309B2A25A96F}"/>
              </a:ext>
            </a:extLst>
          </p:cNvPr>
          <p:cNvSpPr/>
          <p:nvPr/>
        </p:nvSpPr>
        <p:spPr>
          <a:xfrm>
            <a:off x="6195163" y="5118410"/>
            <a:ext cx="5285678" cy="97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Image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F356C7F2-BAAA-4D64-923A-A862D8C4DA2D}"/>
              </a:ext>
            </a:extLst>
          </p:cNvPr>
          <p:cNvSpPr/>
          <p:nvPr/>
        </p:nvSpPr>
        <p:spPr>
          <a:xfrm>
            <a:off x="6094803" y="2219735"/>
            <a:ext cx="2445834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C4C37132-BAFE-490C-A6A6-1B8CBEFF2B58}"/>
              </a:ext>
            </a:extLst>
          </p:cNvPr>
          <p:cNvSpPr/>
          <p:nvPr/>
        </p:nvSpPr>
        <p:spPr>
          <a:xfrm>
            <a:off x="9035006" y="2219735"/>
            <a:ext cx="2445835" cy="2587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7E05808C-5FD7-41E5-A43D-131D329760F1}"/>
              </a:ext>
            </a:extLst>
          </p:cNvPr>
          <p:cNvSpPr/>
          <p:nvPr/>
        </p:nvSpPr>
        <p:spPr>
          <a:xfrm>
            <a:off x="9035006" y="5408341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4A0DA287-6F77-4680-B7A5-ACDBA5C1BFD6}"/>
              </a:ext>
            </a:extLst>
          </p:cNvPr>
          <p:cNvSpPr/>
          <p:nvPr/>
        </p:nvSpPr>
        <p:spPr>
          <a:xfrm>
            <a:off x="6546427" y="410057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9605DD40-9ED7-4F99-B494-7DD5B4B515AC}"/>
              </a:ext>
            </a:extLst>
          </p:cNvPr>
          <p:cNvSpPr/>
          <p:nvPr/>
        </p:nvSpPr>
        <p:spPr>
          <a:xfrm>
            <a:off x="9486630" y="4100574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E107FD82-AA46-4011-A1ED-FE327DBB6E29}"/>
              </a:ext>
            </a:extLst>
          </p:cNvPr>
          <p:cNvSpPr/>
          <p:nvPr/>
        </p:nvSpPr>
        <p:spPr>
          <a:xfrm>
            <a:off x="6546427" y="2950135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6D52BAE1-0D38-437E-9AF8-8A86AC109571}"/>
              </a:ext>
            </a:extLst>
          </p:cNvPr>
          <p:cNvSpPr/>
          <p:nvPr/>
        </p:nvSpPr>
        <p:spPr>
          <a:xfrm>
            <a:off x="9504285" y="294456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Read/Write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1EB1FA68-970D-402C-8EC3-075AB2372080}"/>
              </a:ext>
            </a:extLst>
          </p:cNvPr>
          <p:cNvSpPr/>
          <p:nvPr/>
        </p:nvSpPr>
        <p:spPr>
          <a:xfrm>
            <a:off x="7996682" y="1356142"/>
            <a:ext cx="1542586" cy="568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</a:p>
          <a:p>
            <a:pPr algn="ctr"/>
            <a:r>
              <a:rPr lang="en-US" dirty="0"/>
              <a:t>Volume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3C14345-4820-4302-AF09-FEFBEFF6381B}"/>
              </a:ext>
            </a:extLst>
          </p:cNvPr>
          <p:cNvCxnSpPr>
            <a:stCxn id="9" idx="0"/>
            <a:endCxn id="19" idx="2"/>
          </p:cNvCxnSpPr>
          <p:nvPr/>
        </p:nvCxnSpPr>
        <p:spPr>
          <a:xfrm flipH="1" flipV="1">
            <a:off x="7317720" y="4669288"/>
            <a:ext cx="2488579" cy="73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95A73916-C71C-478B-9297-D0CC38BADE09}"/>
              </a:ext>
            </a:extLst>
          </p:cNvPr>
          <p:cNvCxnSpPr>
            <a:endCxn id="20" idx="2"/>
          </p:cNvCxnSpPr>
          <p:nvPr/>
        </p:nvCxnSpPr>
        <p:spPr>
          <a:xfrm flipV="1">
            <a:off x="9784927" y="4669287"/>
            <a:ext cx="472996" cy="7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624521CF-274D-474D-BA2C-32FC9D476772}"/>
              </a:ext>
            </a:extLst>
          </p:cNvPr>
          <p:cNvCxnSpPr>
            <a:endCxn id="21" idx="2"/>
          </p:cNvCxnSpPr>
          <p:nvPr/>
        </p:nvCxnSpPr>
        <p:spPr>
          <a:xfrm flipV="1">
            <a:off x="7317720" y="3518848"/>
            <a:ext cx="0" cy="5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1895928-A4F5-456E-B589-F62CF711C195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10257923" y="3513275"/>
            <a:ext cx="17655" cy="58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017D859-B78A-4494-827B-6963CD37F943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317720" y="1640499"/>
            <a:ext cx="678962" cy="130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7968F93C-AD7B-48D0-A6DF-82701C1C9206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9539268" y="1640499"/>
            <a:ext cx="736310" cy="130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7E91D584-92DE-4D66-B25D-4990C7501309}"/>
              </a:ext>
            </a:extLst>
          </p:cNvPr>
          <p:cNvCxnSpPr>
            <a:stCxn id="21" idx="3"/>
            <a:endCxn id="23" idx="2"/>
          </p:cNvCxnSpPr>
          <p:nvPr/>
        </p:nvCxnSpPr>
        <p:spPr>
          <a:xfrm flipV="1">
            <a:off x="8089013" y="1924855"/>
            <a:ext cx="678962" cy="1309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40F83EF-DC2A-4E10-A88A-A771F1D51CA1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8803787" y="1945903"/>
            <a:ext cx="700498" cy="12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931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9907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2326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081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203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947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安装</a:t>
            </a:r>
            <a:endParaRPr lang="en-US" altLang="zh-CN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15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255</Words>
  <Application>Microsoft Office PowerPoint</Application>
  <PresentationFormat>自定义</PresentationFormat>
  <Paragraphs>35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122</cp:revision>
  <dcterms:created xsi:type="dcterms:W3CDTF">2017-09-13T14:46:33Z</dcterms:created>
  <dcterms:modified xsi:type="dcterms:W3CDTF">2018-05-29T14:29:07Z</dcterms:modified>
</cp:coreProperties>
</file>