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07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65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950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9213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212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379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30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5175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85743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299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309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5436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82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3C77ED2-C357-47B7-8381-585C44BF2B89}"/>
              </a:ext>
            </a:extLst>
          </p:cNvPr>
          <p:cNvSpPr txBox="1"/>
          <p:nvPr/>
        </p:nvSpPr>
        <p:spPr>
          <a:xfrm>
            <a:off x="2514890" y="1868418"/>
            <a:ext cx="6955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Cloud</a:t>
            </a:r>
            <a:endParaRPr lang="en-US" altLang="zh-CN" sz="8800" dirty="0" smtClean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483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Projects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81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</Words>
  <Application>Microsoft Office PowerPoint</Application>
  <PresentationFormat>自定义</PresentationFormat>
  <Paragraphs>4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第一PPT，www.1ppt.com</vt:lpstr>
      <vt:lpstr>幻灯片 1</vt:lpstr>
      <vt:lpstr>幻灯片 2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102</cp:revision>
  <dcterms:created xsi:type="dcterms:W3CDTF">2017-09-13T14:46:33Z</dcterms:created>
  <dcterms:modified xsi:type="dcterms:W3CDTF">2018-05-28T14:28:11Z</dcterms:modified>
</cp:coreProperties>
</file>