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308" r:id="rId4"/>
    <p:sldId id="310" r:id="rId5"/>
    <p:sldId id="311" r:id="rId6"/>
    <p:sldId id="312" r:id="rId7"/>
    <p:sldId id="313" r:id="rId8"/>
    <p:sldId id="314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8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5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3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1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2514890" y="1868418"/>
            <a:ext cx="6955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6" y="211364"/>
            <a:ext cx="9990381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Eureka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服务治理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D38064-0938-4DB2-8601-E7D0F49FA03C}"/>
              </a:ext>
            </a:extLst>
          </p:cNvPr>
          <p:cNvSpPr/>
          <p:nvPr/>
        </p:nvSpPr>
        <p:spPr>
          <a:xfrm>
            <a:off x="2473036" y="1101436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Server </a:t>
            </a:r>
          </a:p>
          <a:p>
            <a:pPr algn="ctr"/>
            <a:r>
              <a:rPr lang="en-US" dirty="0"/>
              <a:t>192.168.1.200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35B0D4-597E-4C31-AD2F-D911B5AA7F9D}"/>
              </a:ext>
            </a:extLst>
          </p:cNvPr>
          <p:cNvSpPr/>
          <p:nvPr/>
        </p:nvSpPr>
        <p:spPr>
          <a:xfrm>
            <a:off x="6895989" y="1101436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Server 192.168.1.201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0989EA-281B-42B0-963F-CECE624E95A5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4170854" y="1745655"/>
            <a:ext cx="27251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FA5882-5D9B-4F86-8799-2355662C7436}"/>
              </a:ext>
            </a:extLst>
          </p:cNvPr>
          <p:cNvSpPr/>
          <p:nvPr/>
        </p:nvSpPr>
        <p:spPr>
          <a:xfrm>
            <a:off x="1418247" y="3429000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</a:t>
            </a:r>
          </a:p>
          <a:p>
            <a:pPr algn="ctr"/>
            <a:r>
              <a:rPr lang="en-US" dirty="0"/>
              <a:t>192.168.1.202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CEBA4-6C9B-4728-BFA4-E166BBB14108}"/>
              </a:ext>
            </a:extLst>
          </p:cNvPr>
          <p:cNvSpPr/>
          <p:nvPr/>
        </p:nvSpPr>
        <p:spPr>
          <a:xfrm>
            <a:off x="4071569" y="3429000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</a:t>
            </a:r>
          </a:p>
          <a:p>
            <a:pPr algn="ctr"/>
            <a:r>
              <a:rPr lang="en-US" dirty="0"/>
              <a:t>192.168.1.203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7CB603-1086-4990-9058-14326DCC1CEC}"/>
              </a:ext>
            </a:extLst>
          </p:cNvPr>
          <p:cNvSpPr/>
          <p:nvPr/>
        </p:nvSpPr>
        <p:spPr>
          <a:xfrm>
            <a:off x="6796958" y="3429000"/>
            <a:ext cx="1697564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192.168.1.204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C3782F-8696-432A-89D9-E450482B4A6A}"/>
              </a:ext>
            </a:extLst>
          </p:cNvPr>
          <p:cNvSpPr/>
          <p:nvPr/>
        </p:nvSpPr>
        <p:spPr>
          <a:xfrm>
            <a:off x="9522094" y="3429000"/>
            <a:ext cx="1697690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192.168.1.205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C2814F-F387-4C24-B867-85692E9F7CB2}"/>
              </a:ext>
            </a:extLst>
          </p:cNvPr>
          <p:cNvCxnSpPr>
            <a:cxnSpLocks/>
            <a:stCxn id="18" idx="0"/>
            <a:endCxn id="3" idx="2"/>
          </p:cNvCxnSpPr>
          <p:nvPr/>
        </p:nvCxnSpPr>
        <p:spPr>
          <a:xfrm flipV="1">
            <a:off x="2267156" y="2389874"/>
            <a:ext cx="1054789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682BC6-E958-4F65-8C5D-B73AC062922D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3321945" y="2389874"/>
            <a:ext cx="1598533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CA35CC-D644-4F03-A945-BFC7BD105BD1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V="1">
            <a:off x="7645740" y="2389874"/>
            <a:ext cx="99158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0C37FC-A2C5-4279-BE26-59185A384733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H="1" flipV="1">
            <a:off x="3321945" y="2389874"/>
            <a:ext cx="4323795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D91E46-7AA4-4603-8FCB-DCACC0D67A0A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H="1" flipV="1">
            <a:off x="3321945" y="2389874"/>
            <a:ext cx="7048994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53920-5573-403C-B574-200D3EEC671D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2267156" y="2389874"/>
            <a:ext cx="5477742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72B58E-2766-4B06-9EDB-15A23C502ED3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4920478" y="2389874"/>
            <a:ext cx="2824420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6B2A85-1C4B-410A-B35B-327DF8542BF3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H="1" flipV="1">
            <a:off x="7744898" y="2389874"/>
            <a:ext cx="2626041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8205376-CD3A-4D74-AA6A-04347A8C6EAE}"/>
              </a:ext>
            </a:extLst>
          </p:cNvPr>
          <p:cNvSpPr/>
          <p:nvPr/>
        </p:nvSpPr>
        <p:spPr>
          <a:xfrm>
            <a:off x="3673047" y="834811"/>
            <a:ext cx="4071851" cy="1232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spring.application.name=eureka-server</a:t>
            </a:r>
          </a:p>
          <a:p>
            <a:r>
              <a:rPr lang="en-US" dirty="0" err="1"/>
              <a:t>eureka.instance.prefer</a:t>
            </a:r>
            <a:r>
              <a:rPr lang="en-US" dirty="0"/>
              <a:t>-</a:t>
            </a:r>
            <a:r>
              <a:rPr lang="en-US" dirty="0" err="1"/>
              <a:t>ip</a:t>
            </a:r>
            <a:r>
              <a:rPr lang="en-US" dirty="0"/>
              <a:t>-address=true</a:t>
            </a:r>
          </a:p>
          <a:p>
            <a:r>
              <a:rPr lang="en-US" dirty="0" err="1"/>
              <a:t>eureka.client.serviceUrl.defaultZone</a:t>
            </a:r>
            <a:r>
              <a:rPr lang="en-US" dirty="0"/>
              <a:t>=http://192.168.1.201/eureka/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E324DB-6B02-43E8-93BF-C07286747FD2}"/>
              </a:ext>
            </a:extLst>
          </p:cNvPr>
          <p:cNvSpPr/>
          <p:nvPr/>
        </p:nvSpPr>
        <p:spPr>
          <a:xfrm>
            <a:off x="3547989" y="4468126"/>
            <a:ext cx="5298695" cy="1232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spring.application.name=eureka-server</a:t>
            </a:r>
          </a:p>
          <a:p>
            <a:r>
              <a:rPr lang="en-US" dirty="0" err="1"/>
              <a:t>eureka.instance.prefer</a:t>
            </a:r>
            <a:r>
              <a:rPr lang="en-US" dirty="0"/>
              <a:t>-</a:t>
            </a:r>
            <a:r>
              <a:rPr lang="en-US" dirty="0" err="1"/>
              <a:t>ip</a:t>
            </a:r>
            <a:r>
              <a:rPr lang="en-US" dirty="0"/>
              <a:t>-address=true</a:t>
            </a:r>
          </a:p>
          <a:p>
            <a:r>
              <a:rPr lang="en-US" dirty="0" err="1"/>
              <a:t>eureka.client.serviceUrl.defaultZone</a:t>
            </a:r>
            <a:r>
              <a:rPr lang="en-US" dirty="0"/>
              <a:t>=http://192.168.1.200/eureka/, http://192.168.1.200/eureka/</a:t>
            </a:r>
          </a:p>
        </p:txBody>
      </p: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Ribbon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负载均衡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</a:t>
            </a:r>
            <a:r>
              <a:rPr lang="en-US" altLang="zh-CN" sz="2800" spc="300" dirty="0" err="1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Hystrix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容错保护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Feign 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负载均衡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+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容错保护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0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Config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分布式配置中心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Bus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消息总线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</a:t>
            </a:r>
            <a:r>
              <a:rPr lang="en-US" altLang="zh-CN" sz="2800" spc="300" dirty="0" err="1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Zuul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网关服务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147</Words>
  <Application>Microsoft Office PowerPoint</Application>
  <PresentationFormat>Widescreen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128</cp:revision>
  <dcterms:created xsi:type="dcterms:W3CDTF">2017-09-13T14:46:33Z</dcterms:created>
  <dcterms:modified xsi:type="dcterms:W3CDTF">2018-06-08T09:16:42Z</dcterms:modified>
</cp:coreProperties>
</file>