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07" r:id="rId4"/>
    <p:sldId id="309" r:id="rId5"/>
    <p:sldId id="311" r:id="rId6"/>
    <p:sldId id="30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7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type-download.global.ssl.fastly.net/repository/repositoryManager/3/nexus-3.12.0-01-unix.tar.g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3361275" y="1868418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Maven 3.5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" y="929640"/>
            <a:ext cx="69803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Maven</a:t>
            </a:r>
            <a:r>
              <a:rPr lang="zh-CN" altLang="en-US" sz="3200" dirty="0"/>
              <a:t>不需要安装，下载解压即可。</a:t>
            </a:r>
            <a:endParaRPr lang="en-US" altLang="zh-CN" sz="3200" dirty="0"/>
          </a:p>
          <a:p>
            <a:r>
              <a:rPr lang="zh-CN" altLang="en-US" sz="3200" dirty="0"/>
              <a:t>放置路径：</a:t>
            </a:r>
            <a:r>
              <a:rPr lang="en-US" altLang="zh-CN" sz="3200" dirty="0"/>
              <a:t>T:\apache-maven-3.5.0</a:t>
            </a:r>
          </a:p>
          <a:p>
            <a:endParaRPr lang="en-US" altLang="zh-CN" sz="3200" dirty="0"/>
          </a:p>
          <a:p>
            <a:r>
              <a:rPr lang="zh-CN" altLang="en-US" sz="3200" dirty="0"/>
              <a:t>添加环境变量：</a:t>
            </a:r>
            <a:endParaRPr lang="en-US" altLang="zh-CN" sz="3200" dirty="0"/>
          </a:p>
          <a:p>
            <a:r>
              <a:rPr lang="en-US" altLang="zh-CN" sz="3200" dirty="0"/>
              <a:t>MAVEN_HOME = T:\apache-maven-3.5.0</a:t>
            </a:r>
          </a:p>
          <a:p>
            <a:r>
              <a:rPr lang="en-US" altLang="zh-CN" sz="3200" dirty="0"/>
              <a:t>M2_HOME = T:\apache-maven-3.5.0</a:t>
            </a:r>
          </a:p>
          <a:p>
            <a:r>
              <a:rPr lang="zh-CN" altLang="en-US" sz="3200" dirty="0"/>
              <a:t>追加</a:t>
            </a:r>
            <a:r>
              <a:rPr lang="en-US" altLang="zh-CN" sz="3200" dirty="0"/>
              <a:t>PATH : % MAVEN_HOME % \bin;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Settings (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/settings.xml)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2AD8B-B0E9-43E0-990B-175F66FCAAF4}"/>
              </a:ext>
            </a:extLst>
          </p:cNvPr>
          <p:cNvSpPr txBox="1"/>
          <p:nvPr/>
        </p:nvSpPr>
        <p:spPr>
          <a:xfrm>
            <a:off x="810839" y="947854"/>
            <a:ext cx="633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修改本地仓库地址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&lt;settings …&gt;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localRepository</a:t>
            </a:r>
            <a:r>
              <a:rPr lang="en-US" altLang="zh-CN" dirty="0"/>
              <a:t>&gt;C:\Works\</a:t>
            </a:r>
            <a:r>
              <a:rPr lang="en-US" altLang="zh-CN" dirty="0" err="1"/>
              <a:t>mvnrepo</a:t>
            </a:r>
            <a:r>
              <a:rPr lang="en-US" altLang="zh-CN" dirty="0"/>
              <a:t>&lt;/</a:t>
            </a:r>
            <a:r>
              <a:rPr lang="en-US" altLang="zh-CN" dirty="0" err="1"/>
              <a:t>localRepository</a:t>
            </a:r>
            <a:r>
              <a:rPr lang="en-US" altLang="zh-CN" dirty="0"/>
              <a:t>&gt;</a:t>
            </a:r>
          </a:p>
          <a:p>
            <a:r>
              <a:rPr lang="en-US" dirty="0"/>
              <a:t>&lt;</a:t>
            </a:r>
            <a:r>
              <a:rPr lang="en-US" altLang="zh-CN" dirty="0"/>
              <a:t>/settings&gt;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Commands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2AD8B-B0E9-43E0-990B-175F66FCAAF4}"/>
              </a:ext>
            </a:extLst>
          </p:cNvPr>
          <p:cNvSpPr txBox="1"/>
          <p:nvPr/>
        </p:nvSpPr>
        <p:spPr>
          <a:xfrm>
            <a:off x="810839" y="947854"/>
            <a:ext cx="3349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新建：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更新</a:t>
            </a:r>
            <a:r>
              <a:rPr lang="en-US" altLang="zh-CN" dirty="0"/>
              <a:t>pom.xml</a:t>
            </a:r>
            <a:r>
              <a:rPr lang="zh-CN" altLang="en-US"/>
              <a:t>的修改：</a:t>
            </a:r>
            <a:r>
              <a:rPr lang="en-US" altLang="zh-CN" dirty="0" err="1"/>
              <a:t>mvn</a:t>
            </a:r>
            <a:r>
              <a:rPr lang="en-US" altLang="zh-CN" dirty="0"/>
              <a:t> clean</a:t>
            </a:r>
          </a:p>
          <a:p>
            <a:endParaRPr lang="en-US" dirty="0"/>
          </a:p>
          <a:p>
            <a:r>
              <a:rPr lang="zh-CN" altLang="en-US" dirty="0"/>
              <a:t>编译：</a:t>
            </a:r>
            <a:r>
              <a:rPr lang="en-US" altLang="zh-CN" dirty="0" err="1"/>
              <a:t>mvn</a:t>
            </a:r>
            <a:r>
              <a:rPr lang="en-US" altLang="zh-CN" dirty="0"/>
              <a:t> compile</a:t>
            </a:r>
          </a:p>
          <a:p>
            <a:endParaRPr lang="en-US" dirty="0"/>
          </a:p>
          <a:p>
            <a:r>
              <a:rPr lang="zh-CN" altLang="en-US" dirty="0"/>
              <a:t>打包：</a:t>
            </a:r>
            <a:r>
              <a:rPr lang="en-US" altLang="zh-CN" dirty="0" err="1"/>
              <a:t>mvn</a:t>
            </a:r>
            <a:r>
              <a:rPr lang="en-US" altLang="zh-CN" dirty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Eclipse Maven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3259821-CB9D-4728-9A40-E875E3CAEEF0}"/>
              </a:ext>
            </a:extLst>
          </p:cNvPr>
          <p:cNvSpPr/>
          <p:nvPr/>
        </p:nvSpPr>
        <p:spPr>
          <a:xfrm>
            <a:off x="783373" y="1092821"/>
            <a:ext cx="7189750" cy="936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Window &gt;&gt; Preferences &gt;&gt; Maven &gt;&gt; Installations &gt;&gt; Add</a:t>
            </a:r>
          </a:p>
          <a:p>
            <a:r>
              <a:rPr lang="en-US" dirty="0"/>
              <a:t>			        &gt;&gt; User Settings  &gt;&gt; Global Settings</a:t>
            </a:r>
          </a:p>
          <a:p>
            <a:r>
              <a:rPr lang="en-US" dirty="0"/>
              <a:t>					    &gt;&gt; User Settings</a:t>
            </a:r>
          </a:p>
        </p:txBody>
      </p:sp>
    </p:spTree>
    <p:extLst>
      <p:ext uri="{BB962C8B-B14F-4D97-AF65-F5344CB8AC3E}">
        <p14:creationId xmlns:p14="http://schemas.microsoft.com/office/powerpoint/2010/main" val="17460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Nexus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搭建私服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5626" y="1017639"/>
            <a:ext cx="10129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wget</a:t>
            </a:r>
            <a:r>
              <a:rPr lang="en-US" altLang="zh-CN" sz="3200" dirty="0"/>
              <a:t> </a:t>
            </a:r>
            <a:r>
              <a:rPr lang="en-US" altLang="zh-CN" sz="1600" dirty="0">
                <a:hlinkClick r:id="rId3"/>
              </a:rPr>
              <a:t>https://sonatype-download.global.ssl.fastly.net/repository/repositoryManager/3/nexus-3.12.0-01-unix.tar.gz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3200" dirty="0"/>
              <a:t>tar –</a:t>
            </a:r>
            <a:r>
              <a:rPr lang="en-US" altLang="zh-CN" sz="3200" dirty="0" err="1"/>
              <a:t>zxvf</a:t>
            </a:r>
            <a:r>
              <a:rPr lang="en-US" altLang="zh-CN" sz="3200" dirty="0"/>
              <a:t> nexus-3.12.0-01.unix.tar.gz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163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114</cp:revision>
  <dcterms:created xsi:type="dcterms:W3CDTF">2017-09-13T14:46:33Z</dcterms:created>
  <dcterms:modified xsi:type="dcterms:W3CDTF">2018-05-29T08:26:48Z</dcterms:modified>
</cp:coreProperties>
</file>