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5" r:id="rId3"/>
    <p:sldId id="307" r:id="rId4"/>
    <p:sldId id="308" r:id="rId5"/>
    <p:sldId id="309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8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3113611" y="1868418"/>
            <a:ext cx="5758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Postgresql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46" y="978002"/>
            <a:ext cx="513833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 17"/>
          <p:cNvSpPr/>
          <p:nvPr/>
        </p:nvSpPr>
        <p:spPr>
          <a:xfrm>
            <a:off x="6960359" y="1296538"/>
            <a:ext cx="3862316" cy="1787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yum install postgresql10</a:t>
            </a:r>
          </a:p>
          <a:p>
            <a:r>
              <a:rPr lang="en-US" altLang="zh-CN" dirty="0"/>
              <a:t>yum install postgresql10-server</a:t>
            </a:r>
          </a:p>
          <a:p>
            <a:r>
              <a:rPr lang="en-US" altLang="zh-CN" dirty="0"/>
              <a:t>/user/pgsql-10/bin/postgresql-10-setup </a:t>
            </a:r>
            <a:r>
              <a:rPr lang="en-US" altLang="zh-CN" dirty="0" err="1"/>
              <a:t>initdb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postgresql-10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postgresql-10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20303" y="3605714"/>
            <a:ext cx="9621671" cy="17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43133" y="3619362"/>
            <a:ext cx="5014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su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postgres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psql</a:t>
            </a:r>
            <a:r>
              <a:rPr lang="en-US" altLang="zh-CN" dirty="0">
                <a:solidFill>
                  <a:schemeClr val="bg1"/>
                </a:solidFill>
              </a:rPr>
              <a:t> –U </a:t>
            </a:r>
            <a:r>
              <a:rPr lang="en-US" altLang="zh-CN" dirty="0" err="1">
                <a:solidFill>
                  <a:schemeClr val="bg1"/>
                </a:solidFill>
              </a:rPr>
              <a:t>postgres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ALTER USER </a:t>
            </a:r>
            <a:r>
              <a:rPr lang="en-US" altLang="zh-CN" dirty="0" err="1">
                <a:solidFill>
                  <a:schemeClr val="bg1"/>
                </a:solidFill>
              </a:rPr>
              <a:t>postgres</a:t>
            </a:r>
            <a:r>
              <a:rPr lang="en-US" altLang="zh-CN" dirty="0">
                <a:solidFill>
                  <a:schemeClr val="bg1"/>
                </a:solidFill>
              </a:rPr>
              <a:t> WITH PASSWORD ‘password’;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\q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34501" y="3605715"/>
            <a:ext cx="2150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su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postgres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psql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\password </a:t>
            </a:r>
            <a:r>
              <a:rPr lang="en-US" altLang="zh-CN" dirty="0" err="1">
                <a:solidFill>
                  <a:schemeClr val="bg1"/>
                </a:solidFill>
              </a:rPr>
              <a:t>postgres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Enter new password: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Enter it again: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\q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C856C8-50E1-4626-8FBD-53AE0F87451F}"/>
              </a:ext>
            </a:extLst>
          </p:cNvPr>
          <p:cNvSpPr/>
          <p:nvPr/>
        </p:nvSpPr>
        <p:spPr>
          <a:xfrm>
            <a:off x="1343133" y="5597912"/>
            <a:ext cx="4533560" cy="60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psql</a:t>
            </a:r>
            <a:r>
              <a:rPr lang="en-US" dirty="0"/>
              <a:t> –U </a:t>
            </a:r>
            <a:r>
              <a:rPr lang="en-US" dirty="0" err="1"/>
              <a:t>postgres</a:t>
            </a:r>
            <a:r>
              <a:rPr lang="en-US" dirty="0"/>
              <a:t> [</a:t>
            </a:r>
            <a:r>
              <a:rPr lang="en-US" dirty="0" err="1"/>
              <a:t>databasename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DDL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3F4B5E-5C87-440D-AA86-C26A3B47548C}"/>
              </a:ext>
            </a:extLst>
          </p:cNvPr>
          <p:cNvSpPr/>
          <p:nvPr/>
        </p:nvSpPr>
        <p:spPr>
          <a:xfrm>
            <a:off x="1011151" y="1226635"/>
            <a:ext cx="2657600" cy="503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database </a:t>
            </a:r>
            <a:r>
              <a:rPr lang="en-US" dirty="0" err="1"/>
              <a:t>mydb</a:t>
            </a:r>
            <a:r>
              <a:rPr lang="en-US" dirty="0"/>
              <a:t>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1BD728-F6E1-4B0A-9397-5B17375BB594}"/>
              </a:ext>
            </a:extLst>
          </p:cNvPr>
          <p:cNvSpPr/>
          <p:nvPr/>
        </p:nvSpPr>
        <p:spPr>
          <a:xfrm>
            <a:off x="7415559" y="1216115"/>
            <a:ext cx="602166" cy="50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1CA05F-635E-4BB4-BBF0-48E8B2CE7412}"/>
              </a:ext>
            </a:extLst>
          </p:cNvPr>
          <p:cNvSpPr/>
          <p:nvPr/>
        </p:nvSpPr>
        <p:spPr>
          <a:xfrm>
            <a:off x="4270916" y="1226635"/>
            <a:ext cx="2475568" cy="50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database </a:t>
            </a:r>
            <a:r>
              <a:rPr lang="en-US" dirty="0" err="1"/>
              <a:t>mydb</a:t>
            </a:r>
            <a:r>
              <a:rPr lang="en-US" dirty="0"/>
              <a:t>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980532-932A-44BB-B282-741A49B03D30}"/>
              </a:ext>
            </a:extLst>
          </p:cNvPr>
          <p:cNvSpPr/>
          <p:nvPr/>
        </p:nvSpPr>
        <p:spPr>
          <a:xfrm>
            <a:off x="1011150" y="2174488"/>
            <a:ext cx="4018049" cy="173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TABLE </a:t>
            </a:r>
            <a:r>
              <a:rPr lang="en-US" dirty="0" err="1"/>
              <a:t>public.mytb</a:t>
            </a:r>
            <a:r>
              <a:rPr lang="en-US" dirty="0"/>
              <a:t>(</a:t>
            </a:r>
          </a:p>
          <a:p>
            <a:r>
              <a:rPr lang="en-US" dirty="0"/>
              <a:t>id integer NOT NULL, </a:t>
            </a:r>
          </a:p>
          <a:p>
            <a:r>
              <a:rPr lang="en-US" dirty="0"/>
              <a:t>name character(100), </a:t>
            </a:r>
          </a:p>
          <a:p>
            <a:r>
              <a:rPr lang="en-US" dirty="0"/>
              <a:t>subjects character(1), </a:t>
            </a:r>
          </a:p>
          <a:p>
            <a:r>
              <a:rPr lang="en-US" dirty="0"/>
              <a:t>CONSTRAINT </a:t>
            </a:r>
            <a:r>
              <a:rPr lang="en-US" dirty="0" err="1"/>
              <a:t>mykey</a:t>
            </a:r>
            <a:r>
              <a:rPr lang="en-US" dirty="0"/>
              <a:t> PRIMARY KEY (id)</a:t>
            </a:r>
          </a:p>
          <a:p>
            <a:r>
              <a:rPr lang="en-US" dirty="0"/>
              <a:t>) 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8873D9-91B6-4449-878F-676755D69E97}"/>
              </a:ext>
            </a:extLst>
          </p:cNvPr>
          <p:cNvSpPr/>
          <p:nvPr/>
        </p:nvSpPr>
        <p:spPr>
          <a:xfrm>
            <a:off x="5972985" y="2792343"/>
            <a:ext cx="2352905" cy="50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table </a:t>
            </a:r>
            <a:r>
              <a:rPr lang="en-US" dirty="0" err="1"/>
              <a:t>mytb</a:t>
            </a:r>
            <a:r>
              <a:rPr lang="en-US" dirty="0"/>
              <a:t>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624FC1-E732-4715-AEB4-601EC8198708}"/>
              </a:ext>
            </a:extLst>
          </p:cNvPr>
          <p:cNvSpPr/>
          <p:nvPr/>
        </p:nvSpPr>
        <p:spPr>
          <a:xfrm>
            <a:off x="9269676" y="2792343"/>
            <a:ext cx="732261" cy="50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C6B336-C0CB-44D7-A5AA-76DA4DF1AB78}"/>
              </a:ext>
            </a:extLst>
          </p:cNvPr>
          <p:cNvSpPr/>
          <p:nvPr/>
        </p:nvSpPr>
        <p:spPr>
          <a:xfrm>
            <a:off x="8686801" y="1226681"/>
            <a:ext cx="1650378" cy="503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\c </a:t>
            </a:r>
            <a:r>
              <a:rPr lang="en-US" dirty="0" err="1"/>
              <a:t>mydb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86C4C3-2669-4AC3-AC61-54A9C71C9C58}"/>
              </a:ext>
            </a:extLst>
          </p:cNvPr>
          <p:cNvSpPr/>
          <p:nvPr/>
        </p:nvSpPr>
        <p:spPr>
          <a:xfrm>
            <a:off x="992524" y="4391452"/>
            <a:ext cx="3467964" cy="503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SCHEMA </a:t>
            </a:r>
            <a:r>
              <a:rPr lang="en-US" dirty="0" err="1"/>
              <a:t>my_schema</a:t>
            </a:r>
            <a:r>
              <a:rPr lang="en-US" dirty="0"/>
              <a:t>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298D32-7DE1-4FA0-AEEB-84940AE60282}"/>
              </a:ext>
            </a:extLst>
          </p:cNvPr>
          <p:cNvSpPr/>
          <p:nvPr/>
        </p:nvSpPr>
        <p:spPr>
          <a:xfrm>
            <a:off x="9318416" y="4391479"/>
            <a:ext cx="732261" cy="50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err="1"/>
              <a:t>dn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4AC455-A7AD-4ABB-989C-F66024B584D8}"/>
              </a:ext>
            </a:extLst>
          </p:cNvPr>
          <p:cNvSpPr/>
          <p:nvPr/>
        </p:nvSpPr>
        <p:spPr>
          <a:xfrm>
            <a:off x="5453014" y="4391479"/>
            <a:ext cx="2872876" cy="50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schema </a:t>
            </a:r>
            <a:r>
              <a:rPr lang="en-US" dirty="0" err="1"/>
              <a:t>my_schema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DML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DML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134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SimSun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108</cp:revision>
  <dcterms:created xsi:type="dcterms:W3CDTF">2017-09-13T14:46:33Z</dcterms:created>
  <dcterms:modified xsi:type="dcterms:W3CDTF">2018-05-28T02:32:53Z</dcterms:modified>
</cp:coreProperties>
</file>