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8" r:id="rId3"/>
    <p:sldId id="307" r:id="rId4"/>
    <p:sldId id="310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gui Yu" initials="SY" lastIdx="1" clrIdx="0">
    <p:extLst>
      <p:ext uri="{19B8F6BF-5375-455C-9EA6-DF929625EA0E}">
        <p15:presenceInfo xmlns:p15="http://schemas.microsoft.com/office/powerpoint/2012/main" userId="S-1-5-21-1538607324-3213881460-940295383-15674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2025174" y="1868418"/>
            <a:ext cx="7935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Boot 2.0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3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8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3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新建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Maven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项目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BFBE38-3AC0-4507-AF26-66537096F927}"/>
              </a:ext>
            </a:extLst>
          </p:cNvPr>
          <p:cNvSpPr txBox="1"/>
          <p:nvPr/>
        </p:nvSpPr>
        <p:spPr>
          <a:xfrm>
            <a:off x="783372" y="1387913"/>
            <a:ext cx="583153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继承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&lt;parent&gt;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&lt;version&gt;2.0.2.RELEASE&lt;/version&gt;</a:t>
            </a:r>
          </a:p>
          <a:p>
            <a:r>
              <a:rPr lang="en-US" altLang="zh-CN" dirty="0"/>
              <a:t>&lt;/parent&gt;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7944A-047E-473C-9400-731E820F2760}"/>
              </a:ext>
            </a:extLst>
          </p:cNvPr>
          <p:cNvSpPr txBox="1"/>
          <p:nvPr/>
        </p:nvSpPr>
        <p:spPr>
          <a:xfrm>
            <a:off x="783372" y="3959830"/>
            <a:ext cx="76450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&lt;build&gt;</a:t>
            </a:r>
          </a:p>
          <a:p>
            <a:r>
              <a:rPr lang="en-US" dirty="0"/>
              <a:t>	&lt;plugins&gt;</a:t>
            </a:r>
          </a:p>
          <a:p>
            <a:r>
              <a:rPr lang="en-US" dirty="0"/>
              <a:t>		&lt;plugin&gt;</a:t>
            </a:r>
          </a:p>
          <a:p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&gt;spring-boot-maven-plugin&lt;/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		&lt;/plugin&gt;</a:t>
            </a:r>
          </a:p>
          <a:p>
            <a:r>
              <a:rPr lang="en-US" dirty="0"/>
              <a:t>	&lt;/plugins&gt;</a:t>
            </a:r>
          </a:p>
          <a:p>
            <a:r>
              <a:rPr lang="en-US" dirty="0"/>
              <a:t>&lt;/build&gt;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21A064AB-8444-4BCF-80A4-5B713B1D0EE8}"/>
              </a:ext>
            </a:extLst>
          </p:cNvPr>
          <p:cNvSpPr/>
          <p:nvPr/>
        </p:nvSpPr>
        <p:spPr>
          <a:xfrm>
            <a:off x="7413675" y="1568673"/>
            <a:ext cx="3475294" cy="216923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打包插件，如果不包含此插件，打包出来的</a:t>
            </a:r>
            <a:r>
              <a:rPr lang="en-US" altLang="zh-CN" dirty="0">
                <a:solidFill>
                  <a:srgbClr val="FF0000"/>
                </a:solidFill>
              </a:rPr>
              <a:t>jar</a:t>
            </a:r>
            <a:r>
              <a:rPr lang="zh-CN" altLang="en-US" dirty="0">
                <a:solidFill>
                  <a:srgbClr val="FF0000"/>
                </a:solidFill>
              </a:rPr>
              <a:t>找不到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项目结构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7324A4-F831-41C9-9FA5-E15DBEA7C6DC}"/>
              </a:ext>
            </a:extLst>
          </p:cNvPr>
          <p:cNvSpPr txBox="1"/>
          <p:nvPr/>
        </p:nvSpPr>
        <p:spPr>
          <a:xfrm>
            <a:off x="495817" y="1166841"/>
            <a:ext cx="38391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</a:t>
            </a:r>
          </a:p>
          <a:p>
            <a:r>
              <a:rPr lang="en-US" dirty="0"/>
              <a:t>    +-  example</a:t>
            </a:r>
          </a:p>
          <a:p>
            <a:r>
              <a:rPr lang="en-US" dirty="0"/>
              <a:t>             +-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                    +- Application.java</a:t>
            </a:r>
          </a:p>
          <a:p>
            <a:r>
              <a:rPr lang="en-US" dirty="0"/>
              <a:t> 	   |</a:t>
            </a:r>
          </a:p>
          <a:p>
            <a:r>
              <a:rPr lang="en-US" dirty="0"/>
              <a:t>	   +- user</a:t>
            </a:r>
          </a:p>
          <a:p>
            <a:r>
              <a:rPr lang="en-US" dirty="0"/>
              <a:t> 	   |    +- User.java</a:t>
            </a:r>
          </a:p>
          <a:p>
            <a:r>
              <a:rPr lang="en-US" dirty="0"/>
              <a:t>	   |    +- UserController.java</a:t>
            </a:r>
          </a:p>
          <a:p>
            <a:r>
              <a:rPr lang="en-US" dirty="0"/>
              <a:t>	   |    +- UserService.java</a:t>
            </a:r>
          </a:p>
          <a:p>
            <a:r>
              <a:rPr lang="en-US" dirty="0"/>
              <a:t>	   |    +- UserRespository.java</a:t>
            </a:r>
            <a:br>
              <a:rPr lang="en-US" dirty="0"/>
            </a:br>
            <a:r>
              <a:rPr lang="en-US" dirty="0"/>
              <a:t>	   |</a:t>
            </a:r>
          </a:p>
          <a:p>
            <a:r>
              <a:rPr lang="en-US" dirty="0"/>
              <a:t>	   +- 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/>
              <a:t>	         +- Auth.java</a:t>
            </a:r>
          </a:p>
          <a:p>
            <a:r>
              <a:rPr lang="en-US" dirty="0"/>
              <a:t>	         +- AuthController.java</a:t>
            </a:r>
          </a:p>
          <a:p>
            <a:r>
              <a:rPr lang="en-US" dirty="0"/>
              <a:t>	         +- AuthService.java</a:t>
            </a:r>
          </a:p>
          <a:p>
            <a:r>
              <a:rPr lang="en-US" dirty="0"/>
              <a:t>	         +- AuthRespository.java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CF33E-4972-4BBE-B328-228A054E0159}"/>
              </a:ext>
            </a:extLst>
          </p:cNvPr>
          <p:cNvSpPr/>
          <p:nvPr/>
        </p:nvSpPr>
        <p:spPr>
          <a:xfrm>
            <a:off x="4736454" y="1166841"/>
            <a:ext cx="7161897" cy="4524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package </a:t>
            </a:r>
            <a:r>
              <a:rPr lang="en-US" dirty="0" err="1"/>
              <a:t>com.example.myapp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org.springframework.boot.springapplication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org.springframework.boot.autoconfigure.SpringBootApplication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Application.class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Banner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62BB0A-D548-45AB-AC79-03F11EBB183B}"/>
              </a:ext>
            </a:extLst>
          </p:cNvPr>
          <p:cNvSpPr txBox="1"/>
          <p:nvPr/>
        </p:nvSpPr>
        <p:spPr>
          <a:xfrm>
            <a:off x="1220303" y="1048215"/>
            <a:ext cx="648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</a:t>
            </a:r>
            <a:r>
              <a:rPr lang="en-US" altLang="zh-CN" dirty="0"/>
              <a:t>banner.txt</a:t>
            </a:r>
            <a:r>
              <a:rPr lang="zh-CN" altLang="en-US" dirty="0"/>
              <a:t>放入</a:t>
            </a:r>
            <a:r>
              <a:rPr lang="en-US" altLang="zh-CN" dirty="0" err="1"/>
              <a:t>classpath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/main/resources/banner.txt</a:t>
            </a:r>
            <a:r>
              <a:rPr lang="zh-CN" altLang="en-US"/>
              <a:t>）中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6" y="211364"/>
            <a:ext cx="9781229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logback-spring.xml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而不是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logback.xml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F0F1F1-32F7-4884-B6C7-FE00CFB1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46" y="1085268"/>
            <a:ext cx="6257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9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>
            <a:extLst>
              <a:ext uri="{FF2B5EF4-FFF2-40B4-BE49-F238E27FC236}">
                <a16:creationId xmlns:a16="http://schemas.microsoft.com/office/drawing/2014/main" id="{B90DAD5F-9F09-429E-A5D9-413FA650ADA6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3" name="燕尾形 12">
              <a:extLst>
                <a:ext uri="{FF2B5EF4-FFF2-40B4-BE49-F238E27FC236}">
                  <a16:creationId xmlns:a16="http://schemas.microsoft.com/office/drawing/2014/main" id="{0998CF49-9568-4236-8EF9-0C258978A457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4" name="燕尾形 13">
              <a:extLst>
                <a:ext uri="{FF2B5EF4-FFF2-40B4-BE49-F238E27FC236}">
                  <a16:creationId xmlns:a16="http://schemas.microsoft.com/office/drawing/2014/main" id="{9808B782-51E1-4D8C-B53A-3F0D21F425FF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5" name="燕尾形 14">
              <a:extLst>
                <a:ext uri="{FF2B5EF4-FFF2-40B4-BE49-F238E27FC236}">
                  <a16:creationId xmlns:a16="http://schemas.microsoft.com/office/drawing/2014/main" id="{37147414-5F87-4285-B506-3CEEB6C72ED9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6" name="2">
            <a:extLst>
              <a:ext uri="{FF2B5EF4-FFF2-40B4-BE49-F238E27FC236}">
                <a16:creationId xmlns:a16="http://schemas.microsoft.com/office/drawing/2014/main" id="{57CACF9E-4606-402C-ABF6-0DC160C60F40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 Class</a:t>
            </a:r>
          </a:p>
        </p:txBody>
      </p:sp>
      <p:cxnSp>
        <p:nvCxnSpPr>
          <p:cNvPr id="7" name="3">
            <a:extLst>
              <a:ext uri="{FF2B5EF4-FFF2-40B4-BE49-F238E27FC236}">
                <a16:creationId xmlns:a16="http://schemas.microsoft.com/office/drawing/2014/main" id="{625B252C-300D-4E5D-9984-1CC2CE50CFFC}"/>
              </a:ext>
            </a:extLst>
          </p:cNvPr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151</Words>
  <Application>Microsoft Office PowerPoint</Application>
  <PresentationFormat>Widescreen</PresentationFormat>
  <Paragraphs>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134</cp:revision>
  <dcterms:created xsi:type="dcterms:W3CDTF">2017-09-13T14:46:33Z</dcterms:created>
  <dcterms:modified xsi:type="dcterms:W3CDTF">2018-05-29T08:31:27Z</dcterms:modified>
</cp:coreProperties>
</file>