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5" r:id="rId3"/>
    <p:sldId id="263" r:id="rId4"/>
    <p:sldId id="259" r:id="rId5"/>
    <p:sldId id="260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63BD9-0C91-404E-9092-DA0392869815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70998-46C0-4E5B-9954-ED06D7CB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9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4A33C3-79EB-4F9C-A6EB-0BE8C20A545E}" type="datetime3">
              <a:rPr lang="en-AU" altLang="en-US" sz="1300" smtClean="0">
                <a:latin typeface="Times New Roman" panose="02020603050405020304" pitchFamily="18" charset="0"/>
              </a:rPr>
              <a:pPr/>
              <a:t>18 October,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CA470-E1FC-4C0E-BBB6-A60A14DF0CE3}" type="slidenum">
              <a:rPr lang="en-AU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606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3EA0A6-45C1-4FE4-9858-8CE7EA40BFF2}" type="datetime3">
              <a:rPr lang="en-AU" altLang="en-US" sz="1300" smtClean="0">
                <a:latin typeface="Times New Roman" panose="02020603050405020304" pitchFamily="18" charset="0"/>
              </a:rPr>
              <a:pPr/>
              <a:t>18 October,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156A94-06EC-4C6C-BFB5-1BC62D50522F}" type="slidenum">
              <a:rPr lang="en-AU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1382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A33A35-6BEA-48AD-AE8D-0FCA0D853B57}" type="datetime3">
              <a:rPr lang="en-AU" altLang="en-US" sz="1300" smtClean="0">
                <a:latin typeface="Times New Roman" panose="02020603050405020304" pitchFamily="18" charset="0"/>
              </a:rPr>
              <a:pPr/>
              <a:t>18 October, 2022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0B27F6-A508-4CF3-9325-E18DDF8E0C8D}" type="slidenum">
              <a:rPr lang="en-AU" altLang="en-US" sz="1300" smtClean="0">
                <a:latin typeface="Times New Roman" panose="02020603050405020304" pitchFamily="18" charset="0"/>
              </a:rPr>
              <a:pPr/>
              <a:t>7</a:t>
            </a:fld>
            <a:endParaRPr lang="en-AU" altLang="en-US" sz="1300">
              <a:latin typeface="Times New Roman" panose="02020603050405020304" pitchFamily="18" charset="0"/>
            </a:endParaRPr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128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2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0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0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1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1497A-1BD1-451B-B47E-6BC71DAB1D52}" type="datetimeFigureOut">
              <a:rPr lang="en-US" smtClean="0"/>
              <a:t>18-Oct-22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1B9D-2D7A-462F-A662-0612894C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0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612DF73-4CB3-4BF9-BD3C-4446894FA23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Implementing Jumps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/>
            <a:r>
              <a:rPr lang="en-AU" altLang="en-US"/>
              <a:t>Jump uses word address</a:t>
            </a:r>
          </a:p>
          <a:p>
            <a:pPr eaLnBrk="1" hangingPunct="1"/>
            <a:r>
              <a:rPr lang="en-AU" altLang="en-US"/>
              <a:t>Update PC with concatenation of</a:t>
            </a:r>
          </a:p>
          <a:p>
            <a:pPr lvl="1" eaLnBrk="1" hangingPunct="1"/>
            <a:r>
              <a:rPr lang="en-AU" altLang="en-US"/>
              <a:t>Top 4 bits of old PC</a:t>
            </a:r>
          </a:p>
          <a:p>
            <a:pPr lvl="1" eaLnBrk="1" hangingPunct="1"/>
            <a:r>
              <a:rPr lang="en-AU" altLang="en-US"/>
              <a:t>26-bit jump address</a:t>
            </a:r>
          </a:p>
          <a:p>
            <a:pPr lvl="1" eaLnBrk="1" hangingPunct="1"/>
            <a:r>
              <a:rPr lang="en-AU" altLang="en-US"/>
              <a:t>00</a:t>
            </a:r>
          </a:p>
          <a:p>
            <a:pPr eaLnBrk="1" hangingPunct="1"/>
            <a:r>
              <a:rPr lang="en-AU" altLang="en-US"/>
              <a:t>Need an extra control signal decoded from opcode</a:t>
            </a:r>
          </a:p>
        </p:txBody>
      </p: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3359151" y="1412876"/>
            <a:ext cx="6913563" cy="773113"/>
            <a:chOff x="1156" y="890"/>
            <a:chExt cx="4355" cy="487"/>
          </a:xfrm>
        </p:grpSpPr>
        <p:sp>
          <p:nvSpPr>
            <p:cNvPr id="60423" name="Text Box 5"/>
            <p:cNvSpPr txBox="1">
              <a:spLocks noChangeArrowheads="1"/>
            </p:cNvSpPr>
            <p:nvPr/>
          </p:nvSpPr>
          <p:spPr bwMode="auto">
            <a:xfrm>
              <a:off x="1156" y="890"/>
              <a:ext cx="817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  <a:endParaRPr lang="en-AU" altLang="en-US" sz="2000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1973" y="890"/>
              <a:ext cx="3538" cy="26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address</a:t>
              </a:r>
              <a:endParaRPr lang="en-AU" altLang="en-US" sz="2000"/>
            </a:p>
          </p:txBody>
        </p:sp>
        <p:sp>
          <p:nvSpPr>
            <p:cNvPr id="60425" name="Text Box 9"/>
            <p:cNvSpPr txBox="1">
              <a:spLocks noChangeArrowheads="1"/>
            </p:cNvSpPr>
            <p:nvPr/>
          </p:nvSpPr>
          <p:spPr bwMode="auto">
            <a:xfrm>
              <a:off x="1332" y="1165"/>
              <a:ext cx="4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31:26</a:t>
              </a:r>
              <a:endParaRPr lang="en-AU" altLang="en-US" sz="1600"/>
            </a:p>
          </p:txBody>
        </p:sp>
        <p:sp>
          <p:nvSpPr>
            <p:cNvPr id="60426" name="Text Box 12"/>
            <p:cNvSpPr txBox="1">
              <a:spLocks noChangeArrowheads="1"/>
            </p:cNvSpPr>
            <p:nvPr/>
          </p:nvSpPr>
          <p:spPr bwMode="auto">
            <a:xfrm>
              <a:off x="3560" y="1165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25:0</a:t>
              </a:r>
              <a:endParaRPr lang="en-AU" altLang="en-US" sz="1600"/>
            </a:p>
          </p:txBody>
        </p:sp>
      </p:grpSp>
      <p:sp>
        <p:nvSpPr>
          <p:cNvPr id="60422" name="Text Box 13"/>
          <p:cNvSpPr txBox="1">
            <a:spLocks noChangeArrowheads="1"/>
          </p:cNvSpPr>
          <p:nvPr/>
        </p:nvSpPr>
        <p:spPr bwMode="auto">
          <a:xfrm>
            <a:off x="2335213" y="1489076"/>
            <a:ext cx="74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Jump</a:t>
            </a:r>
            <a:endParaRPr lang="en-AU" altLang="en-US" sz="1800"/>
          </a:p>
        </p:txBody>
      </p:sp>
    </p:spTree>
    <p:extLst>
      <p:ext uri="{BB962C8B-B14F-4D97-AF65-F5344CB8AC3E}">
        <p14:creationId xmlns:p14="http://schemas.microsoft.com/office/powerpoint/2010/main" val="56539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21" y="756745"/>
            <a:ext cx="9921765" cy="5612524"/>
          </a:xfrm>
        </p:spPr>
      </p:pic>
    </p:spTree>
    <p:extLst>
      <p:ext uri="{BB962C8B-B14F-4D97-AF65-F5344CB8AC3E}">
        <p14:creationId xmlns:p14="http://schemas.microsoft.com/office/powerpoint/2010/main" val="5419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4628276-E74C-4DAD-B874-83A549D51EE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pic>
        <p:nvPicPr>
          <p:cNvPr id="62467" name="Picture 6" descr="f04-24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45" y="1196976"/>
            <a:ext cx="10252364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>
          <a:xfrm>
            <a:off x="325581" y="-128587"/>
            <a:ext cx="10515600" cy="1325563"/>
          </a:xfrm>
        </p:spPr>
        <p:txBody>
          <a:bodyPr/>
          <a:lstStyle/>
          <a:p>
            <a:pPr eaLnBrk="1" hangingPunct="1"/>
            <a:r>
              <a:rPr lang="en-AU" altLang="en-US" dirty="0" err="1"/>
              <a:t>Datapath</a:t>
            </a:r>
            <a:r>
              <a:rPr lang="en-AU" altLang="en-US" dirty="0"/>
              <a:t> With Jumps Added</a:t>
            </a:r>
          </a:p>
        </p:txBody>
      </p:sp>
    </p:spTree>
    <p:extLst>
      <p:ext uri="{BB962C8B-B14F-4D97-AF65-F5344CB8AC3E}">
        <p14:creationId xmlns:p14="http://schemas.microsoft.com/office/powerpoint/2010/main" val="429415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Data path and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205" y="1313007"/>
            <a:ext cx="8443213" cy="52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8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cycle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single clock cycle implementation</a:t>
            </a:r>
          </a:p>
          <a:p>
            <a:r>
              <a:rPr lang="en-US" dirty="0"/>
              <a:t>An implementation in which an instruction is executed in one clock cycle</a:t>
            </a:r>
          </a:p>
          <a:p>
            <a:r>
              <a:rPr lang="en-US" dirty="0"/>
              <a:t>Advantage</a:t>
            </a:r>
          </a:p>
          <a:p>
            <a:pPr lvl="1"/>
            <a:r>
              <a:rPr lang="en-US" dirty="0"/>
              <a:t>Easy to understand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it is too slow to be practical</a:t>
            </a:r>
          </a:p>
          <a:p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7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cycle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clock cycle must have the same length for every instruction</a:t>
            </a:r>
          </a:p>
          <a:p>
            <a:r>
              <a:rPr lang="en-US" dirty="0"/>
              <a:t>the longest possible path in the processor determines the clock cycle</a:t>
            </a:r>
          </a:p>
          <a:p>
            <a:pPr lvl="1"/>
            <a:r>
              <a:rPr lang="en-US" dirty="0"/>
              <a:t>a load instruction, which uses five functional units in series: the instruction memory, the register file, the ALU, the data memory, and the register file</a:t>
            </a:r>
          </a:p>
          <a:p>
            <a:r>
              <a:rPr lang="en-US" dirty="0"/>
              <a:t>Although the CPI is 1; the overall performance of a single-cycle implementation is likely to be poor, since the clock cycle is too long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altLang="en-US" dirty="0"/>
              <a:t>improve performance by pipelining</a:t>
            </a:r>
          </a:p>
          <a:p>
            <a:pPr lvl="1"/>
            <a:r>
              <a:rPr lang="en-US" dirty="0"/>
              <a:t>Similar </a:t>
            </a:r>
            <a:r>
              <a:rPr lang="en-US" dirty="0" err="1"/>
              <a:t>datapath</a:t>
            </a:r>
            <a:r>
              <a:rPr lang="en-US" dirty="0"/>
              <a:t> and higher throughput</a:t>
            </a:r>
          </a:p>
          <a:p>
            <a:r>
              <a:rPr lang="en-US" dirty="0"/>
              <a:t>Pipelining improves efficiency by executing multiple instructions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27116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CE9754D5-8F02-4621-B1D3-5029B77CE5F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Pipeline Performance</a:t>
            </a:r>
            <a:endParaRPr lang="en-AU" altLang="en-US"/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533650"/>
          </a:xfrm>
        </p:spPr>
        <p:txBody>
          <a:bodyPr/>
          <a:lstStyle/>
          <a:p>
            <a:pPr eaLnBrk="1" hangingPunct="1"/>
            <a:r>
              <a:rPr lang="en-US" altLang="en-US" dirty="0"/>
              <a:t>Assume time for stages is</a:t>
            </a:r>
          </a:p>
          <a:p>
            <a:pPr lvl="1" eaLnBrk="1" hangingPunct="1"/>
            <a:r>
              <a:rPr lang="en-US" altLang="en-US" dirty="0"/>
              <a:t>100ps for register read or write</a:t>
            </a:r>
          </a:p>
          <a:p>
            <a:pPr lvl="1" eaLnBrk="1" hangingPunct="1"/>
            <a:r>
              <a:rPr lang="en-US" altLang="en-US" dirty="0"/>
              <a:t>200ps for other stages</a:t>
            </a:r>
          </a:p>
          <a:p>
            <a:pPr eaLnBrk="1" hangingPunct="1"/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191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F750-F5CC-4218-B67F-AF325258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4B187-C677-4650-BD96-B34095F4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4154" y="2827712"/>
            <a:ext cx="8443692" cy="2347163"/>
          </a:xfrm>
        </p:spPr>
      </p:pic>
    </p:spTree>
    <p:extLst>
      <p:ext uri="{BB962C8B-B14F-4D97-AF65-F5344CB8AC3E}">
        <p14:creationId xmlns:p14="http://schemas.microsoft.com/office/powerpoint/2010/main" val="272155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253</Words>
  <Application>Microsoft Office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Implementing Jumps</vt:lpstr>
      <vt:lpstr>PowerPoint Presentation</vt:lpstr>
      <vt:lpstr>Datapath With Jumps Added</vt:lpstr>
      <vt:lpstr>MIPS Data path and control</vt:lpstr>
      <vt:lpstr>Single cycle implementation</vt:lpstr>
      <vt:lpstr>Single cycle implementation</vt:lpstr>
      <vt:lpstr>Pipeline Performance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DATAPATH WITH J INSTRUCTION</dc:title>
  <dc:creator>Angel Arul Jothi</dc:creator>
  <cp:lastModifiedBy>Raja Muthalagu</cp:lastModifiedBy>
  <cp:revision>20</cp:revision>
  <dcterms:created xsi:type="dcterms:W3CDTF">2018-11-03T07:35:44Z</dcterms:created>
  <dcterms:modified xsi:type="dcterms:W3CDTF">2022-10-18T06:00:55Z</dcterms:modified>
</cp:coreProperties>
</file>