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60" r:id="rId2"/>
    <p:sldId id="257" r:id="rId3"/>
    <p:sldId id="262" r:id="rId4"/>
    <p:sldId id="320" r:id="rId5"/>
    <p:sldId id="376" r:id="rId6"/>
    <p:sldId id="313" r:id="rId7"/>
    <p:sldId id="314" r:id="rId8"/>
    <p:sldId id="315" r:id="rId9"/>
    <p:sldId id="316" r:id="rId10"/>
    <p:sldId id="317" r:id="rId11"/>
    <p:sldId id="318" r:id="rId12"/>
    <p:sldId id="635" r:id="rId13"/>
    <p:sldId id="319" r:id="rId14"/>
    <p:sldId id="268" r:id="rId15"/>
    <p:sldId id="269" r:id="rId16"/>
    <p:sldId id="321" r:id="rId17"/>
    <p:sldId id="367" r:id="rId18"/>
    <p:sldId id="270" r:id="rId19"/>
    <p:sldId id="637" r:id="rId20"/>
    <p:sldId id="273" r:id="rId21"/>
    <p:sldId id="274" r:id="rId22"/>
    <p:sldId id="322" r:id="rId23"/>
    <p:sldId id="323" r:id="rId24"/>
    <p:sldId id="275" r:id="rId25"/>
    <p:sldId id="324" r:id="rId26"/>
    <p:sldId id="277" r:id="rId27"/>
    <p:sldId id="276" r:id="rId28"/>
    <p:sldId id="330" r:id="rId29"/>
    <p:sldId id="279" r:id="rId30"/>
    <p:sldId id="280" r:id="rId31"/>
    <p:sldId id="281" r:id="rId32"/>
    <p:sldId id="368" r:id="rId33"/>
    <p:sldId id="335" r:id="rId34"/>
    <p:sldId id="336" r:id="rId35"/>
    <p:sldId id="337" r:id="rId36"/>
    <p:sldId id="282" r:id="rId37"/>
    <p:sldId id="641" r:id="rId38"/>
    <p:sldId id="342" r:id="rId39"/>
    <p:sldId id="287" r:id="rId40"/>
    <p:sldId id="288" r:id="rId41"/>
    <p:sldId id="289" r:id="rId42"/>
    <p:sldId id="750" r:id="rId43"/>
    <p:sldId id="751" r:id="rId44"/>
    <p:sldId id="298" r:id="rId45"/>
    <p:sldId id="299" r:id="rId46"/>
    <p:sldId id="369" r:id="rId47"/>
    <p:sldId id="370" r:id="rId48"/>
    <p:sldId id="371" r:id="rId49"/>
    <p:sldId id="372" r:id="rId50"/>
    <p:sldId id="373" r:id="rId51"/>
    <p:sldId id="374" r:id="rId52"/>
    <p:sldId id="343" r:id="rId53"/>
    <p:sldId id="344" r:id="rId54"/>
    <p:sldId id="301" r:id="rId55"/>
    <p:sldId id="302" r:id="rId56"/>
    <p:sldId id="345" r:id="rId57"/>
    <p:sldId id="346" r:id="rId58"/>
    <p:sldId id="640" r:id="rId59"/>
    <p:sldId id="347" r:id="rId60"/>
    <p:sldId id="348" r:id="rId61"/>
    <p:sldId id="349" r:id="rId62"/>
    <p:sldId id="375" r:id="rId63"/>
    <p:sldId id="639" r:id="rId64"/>
    <p:sldId id="304" r:id="rId65"/>
    <p:sldId id="638" r:id="rId66"/>
    <p:sldId id="642" r:id="rId67"/>
    <p:sldId id="350" r:id="rId68"/>
    <p:sldId id="351" r:id="rId69"/>
    <p:sldId id="305" r:id="rId70"/>
    <p:sldId id="303"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71728-5BAD-4A91-80CD-2F636A4EE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71A4C99-3BB9-4C22-9598-3077C25BA7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373DD8B-6913-4545-BB9B-DAB785C74127}" type="datetimeFigureOut">
              <a:rPr lang="en-US"/>
              <a:pPr>
                <a:defRPr/>
              </a:pPr>
              <a:t>10/13/2023</a:t>
            </a:fld>
            <a:endParaRPr lang="en-US"/>
          </a:p>
        </p:txBody>
      </p:sp>
      <p:sp>
        <p:nvSpPr>
          <p:cNvPr id="4" name="Slide Image Placeholder 3">
            <a:extLst>
              <a:ext uri="{FF2B5EF4-FFF2-40B4-BE49-F238E27FC236}">
                <a16:creationId xmlns:a16="http://schemas.microsoft.com/office/drawing/2014/main" id="{7E15D486-5E36-441A-8D3D-FD8262CF0A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EC332D-B1F7-47C2-958D-07C5CB4BAD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C40DE7-1CB9-4504-AB56-05E19E8A88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C579F5A-8B73-4BCE-9EC8-34324AE71B2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8F41222-52A9-40C5-9580-5B9ABA794C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pPr>
              <a:defRPr/>
            </a:pPr>
            <a:fld id="{38F41222-52A9-40C5-9580-5B9ABA794CF8}" type="slidenum">
              <a:rPr lang="en-US" smtClean="0"/>
              <a:pPr>
                <a:defRPr/>
              </a:pPr>
              <a:t>14</a:t>
            </a:fld>
            <a:endParaRPr lang="en-US"/>
          </a:p>
        </p:txBody>
      </p:sp>
    </p:spTree>
    <p:extLst>
      <p:ext uri="{BB962C8B-B14F-4D97-AF65-F5344CB8AC3E}">
        <p14:creationId xmlns:p14="http://schemas.microsoft.com/office/powerpoint/2010/main" val="1282929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4FC986-5DE3-4F88-AEFC-EDED493CA3E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58D41D9B-442F-4D2E-9D84-D254ACFF2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B956D65-2E8B-4233-B743-09B162287A52}"/>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5E429A2-67EE-49EC-A92A-5AB9C387635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445E4D1A-A323-4FA1-A482-D4C21644AB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8F65D719-58EA-4056-8527-BE89A909E55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FBF022CD-337E-4B46-A7A8-C45B1C334B4E}"/>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0881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9DB42DF3-9DF4-450D-ABEC-93C58379F979}"/>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8F6E828C-1166-4A48-B07D-6F9D2139A00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C23D9EB-DD0C-440C-8BD6-D4F4C5E5DE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5D1B33F-8A9C-4A1F-A29F-69AF4787069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4C2685CB-1223-4917-9573-63175BBDFCC5}"/>
              </a:ext>
            </a:extLst>
          </p:cNvPr>
          <p:cNvGrpSpPr>
            <a:grpSpLocks/>
          </p:cNvGrpSpPr>
          <p:nvPr userDrawn="1"/>
        </p:nvGrpSpPr>
        <p:grpSpPr bwMode="auto">
          <a:xfrm>
            <a:off x="2171700" y="6245225"/>
            <a:ext cx="7010400" cy="46038"/>
            <a:chOff x="1905000" y="6553200"/>
            <a:chExt cx="7010400" cy="45719"/>
          </a:xfrm>
        </p:grpSpPr>
        <p:sp>
          <p:nvSpPr>
            <p:cNvPr id="9" name="Rectangle 8">
              <a:extLst>
                <a:ext uri="{FF2B5EF4-FFF2-40B4-BE49-F238E27FC236}">
                  <a16:creationId xmlns:a16="http://schemas.microsoft.com/office/drawing/2014/main" id="{87FB76EE-B1DB-4010-8C2D-C0AAA14CF3B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1E94F5C0-BD7D-47B5-A005-A1BD0622C76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D7C45C2-940F-4133-8B56-B9BD5A1915F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E1B6DB18-EE71-44BB-AFC0-7D3A4150806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4DEBB09-001F-491A-8B07-ADA8CEF48977}"/>
              </a:ext>
            </a:extLst>
          </p:cNvPr>
          <p:cNvSpPr txBox="1">
            <a:spLocks noChangeArrowheads="1"/>
          </p:cNvSpPr>
          <p:nvPr userDrawn="1"/>
        </p:nvSpPr>
        <p:spPr bwMode="auto">
          <a:xfrm>
            <a:off x="3276600" y="66722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348090A6-C635-4784-B46D-C5A385B20C81}"/>
              </a:ext>
            </a:extLst>
          </p:cNvPr>
          <p:cNvSpPr>
            <a:spLocks noGrp="1"/>
          </p:cNvSpPr>
          <p:nvPr>
            <p:ph type="dt" sz="half" idx="11"/>
          </p:nvPr>
        </p:nvSpPr>
        <p:spPr/>
        <p:txBody>
          <a:bodyPr/>
          <a:lstStyle>
            <a:lvl1pPr>
              <a:defRPr/>
            </a:lvl1pPr>
          </a:lstStyle>
          <a:p>
            <a:pPr>
              <a:defRPr/>
            </a:pPr>
            <a:fld id="{6B6A3066-624C-4864-BF03-57D3D26DCF7F}" type="datetime1">
              <a:rPr lang="en-US"/>
              <a:pPr>
                <a:defRPr/>
              </a:pPr>
              <a:t>10/13/2023</a:t>
            </a:fld>
            <a:endParaRPr lang="en-US" dirty="0"/>
          </a:p>
        </p:txBody>
      </p:sp>
      <p:sp>
        <p:nvSpPr>
          <p:cNvPr id="15" name="Footer Placeholder 13">
            <a:extLst>
              <a:ext uri="{FF2B5EF4-FFF2-40B4-BE49-F238E27FC236}">
                <a16:creationId xmlns:a16="http://schemas.microsoft.com/office/drawing/2014/main" id="{73AB360F-B322-4440-96A2-BE68C98247F1}"/>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D9ED91C4-53EB-47B8-A03B-8921B309D528}"/>
              </a:ext>
            </a:extLst>
          </p:cNvPr>
          <p:cNvSpPr>
            <a:spLocks noGrp="1"/>
          </p:cNvSpPr>
          <p:nvPr>
            <p:ph type="sldNum" sz="quarter" idx="13"/>
          </p:nvPr>
        </p:nvSpPr>
        <p:spPr/>
        <p:txBody>
          <a:bodyPr/>
          <a:lstStyle>
            <a:lvl1pPr>
              <a:defRPr/>
            </a:lvl1pPr>
          </a:lstStyle>
          <a:p>
            <a:pPr>
              <a:defRPr/>
            </a:pPr>
            <a:fld id="{A6F9F2D2-3E5E-4942-BE4D-7C0AB1268B41}" type="slidenum">
              <a:rPr lang="en-US" altLang="en-US"/>
              <a:pPr>
                <a:defRPr/>
              </a:pPr>
              <a:t>‹#›</a:t>
            </a:fld>
            <a:endParaRPr lang="en-US" altLang="en-US" dirty="0"/>
          </a:p>
        </p:txBody>
      </p:sp>
    </p:spTree>
    <p:extLst>
      <p:ext uri="{BB962C8B-B14F-4D97-AF65-F5344CB8AC3E}">
        <p14:creationId xmlns:p14="http://schemas.microsoft.com/office/powerpoint/2010/main" val="103714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DF8398B-00A5-4D4D-A006-D15793600E43}"/>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40627DF2-58E0-4580-8935-509BBA36F61A}"/>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EFC1243-E944-48D4-838B-919C3040B058}"/>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AB6945F-12B6-4F87-B04A-2CD43142EDFF}"/>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D7E30F47-970A-4D8A-9A29-32F10179D37E}"/>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E086A1C-E801-45FB-A82E-F28CFE13D4EA}"/>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Dubai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1" name="Date Placeholder 1">
            <a:extLst>
              <a:ext uri="{FF2B5EF4-FFF2-40B4-BE49-F238E27FC236}">
                <a16:creationId xmlns:a16="http://schemas.microsoft.com/office/drawing/2014/main" id="{56922178-04A5-4CC7-A24F-6B403AA74E2A}"/>
              </a:ext>
            </a:extLst>
          </p:cNvPr>
          <p:cNvSpPr>
            <a:spLocks noGrp="1"/>
          </p:cNvSpPr>
          <p:nvPr>
            <p:ph type="dt" sz="half" idx="11"/>
          </p:nvPr>
        </p:nvSpPr>
        <p:spPr/>
        <p:txBody>
          <a:bodyPr/>
          <a:lstStyle>
            <a:lvl1pPr>
              <a:defRPr/>
            </a:lvl1pPr>
          </a:lstStyle>
          <a:p>
            <a:pPr>
              <a:defRPr/>
            </a:pPr>
            <a:fld id="{1031E2DB-D130-44E2-8FA7-F95D29BF3F88}" type="datetime1">
              <a:rPr lang="en-US"/>
              <a:pPr>
                <a:defRPr/>
              </a:pPr>
              <a:t>10/13/2023</a:t>
            </a:fld>
            <a:endParaRPr lang="en-US" dirty="0"/>
          </a:p>
        </p:txBody>
      </p:sp>
      <p:sp>
        <p:nvSpPr>
          <p:cNvPr id="12" name="Footer Placeholder 10">
            <a:extLst>
              <a:ext uri="{FF2B5EF4-FFF2-40B4-BE49-F238E27FC236}">
                <a16:creationId xmlns:a16="http://schemas.microsoft.com/office/drawing/2014/main" id="{76E9E3ED-76D3-4CEE-902B-6F801FF2492E}"/>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3" name="Slide Number Placeholder 11">
            <a:extLst>
              <a:ext uri="{FF2B5EF4-FFF2-40B4-BE49-F238E27FC236}">
                <a16:creationId xmlns:a16="http://schemas.microsoft.com/office/drawing/2014/main" id="{A40841EF-AD06-4883-8ABF-73BDC2316F14}"/>
              </a:ext>
            </a:extLst>
          </p:cNvPr>
          <p:cNvSpPr>
            <a:spLocks noGrp="1"/>
          </p:cNvSpPr>
          <p:nvPr>
            <p:ph type="sldNum" sz="quarter" idx="13"/>
          </p:nvPr>
        </p:nvSpPr>
        <p:spPr/>
        <p:txBody>
          <a:bodyPr/>
          <a:lstStyle>
            <a:lvl1pPr>
              <a:defRPr/>
            </a:lvl1pPr>
          </a:lstStyle>
          <a:p>
            <a:pPr>
              <a:defRPr/>
            </a:pPr>
            <a:fld id="{B0357F98-3389-46AA-95F1-2FA0ED50CB23}" type="slidenum">
              <a:rPr lang="en-US" altLang="en-US"/>
              <a:pPr>
                <a:defRPr/>
              </a:pPr>
              <a:t>‹#›</a:t>
            </a:fld>
            <a:endParaRPr lang="en-US" altLang="en-US" dirty="0"/>
          </a:p>
        </p:txBody>
      </p:sp>
    </p:spTree>
    <p:extLst>
      <p:ext uri="{BB962C8B-B14F-4D97-AF65-F5344CB8AC3E}">
        <p14:creationId xmlns:p14="http://schemas.microsoft.com/office/powerpoint/2010/main" val="120913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7EB2E56-BE63-411A-95CC-F7BEA5269569}"/>
              </a:ext>
            </a:extLst>
          </p:cNvPr>
          <p:cNvSpPr>
            <a:spLocks noGrp="1"/>
          </p:cNvSpPr>
          <p:nvPr>
            <p:ph type="dt" sz="half" idx="10"/>
          </p:nvPr>
        </p:nvSpPr>
        <p:spPr/>
        <p:txBody>
          <a:bodyPr/>
          <a:lstStyle>
            <a:lvl1pPr>
              <a:defRPr/>
            </a:lvl1pPr>
          </a:lstStyle>
          <a:p>
            <a:pPr>
              <a:defRPr/>
            </a:pPr>
            <a:fld id="{C47BAAC6-4184-4E85-ACEA-D0EF51450A9D}" type="datetime1">
              <a:rPr lang="en-US"/>
              <a:pPr>
                <a:defRPr/>
              </a:pPr>
              <a:t>10/13/2023</a:t>
            </a:fld>
            <a:endParaRPr lang="en-US" dirty="0"/>
          </a:p>
        </p:txBody>
      </p:sp>
      <p:sp>
        <p:nvSpPr>
          <p:cNvPr id="6" name="Footer Placeholder 4">
            <a:extLst>
              <a:ext uri="{FF2B5EF4-FFF2-40B4-BE49-F238E27FC236}">
                <a16:creationId xmlns:a16="http://schemas.microsoft.com/office/drawing/2014/main" id="{634EA98E-FEC9-4E04-95C7-217494C1B029}"/>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7" name="Slide Number Placeholder 5">
            <a:extLst>
              <a:ext uri="{FF2B5EF4-FFF2-40B4-BE49-F238E27FC236}">
                <a16:creationId xmlns:a16="http://schemas.microsoft.com/office/drawing/2014/main" id="{497FE921-AA43-4618-8A83-8BB30BF4443D}"/>
              </a:ext>
            </a:extLst>
          </p:cNvPr>
          <p:cNvSpPr>
            <a:spLocks noGrp="1"/>
          </p:cNvSpPr>
          <p:nvPr>
            <p:ph type="sldNum" sz="quarter" idx="12"/>
          </p:nvPr>
        </p:nvSpPr>
        <p:spPr/>
        <p:txBody>
          <a:bodyPr/>
          <a:lstStyle>
            <a:lvl1pPr>
              <a:defRPr/>
            </a:lvl1pPr>
          </a:lstStyle>
          <a:p>
            <a:pPr>
              <a:defRPr/>
            </a:pPr>
            <a:fld id="{B0837E57-4D70-4F5E-9623-FF62C3C5688B}" type="slidenum">
              <a:rPr lang="en-US" altLang="en-US"/>
              <a:pPr>
                <a:defRPr/>
              </a:pPr>
              <a:t>‹#›</a:t>
            </a:fld>
            <a:endParaRPr lang="en-US" altLang="en-US" dirty="0"/>
          </a:p>
        </p:txBody>
      </p:sp>
    </p:spTree>
    <p:extLst>
      <p:ext uri="{BB962C8B-B14F-4D97-AF65-F5344CB8AC3E}">
        <p14:creationId xmlns:p14="http://schemas.microsoft.com/office/powerpoint/2010/main" val="383343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57175" indent="-257175">
              <a:buFont typeface="Wingdings" panose="05000000000000000000" pitchFamily="2" charset="2"/>
              <a:buChar char="§"/>
              <a:defRPr sz="1800"/>
            </a:lvl1pPr>
            <a:lvl3pPr>
              <a:defRPr sz="1800"/>
            </a:lvl3pPr>
            <a:lvl4pPr>
              <a:defRPr sz="1500"/>
            </a:lvl4pPr>
            <a:lvl5pPr>
              <a:defRPr sz="1500"/>
            </a:lvl5pPr>
            <a:lvl6pPr>
              <a:defRPr sz="1500"/>
            </a:lvl6pPr>
          </a:lstStyle>
          <a:p>
            <a:pPr lvl="0"/>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a:extLst>
              <a:ext uri="{FF2B5EF4-FFF2-40B4-BE49-F238E27FC236}">
                <a16:creationId xmlns:a16="http://schemas.microsoft.com/office/drawing/2014/main" id="{086131EA-235B-439B-B76F-D6886DB611E5}"/>
              </a:ext>
            </a:extLst>
          </p:cNvPr>
          <p:cNvSpPr>
            <a:spLocks noGrp="1"/>
          </p:cNvSpPr>
          <p:nvPr>
            <p:ph type="dt" sz="half" idx="10"/>
          </p:nvPr>
        </p:nvSpPr>
        <p:spPr/>
        <p:txBody>
          <a:bodyPr/>
          <a:lstStyle>
            <a:lvl1pPr>
              <a:defRPr sz="900"/>
            </a:lvl1pPr>
          </a:lstStyle>
          <a:p>
            <a:pPr>
              <a:defRPr/>
            </a:pPr>
            <a:fld id="{9B8AB17C-3950-41C7-B79B-DBBE31EB678A}" type="datetime1">
              <a:rPr lang="en-US"/>
              <a:pPr>
                <a:defRPr/>
              </a:pPr>
              <a:t>10/13/2023</a:t>
            </a:fld>
            <a:endParaRPr lang="en-US"/>
          </a:p>
        </p:txBody>
      </p:sp>
      <p:sp>
        <p:nvSpPr>
          <p:cNvPr id="5" name="Footer Placeholder 4">
            <a:extLst>
              <a:ext uri="{FF2B5EF4-FFF2-40B4-BE49-F238E27FC236}">
                <a16:creationId xmlns:a16="http://schemas.microsoft.com/office/drawing/2014/main" id="{9225256C-4EA2-4FCB-9DFC-1EF623DF6C14}"/>
              </a:ext>
            </a:extLst>
          </p:cNvPr>
          <p:cNvSpPr>
            <a:spLocks noGrp="1"/>
          </p:cNvSpPr>
          <p:nvPr>
            <p:ph type="ftr" sz="quarter" idx="11"/>
          </p:nvPr>
        </p:nvSpPr>
        <p:spPr/>
        <p:txBody>
          <a:bodyPr/>
          <a:lstStyle>
            <a:lvl1pPr>
              <a:defRPr sz="900"/>
            </a:lvl1pPr>
          </a:lstStyle>
          <a:p>
            <a:pPr>
              <a:defRPr/>
            </a:pPr>
            <a:r>
              <a:rPr lang="en-US"/>
              <a:t>Data Mining </a:t>
            </a:r>
          </a:p>
        </p:txBody>
      </p:sp>
      <p:sp>
        <p:nvSpPr>
          <p:cNvPr id="6" name="Slide Number Placeholder 5">
            <a:extLst>
              <a:ext uri="{FF2B5EF4-FFF2-40B4-BE49-F238E27FC236}">
                <a16:creationId xmlns:a16="http://schemas.microsoft.com/office/drawing/2014/main" id="{EB6785D6-6417-4D2B-A684-785B5146DFF2}"/>
              </a:ext>
            </a:extLst>
          </p:cNvPr>
          <p:cNvSpPr>
            <a:spLocks noGrp="1"/>
          </p:cNvSpPr>
          <p:nvPr>
            <p:ph type="sldNum" sz="quarter" idx="12"/>
          </p:nvPr>
        </p:nvSpPr>
        <p:spPr/>
        <p:txBody>
          <a:bodyPr/>
          <a:lstStyle>
            <a:lvl1pPr>
              <a:defRPr sz="900"/>
            </a:lvl1pPr>
          </a:lstStyle>
          <a:p>
            <a:pPr>
              <a:defRPr/>
            </a:pPr>
            <a:fld id="{6FEFF470-2F7F-4A73-8196-4B912524713D}" type="slidenum">
              <a:rPr lang="en-US"/>
              <a:pPr>
                <a:defRPr/>
              </a:pPr>
              <a:t>‹#›</a:t>
            </a:fld>
            <a:endParaRPr lang="en-US"/>
          </a:p>
        </p:txBody>
      </p:sp>
    </p:spTree>
    <p:extLst>
      <p:ext uri="{BB962C8B-B14F-4D97-AF65-F5344CB8AC3E}">
        <p14:creationId xmlns:p14="http://schemas.microsoft.com/office/powerpoint/2010/main" val="40283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9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417F3D3-35EE-4736-9EC3-C0FE7E3B5C00}"/>
              </a:ext>
            </a:extLst>
          </p:cNvPr>
          <p:cNvSpPr>
            <a:spLocks noGrp="1"/>
          </p:cNvSpPr>
          <p:nvPr>
            <p:ph type="dt" sz="half" idx="10"/>
          </p:nvPr>
        </p:nvSpPr>
        <p:spPr/>
        <p:txBody>
          <a:bodyPr/>
          <a:lstStyle>
            <a:lvl1pPr>
              <a:defRPr/>
            </a:lvl1pPr>
          </a:lstStyle>
          <a:p>
            <a:pPr>
              <a:defRPr/>
            </a:pPr>
            <a:fld id="{FD3E7F3E-BB80-4039-85CF-9208944C6D21}" type="datetime1">
              <a:rPr lang="en-US"/>
              <a:pPr>
                <a:defRPr/>
              </a:pPr>
              <a:t>10/13/2023</a:t>
            </a:fld>
            <a:endParaRPr lang="en-US" dirty="0"/>
          </a:p>
        </p:txBody>
      </p:sp>
      <p:sp>
        <p:nvSpPr>
          <p:cNvPr id="4" name="Footer Placeholder 4">
            <a:extLst>
              <a:ext uri="{FF2B5EF4-FFF2-40B4-BE49-F238E27FC236}">
                <a16:creationId xmlns:a16="http://schemas.microsoft.com/office/drawing/2014/main" id="{B8929217-BC40-48BE-B258-DE56265B9C6C}"/>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5" name="Slide Number Placeholder 5">
            <a:extLst>
              <a:ext uri="{FF2B5EF4-FFF2-40B4-BE49-F238E27FC236}">
                <a16:creationId xmlns:a16="http://schemas.microsoft.com/office/drawing/2014/main" id="{E475D57B-35C9-40C3-854C-D675C3F9CB95}"/>
              </a:ext>
            </a:extLst>
          </p:cNvPr>
          <p:cNvSpPr>
            <a:spLocks noGrp="1"/>
          </p:cNvSpPr>
          <p:nvPr>
            <p:ph type="sldNum" sz="quarter" idx="12"/>
          </p:nvPr>
        </p:nvSpPr>
        <p:spPr/>
        <p:txBody>
          <a:bodyPr/>
          <a:lstStyle>
            <a:lvl1pPr>
              <a:defRPr/>
            </a:lvl1pPr>
          </a:lstStyle>
          <a:p>
            <a:pPr>
              <a:defRPr/>
            </a:pPr>
            <a:fld id="{A4E5AEFD-678E-4CEC-9D8B-9E7EFFB7C787}" type="slidenum">
              <a:rPr lang="en-US" altLang="en-US"/>
              <a:pPr>
                <a:defRPr/>
              </a:pPr>
              <a:t>‹#›</a:t>
            </a:fld>
            <a:endParaRPr lang="en-US" altLang="en-US" dirty="0"/>
          </a:p>
        </p:txBody>
      </p:sp>
    </p:spTree>
    <p:extLst>
      <p:ext uri="{BB962C8B-B14F-4D97-AF65-F5344CB8AC3E}">
        <p14:creationId xmlns:p14="http://schemas.microsoft.com/office/powerpoint/2010/main" val="39699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A5A61F-57C9-46D6-9229-03B063314BB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922636EB-76C9-4E81-AEC7-07F9DC5A9618}"/>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51FA827-792F-4894-BDCB-4D9A2DEB51F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57AB27A-E463-4740-8E6B-92B35335E371}"/>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F1252F03-ADB5-41BD-ACD8-53C5779DABC3}"/>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8DB65E8-EDB7-4B34-8A69-5B7AFCB701E9}"/>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D23CCFE7-EA99-4AB1-A2AD-6DC89435D11F}"/>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662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8EC91621-F492-45DD-BABC-E6EE9C647B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D367E17-38B6-499B-80B5-262DEB22E5A6}"/>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6643558E-F38B-4664-B30D-DAE855C8D7C9}"/>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3DE8BF-B495-411F-A8FE-6AD8A184D034}"/>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E40E884-7795-4FE4-956C-79068F93390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EA49971-ED86-4973-BC2A-BD3636CCA68F}"/>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FA9B9F06-E82A-4DF3-8834-4AE37E5DCBB6}"/>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55960A89-DA2B-4CDA-A136-CB3D638DD4E0}"/>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6733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50E78-23E0-42A4-A2FB-250C9E2A05D1}"/>
              </a:ext>
            </a:extLst>
          </p:cNvPr>
          <p:cNvSpPr txBox="1">
            <a:spLocks noChangeArrowheads="1"/>
          </p:cNvSpPr>
          <p:nvPr userDrawn="1"/>
        </p:nvSpPr>
        <p:spPr bwMode="auto">
          <a:xfrm>
            <a:off x="3228975" y="66484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pic>
        <p:nvPicPr>
          <p:cNvPr id="5" name="Picture 11" descr="Picture 7.png">
            <a:extLst>
              <a:ext uri="{FF2B5EF4-FFF2-40B4-BE49-F238E27FC236}">
                <a16:creationId xmlns:a16="http://schemas.microsoft.com/office/drawing/2014/main" id="{F43F5EDA-F3EC-4435-AB3C-2B9F7153744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a:extLst>
              <a:ext uri="{FF2B5EF4-FFF2-40B4-BE49-F238E27FC236}">
                <a16:creationId xmlns:a16="http://schemas.microsoft.com/office/drawing/2014/main" id="{D1166556-A66B-444F-B379-F57AC04E89CB}"/>
              </a:ext>
            </a:extLst>
          </p:cNvPr>
          <p:cNvGrpSpPr>
            <a:grpSpLocks/>
          </p:cNvGrpSpPr>
          <p:nvPr userDrawn="1"/>
        </p:nvGrpSpPr>
        <p:grpSpPr bwMode="auto">
          <a:xfrm>
            <a:off x="2084388" y="6180138"/>
            <a:ext cx="7010400" cy="46037"/>
            <a:chOff x="1905000" y="6553200"/>
            <a:chExt cx="7010400" cy="45719"/>
          </a:xfrm>
        </p:grpSpPr>
        <p:sp>
          <p:nvSpPr>
            <p:cNvPr id="7" name="Rectangle 6">
              <a:extLst>
                <a:ext uri="{FF2B5EF4-FFF2-40B4-BE49-F238E27FC236}">
                  <a16:creationId xmlns:a16="http://schemas.microsoft.com/office/drawing/2014/main" id="{AF5A27BA-6894-41BB-A6BD-7063EB682C37}"/>
                </a:ext>
              </a:extLst>
            </p:cNvPr>
            <p:cNvSpPr/>
            <p:nvPr/>
          </p:nvSpPr>
          <p:spPr>
            <a:xfrm>
              <a:off x="4267200" y="6553200"/>
              <a:ext cx="2328862"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7CFF8EC-9251-4F64-9B0A-6EB29E759B3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C501DE0-146E-4CEC-87AD-FB99476AD233}"/>
                </a:ext>
              </a:extLst>
            </p:cNvPr>
            <p:cNvSpPr/>
            <p:nvPr userDrawn="1"/>
          </p:nvSpPr>
          <p:spPr>
            <a:xfrm>
              <a:off x="6586537" y="6553200"/>
              <a:ext cx="2328863"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a:extLst>
              <a:ext uri="{FF2B5EF4-FFF2-40B4-BE49-F238E27FC236}">
                <a16:creationId xmlns:a16="http://schemas.microsoft.com/office/drawing/2014/main" id="{E3DA0CB8-A6EF-472F-AE24-96CD1485C7C6}"/>
              </a:ext>
            </a:extLst>
          </p:cNvPr>
          <p:cNvGrpSpPr>
            <a:grpSpLocks/>
          </p:cNvGrpSpPr>
          <p:nvPr userDrawn="1"/>
        </p:nvGrpSpPr>
        <p:grpSpPr bwMode="auto">
          <a:xfrm>
            <a:off x="0" y="1295400"/>
            <a:ext cx="7010400" cy="46038"/>
            <a:chOff x="1905000" y="6553200"/>
            <a:chExt cx="7010400" cy="45719"/>
          </a:xfrm>
        </p:grpSpPr>
        <p:sp>
          <p:nvSpPr>
            <p:cNvPr id="11" name="Rectangle 10">
              <a:extLst>
                <a:ext uri="{FF2B5EF4-FFF2-40B4-BE49-F238E27FC236}">
                  <a16:creationId xmlns:a16="http://schemas.microsoft.com/office/drawing/2014/main" id="{182A16E5-5056-41CA-AC29-567258F52B1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AA1541A-67E4-44A4-A788-9EFBAF0684C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6154AAD-5597-41DB-87D9-5A59737721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B3E55147-169C-430D-94ED-71AA46C10F43}"/>
              </a:ext>
            </a:extLst>
          </p:cNvPr>
          <p:cNvSpPr>
            <a:spLocks noGrp="1"/>
          </p:cNvSpPr>
          <p:nvPr>
            <p:ph type="dt" sz="half" idx="11"/>
          </p:nvPr>
        </p:nvSpPr>
        <p:spPr/>
        <p:txBody>
          <a:bodyPr/>
          <a:lstStyle>
            <a:lvl1pPr>
              <a:defRPr/>
            </a:lvl1pPr>
          </a:lstStyle>
          <a:p>
            <a:pPr>
              <a:defRPr/>
            </a:pPr>
            <a:fld id="{F9AF00D0-9AE2-491A-8233-33633096FE23}" type="datetime1">
              <a:rPr lang="en-US"/>
              <a:pPr>
                <a:defRPr/>
              </a:pPr>
              <a:t>10/13/2023</a:t>
            </a:fld>
            <a:endParaRPr lang="en-US" dirty="0"/>
          </a:p>
        </p:txBody>
      </p:sp>
      <p:sp>
        <p:nvSpPr>
          <p:cNvPr id="15" name="Footer Placeholder 17">
            <a:extLst>
              <a:ext uri="{FF2B5EF4-FFF2-40B4-BE49-F238E27FC236}">
                <a16:creationId xmlns:a16="http://schemas.microsoft.com/office/drawing/2014/main" id="{85568253-9760-40B5-9FC7-3E6B78C19DD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8">
            <a:extLst>
              <a:ext uri="{FF2B5EF4-FFF2-40B4-BE49-F238E27FC236}">
                <a16:creationId xmlns:a16="http://schemas.microsoft.com/office/drawing/2014/main" id="{C4988A0E-AE05-4D7C-921F-9C7B870B10ED}"/>
              </a:ext>
            </a:extLst>
          </p:cNvPr>
          <p:cNvSpPr>
            <a:spLocks noGrp="1"/>
          </p:cNvSpPr>
          <p:nvPr>
            <p:ph type="sldNum" sz="quarter" idx="13"/>
          </p:nvPr>
        </p:nvSpPr>
        <p:spPr>
          <a:xfrm>
            <a:off x="6678613" y="6294438"/>
            <a:ext cx="2133600" cy="365125"/>
          </a:xfrm>
        </p:spPr>
        <p:txBody>
          <a:bodyPr/>
          <a:lstStyle>
            <a:lvl1pPr>
              <a:defRPr/>
            </a:lvl1pPr>
          </a:lstStyle>
          <a:p>
            <a:pPr>
              <a:defRPr/>
            </a:pPr>
            <a:fld id="{ED4662B6-3F6C-4581-9190-F3E9C6D14C3E}" type="slidenum">
              <a:rPr lang="en-US" altLang="en-US"/>
              <a:pPr>
                <a:defRPr/>
              </a:pPr>
              <a:t>‹#›</a:t>
            </a:fld>
            <a:endParaRPr lang="en-US" altLang="en-US"/>
          </a:p>
        </p:txBody>
      </p:sp>
    </p:spTree>
    <p:extLst>
      <p:ext uri="{BB962C8B-B14F-4D97-AF65-F5344CB8AC3E}">
        <p14:creationId xmlns:p14="http://schemas.microsoft.com/office/powerpoint/2010/main" val="37386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0BD51ACF-B00A-429E-B848-DB3767D4473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BF5C316B-FFF2-4293-A12A-F7D5C4CD386D}"/>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4AE7EA91-C9E7-4454-9BE2-74B67ADF61B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81112AB-BA46-46F9-B57F-5A251A2EC0D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846C386-1DE8-4568-8CB2-C798AEE2E7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77CB3A8D-15BD-47C2-95D7-F1875A25AABD}"/>
              </a:ext>
            </a:extLst>
          </p:cNvPr>
          <p:cNvGrpSpPr>
            <a:grpSpLocks/>
          </p:cNvGrpSpPr>
          <p:nvPr userDrawn="1"/>
        </p:nvGrpSpPr>
        <p:grpSpPr bwMode="auto">
          <a:xfrm>
            <a:off x="2159000" y="6219825"/>
            <a:ext cx="7010400" cy="46038"/>
            <a:chOff x="1905000" y="6553200"/>
            <a:chExt cx="7010400" cy="45719"/>
          </a:xfrm>
        </p:grpSpPr>
        <p:sp>
          <p:nvSpPr>
            <p:cNvPr id="11" name="Rectangle 10">
              <a:extLst>
                <a:ext uri="{FF2B5EF4-FFF2-40B4-BE49-F238E27FC236}">
                  <a16:creationId xmlns:a16="http://schemas.microsoft.com/office/drawing/2014/main" id="{452BC86A-AC14-4147-BCD9-4FA0D238BB8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00EAD92-4DA0-459F-B403-548798CE00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C22F5AF-2F3D-4300-8FA0-314136690B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74BBC89F-ACAC-4AD3-A1CF-604C2850A0F6}"/>
              </a:ext>
            </a:extLst>
          </p:cNvPr>
          <p:cNvSpPr txBox="1">
            <a:spLocks noChangeArrowheads="1"/>
          </p:cNvSpPr>
          <p:nvPr userDrawn="1"/>
        </p:nvSpPr>
        <p:spPr bwMode="auto">
          <a:xfrm>
            <a:off x="3276600"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sz="half" idx="1"/>
          </p:nvPr>
        </p:nvSpPr>
        <p:spPr>
          <a:xfrm>
            <a:off x="4572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27176F94-AC21-4919-AC76-D5D9B341963A}"/>
              </a:ext>
            </a:extLst>
          </p:cNvPr>
          <p:cNvSpPr>
            <a:spLocks noGrp="1"/>
          </p:cNvSpPr>
          <p:nvPr>
            <p:ph type="dt" sz="half" idx="11"/>
          </p:nvPr>
        </p:nvSpPr>
        <p:spPr/>
        <p:txBody>
          <a:bodyPr/>
          <a:lstStyle>
            <a:lvl1pPr>
              <a:defRPr/>
            </a:lvl1pPr>
          </a:lstStyle>
          <a:p>
            <a:pPr>
              <a:defRPr/>
            </a:pPr>
            <a:fld id="{02FE07BA-6987-455E-A7DE-0BFC043FC85B}" type="datetime1">
              <a:rPr lang="en-US"/>
              <a:pPr>
                <a:defRPr/>
              </a:pPr>
              <a:t>10/13/2023</a:t>
            </a:fld>
            <a:endParaRPr lang="en-US" dirty="0"/>
          </a:p>
        </p:txBody>
      </p:sp>
      <p:sp>
        <p:nvSpPr>
          <p:cNvPr id="16" name="Footer Placeholder 14">
            <a:extLst>
              <a:ext uri="{FF2B5EF4-FFF2-40B4-BE49-F238E27FC236}">
                <a16:creationId xmlns:a16="http://schemas.microsoft.com/office/drawing/2014/main" id="{E5D2441C-B5C2-4510-9F68-55266B3410F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7" name="Slide Number Placeholder 15">
            <a:extLst>
              <a:ext uri="{FF2B5EF4-FFF2-40B4-BE49-F238E27FC236}">
                <a16:creationId xmlns:a16="http://schemas.microsoft.com/office/drawing/2014/main" id="{908E7A45-F546-484C-BE8D-8E45FF6DEF48}"/>
              </a:ext>
            </a:extLst>
          </p:cNvPr>
          <p:cNvSpPr>
            <a:spLocks noGrp="1"/>
          </p:cNvSpPr>
          <p:nvPr>
            <p:ph type="sldNum" sz="quarter" idx="13"/>
          </p:nvPr>
        </p:nvSpPr>
        <p:spPr>
          <a:xfrm>
            <a:off x="6561138" y="6294438"/>
            <a:ext cx="2133600" cy="365125"/>
          </a:xfrm>
        </p:spPr>
        <p:txBody>
          <a:bodyPr/>
          <a:lstStyle>
            <a:lvl1pPr>
              <a:defRPr/>
            </a:lvl1pPr>
          </a:lstStyle>
          <a:p>
            <a:pPr>
              <a:defRPr/>
            </a:pPr>
            <a:fld id="{C01B5AF4-5199-46D4-867F-4D13CE4B2618}" type="slidenum">
              <a:rPr lang="en-US" altLang="en-US"/>
              <a:pPr>
                <a:defRPr/>
              </a:pPr>
              <a:t>‹#›</a:t>
            </a:fld>
            <a:endParaRPr lang="en-US" altLang="en-US"/>
          </a:p>
        </p:txBody>
      </p:sp>
    </p:spTree>
    <p:extLst>
      <p:ext uri="{BB962C8B-B14F-4D97-AF65-F5344CB8AC3E}">
        <p14:creationId xmlns:p14="http://schemas.microsoft.com/office/powerpoint/2010/main" val="142123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0D75621A-3022-405A-905F-57F66F750D5C}"/>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751297F0-E237-486D-B0BA-7AF1EB3C0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8840E68-834E-4FC8-944C-A5A7762E77B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6B8E5B5-B925-4C23-B87C-724EF4FC2E0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C195EA35-C858-4C33-8C5C-385A9B36EF0D}"/>
              </a:ext>
            </a:extLst>
          </p:cNvPr>
          <p:cNvGrpSpPr>
            <a:grpSpLocks/>
          </p:cNvGrpSpPr>
          <p:nvPr userDrawn="1"/>
        </p:nvGrpSpPr>
        <p:grpSpPr bwMode="auto">
          <a:xfrm>
            <a:off x="2133600" y="6219825"/>
            <a:ext cx="7010400" cy="46038"/>
            <a:chOff x="1905000" y="6553200"/>
            <a:chExt cx="7010400" cy="45719"/>
          </a:xfrm>
        </p:grpSpPr>
        <p:sp>
          <p:nvSpPr>
            <p:cNvPr id="13" name="Rectangle 12">
              <a:extLst>
                <a:ext uri="{FF2B5EF4-FFF2-40B4-BE49-F238E27FC236}">
                  <a16:creationId xmlns:a16="http://schemas.microsoft.com/office/drawing/2014/main" id="{A36B67F2-E2D0-424F-8EE6-13A03CBE713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791E6124-DD66-480C-9D75-A74FB57D4FE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E4D5CBE9-F23F-4ACE-A13F-788F79874F5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9C189372-B417-48A1-BF36-539080B1722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54D8527-234D-413B-B383-18692C6D370B}"/>
              </a:ext>
            </a:extLst>
          </p:cNvPr>
          <p:cNvSpPr txBox="1">
            <a:spLocks noChangeArrowheads="1"/>
          </p:cNvSpPr>
          <p:nvPr userDrawn="1"/>
        </p:nvSpPr>
        <p:spPr bwMode="auto">
          <a:xfrm>
            <a:off x="3276600" y="661670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1">
            <a:extLst>
              <a:ext uri="{FF2B5EF4-FFF2-40B4-BE49-F238E27FC236}">
                <a16:creationId xmlns:a16="http://schemas.microsoft.com/office/drawing/2014/main" id="{F1D9E3DF-B8A2-416A-8A8E-40429224056D}"/>
              </a:ext>
            </a:extLst>
          </p:cNvPr>
          <p:cNvSpPr>
            <a:spLocks noGrp="1"/>
          </p:cNvSpPr>
          <p:nvPr>
            <p:ph type="dt" sz="half" idx="11"/>
          </p:nvPr>
        </p:nvSpPr>
        <p:spPr/>
        <p:txBody>
          <a:bodyPr/>
          <a:lstStyle>
            <a:lvl1pPr>
              <a:defRPr/>
            </a:lvl1pPr>
          </a:lstStyle>
          <a:p>
            <a:pPr>
              <a:defRPr/>
            </a:pPr>
            <a:fld id="{7FA4E5B6-95EA-47A2-9156-3A7384B455CA}" type="datetime1">
              <a:rPr lang="en-US"/>
              <a:pPr>
                <a:defRPr/>
              </a:pPr>
              <a:t>10/13/2023</a:t>
            </a:fld>
            <a:endParaRPr lang="en-US" dirty="0"/>
          </a:p>
        </p:txBody>
      </p:sp>
      <p:sp>
        <p:nvSpPr>
          <p:cNvPr id="19" name="Footer Placeholder 17">
            <a:extLst>
              <a:ext uri="{FF2B5EF4-FFF2-40B4-BE49-F238E27FC236}">
                <a16:creationId xmlns:a16="http://schemas.microsoft.com/office/drawing/2014/main" id="{34E99696-E6FE-46A8-9A3E-AF8F2D2F7B1F}"/>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20" name="Slide Number Placeholder 18">
            <a:extLst>
              <a:ext uri="{FF2B5EF4-FFF2-40B4-BE49-F238E27FC236}">
                <a16:creationId xmlns:a16="http://schemas.microsoft.com/office/drawing/2014/main" id="{F09775F2-D6A8-4A75-8201-A74BC4C0C6D0}"/>
              </a:ext>
            </a:extLst>
          </p:cNvPr>
          <p:cNvSpPr>
            <a:spLocks noGrp="1"/>
          </p:cNvSpPr>
          <p:nvPr>
            <p:ph type="sldNum" sz="quarter" idx="13"/>
          </p:nvPr>
        </p:nvSpPr>
        <p:spPr>
          <a:xfrm>
            <a:off x="6553200" y="6323013"/>
            <a:ext cx="2133600" cy="365125"/>
          </a:xfrm>
        </p:spPr>
        <p:txBody>
          <a:bodyPr/>
          <a:lstStyle>
            <a:lvl1pPr>
              <a:defRPr/>
            </a:lvl1pPr>
          </a:lstStyle>
          <a:p>
            <a:pPr>
              <a:defRPr/>
            </a:pPr>
            <a:fld id="{BE9D35CF-02A1-4A9B-9216-DCA4CCE6B1ED}" type="slidenum">
              <a:rPr lang="en-US" altLang="en-US"/>
              <a:pPr>
                <a:defRPr/>
              </a:pPr>
              <a:t>‹#›</a:t>
            </a:fld>
            <a:endParaRPr lang="en-US" altLang="en-US"/>
          </a:p>
        </p:txBody>
      </p:sp>
    </p:spTree>
    <p:extLst>
      <p:ext uri="{BB962C8B-B14F-4D97-AF65-F5344CB8AC3E}">
        <p14:creationId xmlns:p14="http://schemas.microsoft.com/office/powerpoint/2010/main" val="280917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080FD4DB-BE07-46C6-9516-1710C871CD15}"/>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55C10D71-EE58-4796-A390-6D856E5EA1B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A70E77B-6E24-4860-81E7-AF24D440CAB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762FC7B-84F9-44A0-80EB-562B0AA3E19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731608C0-3E6C-42E3-A89E-55B375F8C5F0}"/>
              </a:ext>
            </a:extLst>
          </p:cNvPr>
          <p:cNvGrpSpPr>
            <a:grpSpLocks/>
          </p:cNvGrpSpPr>
          <p:nvPr userDrawn="1"/>
        </p:nvGrpSpPr>
        <p:grpSpPr bwMode="auto">
          <a:xfrm>
            <a:off x="2133600" y="6264275"/>
            <a:ext cx="7010400" cy="46038"/>
            <a:chOff x="1905000" y="6553200"/>
            <a:chExt cx="7010400" cy="45719"/>
          </a:xfrm>
        </p:grpSpPr>
        <p:sp>
          <p:nvSpPr>
            <p:cNvPr id="9" name="Rectangle 8">
              <a:extLst>
                <a:ext uri="{FF2B5EF4-FFF2-40B4-BE49-F238E27FC236}">
                  <a16:creationId xmlns:a16="http://schemas.microsoft.com/office/drawing/2014/main" id="{AEC4AA90-01B5-4845-9080-60A3EBF6B63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37AE0BA-8B75-4A62-8FAF-8A947047C0D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1C5546A-0BE1-4CC8-974E-311A5BAFAEB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440B007C-275C-4D2B-9621-35660518DB2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F11CCCF9-E965-484B-A4F3-FAA6B77FB3E9}"/>
              </a:ext>
            </a:extLst>
          </p:cNvPr>
          <p:cNvSpPr txBox="1">
            <a:spLocks noChangeArrowheads="1"/>
          </p:cNvSpPr>
          <p:nvPr userDrawn="1"/>
        </p:nvSpPr>
        <p:spPr bwMode="auto">
          <a:xfrm>
            <a:off x="3292475"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68BC7436-1FF2-4D7F-B141-243ABDE7C718}"/>
              </a:ext>
            </a:extLst>
          </p:cNvPr>
          <p:cNvSpPr>
            <a:spLocks noGrp="1"/>
          </p:cNvSpPr>
          <p:nvPr>
            <p:ph type="dt" sz="half" idx="11"/>
          </p:nvPr>
        </p:nvSpPr>
        <p:spPr/>
        <p:txBody>
          <a:bodyPr/>
          <a:lstStyle>
            <a:lvl1pPr>
              <a:defRPr/>
            </a:lvl1pPr>
          </a:lstStyle>
          <a:p>
            <a:pPr>
              <a:defRPr/>
            </a:pPr>
            <a:fld id="{C2FC7D63-28C7-4C08-A776-346F36CAA16C}" type="datetime1">
              <a:rPr lang="en-US"/>
              <a:pPr>
                <a:defRPr/>
              </a:pPr>
              <a:t>10/13/2023</a:t>
            </a:fld>
            <a:endParaRPr lang="en-US" dirty="0"/>
          </a:p>
        </p:txBody>
      </p:sp>
      <p:sp>
        <p:nvSpPr>
          <p:cNvPr id="15" name="Footer Placeholder 13">
            <a:extLst>
              <a:ext uri="{FF2B5EF4-FFF2-40B4-BE49-F238E27FC236}">
                <a16:creationId xmlns:a16="http://schemas.microsoft.com/office/drawing/2014/main" id="{E8E41D72-7113-41ED-922B-9F960EEB5BEB}"/>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033A5AA2-06B2-4E81-86C1-AA146931B944}"/>
              </a:ext>
            </a:extLst>
          </p:cNvPr>
          <p:cNvSpPr>
            <a:spLocks noGrp="1"/>
          </p:cNvSpPr>
          <p:nvPr>
            <p:ph type="sldNum" sz="quarter" idx="13"/>
          </p:nvPr>
        </p:nvSpPr>
        <p:spPr/>
        <p:txBody>
          <a:bodyPr/>
          <a:lstStyle>
            <a:lvl1pPr>
              <a:defRPr/>
            </a:lvl1pPr>
          </a:lstStyle>
          <a:p>
            <a:pPr>
              <a:defRPr/>
            </a:pPr>
            <a:fld id="{688D4355-CDC0-41D1-8912-D0D64C0DB588}" type="slidenum">
              <a:rPr lang="en-US" altLang="en-US"/>
              <a:pPr>
                <a:defRPr/>
              </a:pPr>
              <a:t>‹#›</a:t>
            </a:fld>
            <a:endParaRPr lang="en-US" altLang="en-US"/>
          </a:p>
        </p:txBody>
      </p:sp>
    </p:spTree>
    <p:extLst>
      <p:ext uri="{BB962C8B-B14F-4D97-AF65-F5344CB8AC3E}">
        <p14:creationId xmlns:p14="http://schemas.microsoft.com/office/powerpoint/2010/main" val="24196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6DEEB011-3622-4979-B965-5D772A588B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09D2A429-A974-4F0F-880E-66EC0B0E287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9C607D0-503A-4719-9C2E-4745082390A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18B4F2E-EB40-4C20-93DC-E6FCBDEDAF0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279D1A5F-3A47-4A63-A805-1063F6065E38}"/>
              </a:ext>
            </a:extLst>
          </p:cNvPr>
          <p:cNvGrpSpPr>
            <a:grpSpLocks/>
          </p:cNvGrpSpPr>
          <p:nvPr userDrawn="1"/>
        </p:nvGrpSpPr>
        <p:grpSpPr bwMode="auto">
          <a:xfrm>
            <a:off x="2133600" y="6205538"/>
            <a:ext cx="7010400" cy="46037"/>
            <a:chOff x="1905000" y="6553200"/>
            <a:chExt cx="7010400" cy="45719"/>
          </a:xfrm>
        </p:grpSpPr>
        <p:sp>
          <p:nvSpPr>
            <p:cNvPr id="11" name="Rectangle 10">
              <a:extLst>
                <a:ext uri="{FF2B5EF4-FFF2-40B4-BE49-F238E27FC236}">
                  <a16:creationId xmlns:a16="http://schemas.microsoft.com/office/drawing/2014/main" id="{DBF4C1CC-E54F-4201-A794-347D99C540E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E5F88C09-288E-4538-9024-7F2DB0E7A7A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3F6E673-C86A-46FF-B753-884428BF1B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BE45770A-B651-4256-8624-B4BC000105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136543D-0800-451D-BF2E-0C0E1EFF07BA}"/>
              </a:ext>
            </a:extLst>
          </p:cNvPr>
          <p:cNvSpPr txBox="1">
            <a:spLocks noChangeArrowheads="1"/>
          </p:cNvSpPr>
          <p:nvPr userDrawn="1"/>
        </p:nvSpPr>
        <p:spPr bwMode="auto">
          <a:xfrm>
            <a:off x="3276600" y="664051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D3371F14-8EBD-492D-B901-77074C92921E}"/>
              </a:ext>
            </a:extLst>
          </p:cNvPr>
          <p:cNvSpPr>
            <a:spLocks noGrp="1"/>
          </p:cNvSpPr>
          <p:nvPr>
            <p:ph type="dt" sz="half" idx="14"/>
          </p:nvPr>
        </p:nvSpPr>
        <p:spPr/>
        <p:txBody>
          <a:bodyPr/>
          <a:lstStyle>
            <a:lvl1pPr>
              <a:defRPr/>
            </a:lvl1pPr>
          </a:lstStyle>
          <a:p>
            <a:pPr>
              <a:defRPr/>
            </a:pPr>
            <a:fld id="{23B385E2-051C-45EC-9B41-AB408D9BEAD0}" type="datetime1">
              <a:rPr lang="en-US"/>
              <a:pPr>
                <a:defRPr/>
              </a:pPr>
              <a:t>10/13/2023</a:t>
            </a:fld>
            <a:endParaRPr lang="en-US" dirty="0"/>
          </a:p>
        </p:txBody>
      </p:sp>
      <p:sp>
        <p:nvSpPr>
          <p:cNvPr id="17" name="Footer Placeholder 15">
            <a:extLst>
              <a:ext uri="{FF2B5EF4-FFF2-40B4-BE49-F238E27FC236}">
                <a16:creationId xmlns:a16="http://schemas.microsoft.com/office/drawing/2014/main" id="{1B5781BC-6B75-4561-A703-EBBA52C0D5F1}"/>
              </a:ext>
            </a:extLst>
          </p:cNvPr>
          <p:cNvSpPr>
            <a:spLocks noGrp="1"/>
          </p:cNvSpPr>
          <p:nvPr>
            <p:ph type="ftr" sz="quarter" idx="15"/>
          </p:nvPr>
        </p:nvSpPr>
        <p:spPr/>
        <p:txBody>
          <a:bodyPr/>
          <a:lstStyle>
            <a:lvl1pPr>
              <a:defRPr/>
            </a:lvl1pPr>
          </a:lstStyle>
          <a:p>
            <a:pPr>
              <a:defRPr/>
            </a:pPr>
            <a:r>
              <a:rPr lang="en-US"/>
              <a:t>Data Mining </a:t>
            </a:r>
            <a:endParaRPr lang="en-US" dirty="0"/>
          </a:p>
        </p:txBody>
      </p:sp>
      <p:sp>
        <p:nvSpPr>
          <p:cNvPr id="18" name="Slide Number Placeholder 16">
            <a:extLst>
              <a:ext uri="{FF2B5EF4-FFF2-40B4-BE49-F238E27FC236}">
                <a16:creationId xmlns:a16="http://schemas.microsoft.com/office/drawing/2014/main" id="{11FDFF67-51C5-4533-AAC5-A9870751CD8E}"/>
              </a:ext>
            </a:extLst>
          </p:cNvPr>
          <p:cNvSpPr>
            <a:spLocks noGrp="1"/>
          </p:cNvSpPr>
          <p:nvPr>
            <p:ph type="sldNum" sz="quarter" idx="16"/>
          </p:nvPr>
        </p:nvSpPr>
        <p:spPr/>
        <p:txBody>
          <a:bodyPr/>
          <a:lstStyle>
            <a:lvl1pPr>
              <a:defRPr/>
            </a:lvl1pPr>
          </a:lstStyle>
          <a:p>
            <a:pPr>
              <a:defRPr/>
            </a:pPr>
            <a:fld id="{565FF3A5-724A-4E70-8D45-E10D5D757B35}" type="slidenum">
              <a:rPr lang="en-US" altLang="en-US"/>
              <a:pPr>
                <a:defRPr/>
              </a:pPr>
              <a:t>‹#›</a:t>
            </a:fld>
            <a:endParaRPr lang="en-US" altLang="en-US" dirty="0"/>
          </a:p>
        </p:txBody>
      </p:sp>
    </p:spTree>
    <p:extLst>
      <p:ext uri="{BB962C8B-B14F-4D97-AF65-F5344CB8AC3E}">
        <p14:creationId xmlns:p14="http://schemas.microsoft.com/office/powerpoint/2010/main" val="332198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42D14E0A-BDA5-4D56-9C32-B8E578A845D2}"/>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73B13A6-FE24-47FF-81D5-970D58B8AB2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D81FECB-3E57-4AF7-9584-09201F6CCF6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8335372-545B-4547-941D-72F7C743067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29E695B1-8887-4AF3-9BC9-3D3DDF70D46E}"/>
              </a:ext>
            </a:extLst>
          </p:cNvPr>
          <p:cNvGrpSpPr>
            <a:grpSpLocks/>
          </p:cNvGrpSpPr>
          <p:nvPr userDrawn="1"/>
        </p:nvGrpSpPr>
        <p:grpSpPr bwMode="auto">
          <a:xfrm>
            <a:off x="2133600" y="6230938"/>
            <a:ext cx="7010400" cy="46037"/>
            <a:chOff x="1905000" y="6553200"/>
            <a:chExt cx="7010400" cy="45719"/>
          </a:xfrm>
        </p:grpSpPr>
        <p:sp>
          <p:nvSpPr>
            <p:cNvPr id="11" name="Rectangle 10">
              <a:extLst>
                <a:ext uri="{FF2B5EF4-FFF2-40B4-BE49-F238E27FC236}">
                  <a16:creationId xmlns:a16="http://schemas.microsoft.com/office/drawing/2014/main" id="{1BD000BE-D616-4683-8D17-F94417E93AD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3A64F12-96AC-4A48-86DE-BB821D3584B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A338CAAB-D4CE-4757-A598-B1036F29670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D471A894-4455-4497-A75D-E221AEF12168}"/>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738F0254-DD48-4B13-A94C-B041EEF711C0}"/>
              </a:ext>
            </a:extLst>
          </p:cNvPr>
          <p:cNvSpPr txBox="1">
            <a:spLocks noChangeArrowheads="1"/>
          </p:cNvSpPr>
          <p:nvPr userDrawn="1"/>
        </p:nvSpPr>
        <p:spPr bwMode="auto">
          <a:xfrm>
            <a:off x="3276600" y="6665913"/>
            <a:ext cx="5867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5">
            <a:extLst>
              <a:ext uri="{FF2B5EF4-FFF2-40B4-BE49-F238E27FC236}">
                <a16:creationId xmlns:a16="http://schemas.microsoft.com/office/drawing/2014/main" id="{BBECA37C-6A5C-4BD9-832D-FFD4EE65FD40}"/>
              </a:ext>
            </a:extLst>
          </p:cNvPr>
          <p:cNvSpPr>
            <a:spLocks noGrp="1"/>
          </p:cNvSpPr>
          <p:nvPr>
            <p:ph type="dt" sz="half" idx="11"/>
          </p:nvPr>
        </p:nvSpPr>
        <p:spPr/>
        <p:txBody>
          <a:bodyPr/>
          <a:lstStyle>
            <a:lvl1pPr>
              <a:defRPr/>
            </a:lvl1pPr>
          </a:lstStyle>
          <a:p>
            <a:pPr>
              <a:defRPr/>
            </a:pPr>
            <a:fld id="{F98823CD-C36D-4884-B7BF-6E7095AC9BB6}" type="datetime1">
              <a:rPr lang="en-US"/>
              <a:pPr>
                <a:defRPr/>
              </a:pPr>
              <a:t>10/13/2023</a:t>
            </a:fld>
            <a:endParaRPr lang="en-US" dirty="0"/>
          </a:p>
        </p:txBody>
      </p:sp>
      <p:sp>
        <p:nvSpPr>
          <p:cNvPr id="17" name="Footer Placeholder 16">
            <a:extLst>
              <a:ext uri="{FF2B5EF4-FFF2-40B4-BE49-F238E27FC236}">
                <a16:creationId xmlns:a16="http://schemas.microsoft.com/office/drawing/2014/main" id="{F43E0AE7-B91B-4A87-B86B-3DDD14851A74}"/>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8" name="Slide Number Placeholder 17">
            <a:extLst>
              <a:ext uri="{FF2B5EF4-FFF2-40B4-BE49-F238E27FC236}">
                <a16:creationId xmlns:a16="http://schemas.microsoft.com/office/drawing/2014/main" id="{0C5302D0-8061-4424-BE6E-5060E7F416EA}"/>
              </a:ext>
            </a:extLst>
          </p:cNvPr>
          <p:cNvSpPr>
            <a:spLocks noGrp="1"/>
          </p:cNvSpPr>
          <p:nvPr>
            <p:ph type="sldNum" sz="quarter" idx="13"/>
          </p:nvPr>
        </p:nvSpPr>
        <p:spPr/>
        <p:txBody>
          <a:bodyPr/>
          <a:lstStyle>
            <a:lvl1pPr>
              <a:defRPr/>
            </a:lvl1pPr>
          </a:lstStyle>
          <a:p>
            <a:pPr>
              <a:defRPr/>
            </a:pPr>
            <a:fld id="{C4593AA1-8F81-4418-9797-85E574A65C85}" type="slidenum">
              <a:rPr lang="en-US" altLang="en-US"/>
              <a:pPr>
                <a:defRPr/>
              </a:pPr>
              <a:t>‹#›</a:t>
            </a:fld>
            <a:endParaRPr lang="en-US" altLang="en-US" dirty="0"/>
          </a:p>
        </p:txBody>
      </p:sp>
    </p:spTree>
    <p:extLst>
      <p:ext uri="{BB962C8B-B14F-4D97-AF65-F5344CB8AC3E}">
        <p14:creationId xmlns:p14="http://schemas.microsoft.com/office/powerpoint/2010/main" val="49028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9520B-92FD-40EC-886B-66A3EA41727A}"/>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7A5F4532-C41E-4276-9654-91522C9C2E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4AE53-889F-4D72-B686-1A3681DE27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ACFD5621-2DA5-49F5-87AD-33E492B625D5}" type="datetime1">
              <a:rPr lang="en-US"/>
              <a:pPr>
                <a:defRPr/>
              </a:pPr>
              <a:t>10/13/2023</a:t>
            </a:fld>
            <a:endParaRPr lang="en-US" dirty="0"/>
          </a:p>
        </p:txBody>
      </p:sp>
      <p:sp>
        <p:nvSpPr>
          <p:cNvPr id="5" name="Footer Placeholder 4">
            <a:extLst>
              <a:ext uri="{FF2B5EF4-FFF2-40B4-BE49-F238E27FC236}">
                <a16:creationId xmlns:a16="http://schemas.microsoft.com/office/drawing/2014/main" id="{6B53743E-0D6F-4A2C-BE9F-94EF3CB650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5FAE256-FCF3-406F-97DC-D093CDEF5C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1982E13-77E4-4C90-A3FE-A581636B20C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5145" r:id="rId1"/>
    <p:sldLayoutId id="2147485146" r:id="rId2"/>
    <p:sldLayoutId id="2147485147" r:id="rId3"/>
    <p:sldLayoutId id="2147485148" r:id="rId4"/>
    <p:sldLayoutId id="2147485149" r:id="rId5"/>
    <p:sldLayoutId id="2147485150" r:id="rId6"/>
    <p:sldLayoutId id="2147485151" r:id="rId7"/>
    <p:sldLayoutId id="2147485152" r:id="rId8"/>
    <p:sldLayoutId id="2147485153" r:id="rId9"/>
    <p:sldLayoutId id="2147485154" r:id="rId10"/>
    <p:sldLayoutId id="2147485155" r:id="rId11"/>
    <p:sldLayoutId id="2147485143" r:id="rId12"/>
    <p:sldLayoutId id="2147485156" r:id="rId13"/>
    <p:sldLayoutId id="2147485157" r:id="rId14"/>
    <p:sldLayoutId id="2147485144" r:id="rId15"/>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19.emf"/><Relationship Id="rId5" Type="http://schemas.openxmlformats.org/officeDocument/2006/relationships/oleObject" Target="../embeddings/oleObject16.bin"/><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28.emf"/><Relationship Id="rId5" Type="http://schemas.openxmlformats.org/officeDocument/2006/relationships/oleObject" Target="../embeddings/oleObject21.bin"/><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41.emf"/><Relationship Id="rId5" Type="http://schemas.openxmlformats.org/officeDocument/2006/relationships/oleObject" Target="../embeddings/oleObject26.bin"/><Relationship Id="rId4" Type="http://schemas.openxmlformats.org/officeDocument/2006/relationships/image" Target="../media/image40.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2E876-88DF-4130-9776-BA59B3FB4312}"/>
              </a:ext>
            </a:extLst>
          </p:cNvPr>
          <p:cNvSpPr>
            <a:spLocks noGrp="1"/>
          </p:cNvSpPr>
          <p:nvPr>
            <p:ph type="title"/>
          </p:nvPr>
        </p:nvSpPr>
        <p:spPr/>
        <p:txBody>
          <a:bodyPr/>
          <a:lstStyle/>
          <a:p>
            <a:pPr eaLnBrk="1" fontAlgn="auto" hangingPunct="1">
              <a:spcAft>
                <a:spcPts val="0"/>
              </a:spcAft>
              <a:defRPr/>
            </a:pPr>
            <a:r>
              <a:rPr lang="en-US" sz="3200" dirty="0"/>
              <a:t>Data Mining</a:t>
            </a:r>
            <a:br>
              <a:rPr lang="en-US" sz="3200" dirty="0"/>
            </a:br>
            <a:r>
              <a:rPr lang="en-US" sz="3200" dirty="0"/>
              <a:t>Topic: Decision Trees</a:t>
            </a:r>
          </a:p>
        </p:txBody>
      </p:sp>
      <p:sp>
        <p:nvSpPr>
          <p:cNvPr id="16387" name="Content Placeholder 5">
            <a:extLst>
              <a:ext uri="{FF2B5EF4-FFF2-40B4-BE49-F238E27FC236}">
                <a16:creationId xmlns:a16="http://schemas.microsoft.com/office/drawing/2014/main" id="{F4442B4E-7B54-46AE-9CBE-2DFF41D6E0EE}"/>
              </a:ext>
            </a:extLst>
          </p:cNvPr>
          <p:cNvSpPr>
            <a:spLocks noGrp="1"/>
          </p:cNvSpPr>
          <p:nvPr>
            <p:ph sz="quarter" idx="13"/>
          </p:nvPr>
        </p:nvSpPr>
        <p:spPr/>
        <p:txBody>
          <a:bodyPr/>
          <a:lstStyle/>
          <a:p>
            <a:pPr eaLnBrk="1" hangingPunct="1">
              <a:spcBef>
                <a:spcPct val="0"/>
              </a:spcBef>
            </a:pPr>
            <a:r>
              <a:rPr lang="en-US" altLang="en-US"/>
              <a:t>Dr. J Angel Arul Jothi</a:t>
            </a:r>
          </a:p>
          <a:p>
            <a:pPr eaLnBrk="1" hangingPunct="1">
              <a:spcBef>
                <a:spcPct val="0"/>
              </a:spcBef>
            </a:pPr>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BF71F4AB-A264-4812-8D11-A0C41379FA6F}"/>
              </a:ext>
            </a:extLst>
          </p:cNvPr>
          <p:cNvSpPr>
            <a:spLocks noGrp="1"/>
          </p:cNvSpPr>
          <p:nvPr>
            <p:ph idx="1"/>
          </p:nvPr>
        </p:nvSpPr>
        <p:spPr>
          <a:xfrm>
            <a:off x="457200" y="1495425"/>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FA89CECE-1E32-430E-A4B5-AB303B09C943}"/>
              </a:ext>
            </a:extLst>
          </p:cNvPr>
          <p:cNvSpPr>
            <a:spLocks noGrp="1"/>
          </p:cNvSpPr>
          <p:nvPr>
            <p:ph type="dt" sz="quarter" idx="11"/>
          </p:nvPr>
        </p:nvSpPr>
        <p:spPr/>
        <p:txBody>
          <a:bodyPr/>
          <a:lstStyle/>
          <a:p>
            <a:pPr>
              <a:defRPr/>
            </a:pPr>
            <a:fld id="{F51650C7-AEB5-4E22-8843-6BFE17E8D481}" type="datetime1">
              <a:rPr lang="en-US"/>
              <a:pPr>
                <a:defRPr/>
              </a:pPr>
              <a:t>10/13/2023</a:t>
            </a:fld>
            <a:endParaRPr lang="en-US" dirty="0"/>
          </a:p>
        </p:txBody>
      </p:sp>
      <p:sp>
        <p:nvSpPr>
          <p:cNvPr id="37892" name="Slide Number Placeholder 3">
            <a:extLst>
              <a:ext uri="{FF2B5EF4-FFF2-40B4-BE49-F238E27FC236}">
                <a16:creationId xmlns:a16="http://schemas.microsoft.com/office/drawing/2014/main" id="{6438AFB6-7402-4DF9-8596-C91CC1FD053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2AF9CE0-8327-4C19-8691-75886ED91F98}"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
        <p:nvSpPr>
          <p:cNvPr id="14338" name="Rectangle 2">
            <a:extLst>
              <a:ext uri="{FF2B5EF4-FFF2-40B4-BE49-F238E27FC236}">
                <a16:creationId xmlns:a16="http://schemas.microsoft.com/office/drawing/2014/main" id="{6812768A-72F1-44E7-83F2-41A97A611B9E}"/>
              </a:ext>
            </a:extLst>
          </p:cNvPr>
          <p:cNvSpPr>
            <a:spLocks noGrp="1" noChangeArrowheads="1"/>
          </p:cNvSpPr>
          <p:nvPr>
            <p:ph type="title" idx="4294967295"/>
          </p:nvPr>
        </p:nvSpPr>
        <p:spPr>
          <a:xfrm>
            <a:off x="369888" y="52388"/>
            <a:ext cx="6183312" cy="1143000"/>
          </a:xfrm>
        </p:spPr>
        <p:txBody>
          <a:bodyPr/>
          <a:lstStyle/>
          <a:p>
            <a:pPr>
              <a:defRPr/>
            </a:pPr>
            <a:r>
              <a:rPr lang="en-US" dirty="0">
                <a:cs typeface="+mj-cs"/>
              </a:rPr>
              <a:t>Apply Model to Test Data</a:t>
            </a:r>
          </a:p>
        </p:txBody>
      </p:sp>
      <p:sp>
        <p:nvSpPr>
          <p:cNvPr id="37894" name="Line 3">
            <a:extLst>
              <a:ext uri="{FF2B5EF4-FFF2-40B4-BE49-F238E27FC236}">
                <a16:creationId xmlns:a16="http://schemas.microsoft.com/office/drawing/2014/main" id="{4542498E-BC39-4436-B120-D1A830B32E29}"/>
              </a:ext>
            </a:extLst>
          </p:cNvPr>
          <p:cNvSpPr>
            <a:spLocks noChangeShapeType="1"/>
          </p:cNvSpPr>
          <p:nvPr/>
        </p:nvSpPr>
        <p:spPr bwMode="auto">
          <a:xfrm>
            <a:off x="3316288" y="4718050"/>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5" name="Line 4">
            <a:extLst>
              <a:ext uri="{FF2B5EF4-FFF2-40B4-BE49-F238E27FC236}">
                <a16:creationId xmlns:a16="http://schemas.microsoft.com/office/drawing/2014/main" id="{618F1C5A-632E-46BF-BA79-841FDF8834B5}"/>
              </a:ext>
            </a:extLst>
          </p:cNvPr>
          <p:cNvSpPr>
            <a:spLocks noChangeShapeType="1"/>
          </p:cNvSpPr>
          <p:nvPr/>
        </p:nvSpPr>
        <p:spPr bwMode="auto">
          <a:xfrm flipH="1">
            <a:off x="2387600" y="4718050"/>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6" name="Line 5">
            <a:extLst>
              <a:ext uri="{FF2B5EF4-FFF2-40B4-BE49-F238E27FC236}">
                <a16:creationId xmlns:a16="http://schemas.microsoft.com/office/drawing/2014/main" id="{A69DE74C-0892-476F-AD1E-3971563536A5}"/>
              </a:ext>
            </a:extLst>
          </p:cNvPr>
          <p:cNvSpPr>
            <a:spLocks noChangeShapeType="1"/>
          </p:cNvSpPr>
          <p:nvPr/>
        </p:nvSpPr>
        <p:spPr bwMode="auto">
          <a:xfrm flipH="1">
            <a:off x="2917825" y="3986213"/>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7" name="Line 6">
            <a:extLst>
              <a:ext uri="{FF2B5EF4-FFF2-40B4-BE49-F238E27FC236}">
                <a16:creationId xmlns:a16="http://schemas.microsoft.com/office/drawing/2014/main" id="{9DCE0D2D-159D-400F-8813-73C92680F2FF}"/>
              </a:ext>
            </a:extLst>
          </p:cNvPr>
          <p:cNvSpPr>
            <a:spLocks noChangeShapeType="1"/>
          </p:cNvSpPr>
          <p:nvPr/>
        </p:nvSpPr>
        <p:spPr bwMode="auto">
          <a:xfrm>
            <a:off x="3914775" y="3986213"/>
            <a:ext cx="398463" cy="4873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8" name="Line 7">
            <a:extLst>
              <a:ext uri="{FF2B5EF4-FFF2-40B4-BE49-F238E27FC236}">
                <a16:creationId xmlns:a16="http://schemas.microsoft.com/office/drawing/2014/main" id="{62C80735-E7FD-4675-BB24-779F3D7186B4}"/>
              </a:ext>
            </a:extLst>
          </p:cNvPr>
          <p:cNvSpPr>
            <a:spLocks noChangeShapeType="1"/>
          </p:cNvSpPr>
          <p:nvPr/>
        </p:nvSpPr>
        <p:spPr bwMode="auto">
          <a:xfrm>
            <a:off x="3051175" y="3317875"/>
            <a:ext cx="465138" cy="4270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899" name="Line 8">
            <a:extLst>
              <a:ext uri="{FF2B5EF4-FFF2-40B4-BE49-F238E27FC236}">
                <a16:creationId xmlns:a16="http://schemas.microsoft.com/office/drawing/2014/main" id="{C43A624E-FA4F-436A-A819-9C219C34CCCB}"/>
              </a:ext>
            </a:extLst>
          </p:cNvPr>
          <p:cNvSpPr>
            <a:spLocks noChangeShapeType="1"/>
          </p:cNvSpPr>
          <p:nvPr/>
        </p:nvSpPr>
        <p:spPr bwMode="auto">
          <a:xfrm flipH="1">
            <a:off x="1922463" y="3317875"/>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900" name="Text Box 10">
            <a:extLst>
              <a:ext uri="{FF2B5EF4-FFF2-40B4-BE49-F238E27FC236}">
                <a16:creationId xmlns:a16="http://schemas.microsoft.com/office/drawing/2014/main" id="{3C9B4F53-BBBD-4243-B285-9855F1A2C560}"/>
              </a:ext>
            </a:extLst>
          </p:cNvPr>
          <p:cNvSpPr txBox="1">
            <a:spLocks noChangeArrowheads="1"/>
          </p:cNvSpPr>
          <p:nvPr/>
        </p:nvSpPr>
        <p:spPr bwMode="auto">
          <a:xfrm>
            <a:off x="3184525" y="3744913"/>
            <a:ext cx="1147763"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7901" name="Text Box 11">
            <a:extLst>
              <a:ext uri="{FF2B5EF4-FFF2-40B4-BE49-F238E27FC236}">
                <a16:creationId xmlns:a16="http://schemas.microsoft.com/office/drawing/2014/main" id="{28201E0D-BA04-4560-8A2E-D36F73483BB7}"/>
              </a:ext>
            </a:extLst>
          </p:cNvPr>
          <p:cNvSpPr txBox="1">
            <a:spLocks noChangeArrowheads="1"/>
          </p:cNvSpPr>
          <p:nvPr/>
        </p:nvSpPr>
        <p:spPr bwMode="auto">
          <a:xfrm>
            <a:off x="2587625" y="4473575"/>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7418" name="AutoShape 12">
            <a:extLst>
              <a:ext uri="{FF2B5EF4-FFF2-40B4-BE49-F238E27FC236}">
                <a16:creationId xmlns:a16="http://schemas.microsoft.com/office/drawing/2014/main" id="{5E28445B-D834-436A-840B-367D97B04FF2}"/>
              </a:ext>
            </a:extLst>
          </p:cNvPr>
          <p:cNvSpPr>
            <a:spLocks noChangeArrowheads="1"/>
          </p:cNvSpPr>
          <p:nvPr/>
        </p:nvSpPr>
        <p:spPr bwMode="auto">
          <a:xfrm>
            <a:off x="3349625" y="5199063"/>
            <a:ext cx="515938" cy="338137"/>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3" name="Text Box 13">
            <a:extLst>
              <a:ext uri="{FF2B5EF4-FFF2-40B4-BE49-F238E27FC236}">
                <a16:creationId xmlns:a16="http://schemas.microsoft.com/office/drawing/2014/main" id="{A4FD8838-FB60-46F7-80AF-C13EEB013673}"/>
              </a:ext>
            </a:extLst>
          </p:cNvPr>
          <p:cNvSpPr txBox="1">
            <a:spLocks noChangeArrowheads="1"/>
          </p:cNvSpPr>
          <p:nvPr/>
        </p:nvSpPr>
        <p:spPr bwMode="auto">
          <a:xfrm>
            <a:off x="3287713" y="5199063"/>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7420" name="AutoShape 14">
            <a:extLst>
              <a:ext uri="{FF2B5EF4-FFF2-40B4-BE49-F238E27FC236}">
                <a16:creationId xmlns:a16="http://schemas.microsoft.com/office/drawing/2014/main" id="{9C44409A-539F-4B0A-B517-898025205D61}"/>
              </a:ext>
            </a:extLst>
          </p:cNvPr>
          <p:cNvSpPr>
            <a:spLocks noChangeArrowheads="1"/>
          </p:cNvSpPr>
          <p:nvPr/>
        </p:nvSpPr>
        <p:spPr bwMode="auto">
          <a:xfrm>
            <a:off x="2122488" y="5214938"/>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5" name="Text Box 15">
            <a:extLst>
              <a:ext uri="{FF2B5EF4-FFF2-40B4-BE49-F238E27FC236}">
                <a16:creationId xmlns:a16="http://schemas.microsoft.com/office/drawing/2014/main" id="{128D7EB4-7064-4580-ADC9-6D9AD8C23586}"/>
              </a:ext>
            </a:extLst>
          </p:cNvPr>
          <p:cNvSpPr txBox="1">
            <a:spLocks noChangeArrowheads="1"/>
          </p:cNvSpPr>
          <p:nvPr/>
        </p:nvSpPr>
        <p:spPr bwMode="auto">
          <a:xfrm>
            <a:off x="2195513" y="5202238"/>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7422" name="AutoShape 16">
            <a:extLst>
              <a:ext uri="{FF2B5EF4-FFF2-40B4-BE49-F238E27FC236}">
                <a16:creationId xmlns:a16="http://schemas.microsoft.com/office/drawing/2014/main" id="{CB30E38E-2D7B-4BDD-8238-6D118920EA45}"/>
              </a:ext>
            </a:extLst>
          </p:cNvPr>
          <p:cNvSpPr>
            <a:spLocks noChangeArrowheads="1"/>
          </p:cNvSpPr>
          <p:nvPr/>
        </p:nvSpPr>
        <p:spPr bwMode="auto">
          <a:xfrm>
            <a:off x="1657350" y="3757613"/>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7" name="Text Box 17">
            <a:extLst>
              <a:ext uri="{FF2B5EF4-FFF2-40B4-BE49-F238E27FC236}">
                <a16:creationId xmlns:a16="http://schemas.microsoft.com/office/drawing/2014/main" id="{1561C200-DC64-41D8-9C3A-B31B0BA5808B}"/>
              </a:ext>
            </a:extLst>
          </p:cNvPr>
          <p:cNvSpPr txBox="1">
            <a:spLocks noChangeArrowheads="1"/>
          </p:cNvSpPr>
          <p:nvPr/>
        </p:nvSpPr>
        <p:spPr bwMode="auto">
          <a:xfrm>
            <a:off x="1728788" y="3744913"/>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7424" name="AutoShape 18">
            <a:extLst>
              <a:ext uri="{FF2B5EF4-FFF2-40B4-BE49-F238E27FC236}">
                <a16:creationId xmlns:a16="http://schemas.microsoft.com/office/drawing/2014/main" id="{FB223388-D54D-47E9-9079-E847E891C4C6}"/>
              </a:ext>
            </a:extLst>
          </p:cNvPr>
          <p:cNvSpPr>
            <a:spLocks noChangeArrowheads="1"/>
          </p:cNvSpPr>
          <p:nvPr/>
        </p:nvSpPr>
        <p:spPr bwMode="auto">
          <a:xfrm>
            <a:off x="4038600" y="4498975"/>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7909" name="Text Box 19">
            <a:extLst>
              <a:ext uri="{FF2B5EF4-FFF2-40B4-BE49-F238E27FC236}">
                <a16:creationId xmlns:a16="http://schemas.microsoft.com/office/drawing/2014/main" id="{9D34405F-CCD5-4393-8F76-C23F3015DD79}"/>
              </a:ext>
            </a:extLst>
          </p:cNvPr>
          <p:cNvSpPr txBox="1">
            <a:spLocks noChangeArrowheads="1"/>
          </p:cNvSpPr>
          <p:nvPr/>
        </p:nvSpPr>
        <p:spPr bwMode="auto">
          <a:xfrm>
            <a:off x="4095750" y="4498975"/>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7910" name="Text Box 20">
            <a:extLst>
              <a:ext uri="{FF2B5EF4-FFF2-40B4-BE49-F238E27FC236}">
                <a16:creationId xmlns:a16="http://schemas.microsoft.com/office/drawing/2014/main" id="{57E9D81A-B3B1-4050-96CE-F55684FBE01E}"/>
              </a:ext>
            </a:extLst>
          </p:cNvPr>
          <p:cNvSpPr txBox="1">
            <a:spLocks noChangeArrowheads="1"/>
          </p:cNvSpPr>
          <p:nvPr/>
        </p:nvSpPr>
        <p:spPr bwMode="auto">
          <a:xfrm>
            <a:off x="1752600" y="3317875"/>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7911" name="Text Box 21">
            <a:extLst>
              <a:ext uri="{FF2B5EF4-FFF2-40B4-BE49-F238E27FC236}">
                <a16:creationId xmlns:a16="http://schemas.microsoft.com/office/drawing/2014/main" id="{1B5DB62D-4B6F-42E3-BABF-9C94142B6C79}"/>
              </a:ext>
            </a:extLst>
          </p:cNvPr>
          <p:cNvSpPr txBox="1">
            <a:spLocks noChangeArrowheads="1"/>
          </p:cNvSpPr>
          <p:nvPr/>
        </p:nvSpPr>
        <p:spPr bwMode="auto">
          <a:xfrm>
            <a:off x="3267075" y="3317875"/>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7912" name="Text Box 22">
            <a:extLst>
              <a:ext uri="{FF2B5EF4-FFF2-40B4-BE49-F238E27FC236}">
                <a16:creationId xmlns:a16="http://schemas.microsoft.com/office/drawing/2014/main" id="{CF851EAD-591B-46E1-9C0F-1E017D0659A4}"/>
              </a:ext>
            </a:extLst>
          </p:cNvPr>
          <p:cNvSpPr txBox="1">
            <a:spLocks noChangeArrowheads="1"/>
          </p:cNvSpPr>
          <p:nvPr/>
        </p:nvSpPr>
        <p:spPr bwMode="auto">
          <a:xfrm>
            <a:off x="4110038" y="4022725"/>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Married </a:t>
            </a:r>
          </a:p>
        </p:txBody>
      </p:sp>
      <p:sp>
        <p:nvSpPr>
          <p:cNvPr id="37913" name="Text Box 23">
            <a:extLst>
              <a:ext uri="{FF2B5EF4-FFF2-40B4-BE49-F238E27FC236}">
                <a16:creationId xmlns:a16="http://schemas.microsoft.com/office/drawing/2014/main" id="{44DAB9F3-D1E6-45E8-813E-AB2E62CFBEB6}"/>
              </a:ext>
            </a:extLst>
          </p:cNvPr>
          <p:cNvSpPr txBox="1">
            <a:spLocks noChangeArrowheads="1"/>
          </p:cNvSpPr>
          <p:nvPr/>
        </p:nvSpPr>
        <p:spPr bwMode="auto">
          <a:xfrm>
            <a:off x="2335213" y="4048125"/>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7914" name="Text Box 24">
            <a:extLst>
              <a:ext uri="{FF2B5EF4-FFF2-40B4-BE49-F238E27FC236}">
                <a16:creationId xmlns:a16="http://schemas.microsoft.com/office/drawing/2014/main" id="{8FC68233-CA78-4202-B787-DAD2DC390810}"/>
              </a:ext>
            </a:extLst>
          </p:cNvPr>
          <p:cNvSpPr txBox="1">
            <a:spLocks noChangeArrowheads="1"/>
          </p:cNvSpPr>
          <p:nvPr/>
        </p:nvSpPr>
        <p:spPr bwMode="auto">
          <a:xfrm>
            <a:off x="1960563" y="4776788"/>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7915" name="Text Box 25">
            <a:extLst>
              <a:ext uri="{FF2B5EF4-FFF2-40B4-BE49-F238E27FC236}">
                <a16:creationId xmlns:a16="http://schemas.microsoft.com/office/drawing/2014/main" id="{A9700916-C9EB-41DD-90BD-D896F564A54E}"/>
              </a:ext>
            </a:extLst>
          </p:cNvPr>
          <p:cNvSpPr txBox="1">
            <a:spLocks noChangeArrowheads="1"/>
          </p:cNvSpPr>
          <p:nvPr/>
        </p:nvSpPr>
        <p:spPr bwMode="auto">
          <a:xfrm>
            <a:off x="3419475" y="4776788"/>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7916" name="Object 26">
            <a:extLst>
              <a:ext uri="{FF2B5EF4-FFF2-40B4-BE49-F238E27FC236}">
                <a16:creationId xmlns:a16="http://schemas.microsoft.com/office/drawing/2014/main" id="{66D5FE08-E0C7-449A-A71D-4CEAEB810358}"/>
              </a:ext>
            </a:extLst>
          </p:cNvPr>
          <p:cNvGraphicFramePr>
            <a:graphicFrameLocks noChangeAspect="1"/>
          </p:cNvGraphicFramePr>
          <p:nvPr/>
        </p:nvGraphicFramePr>
        <p:xfrm>
          <a:off x="4860925" y="2508250"/>
          <a:ext cx="2789238" cy="822325"/>
        </p:xfrm>
        <a:graphic>
          <a:graphicData uri="http://schemas.openxmlformats.org/presentationml/2006/ole">
            <mc:AlternateContent xmlns:mc="http://schemas.openxmlformats.org/markup-compatibility/2006">
              <mc:Choice xmlns:v="urn:schemas-microsoft-com:vml" Requires="v">
                <p:oleObj spid="_x0000_s38006" name="Document" r:id="rId3" imgW="5272775" imgH="1564535" progId="Word.Document.8">
                  <p:embed/>
                </p:oleObj>
              </mc:Choice>
              <mc:Fallback>
                <p:oleObj name="Document" r:id="rId3" imgW="5272775" imgH="1564535"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08250"/>
                        <a:ext cx="2789238"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7917" name="Text Box 27">
            <a:extLst>
              <a:ext uri="{FF2B5EF4-FFF2-40B4-BE49-F238E27FC236}">
                <a16:creationId xmlns:a16="http://schemas.microsoft.com/office/drawing/2014/main" id="{D75217D8-E52C-4B34-AD9B-767030320233}"/>
              </a:ext>
            </a:extLst>
          </p:cNvPr>
          <p:cNvSpPr txBox="1">
            <a:spLocks noChangeArrowheads="1"/>
          </p:cNvSpPr>
          <p:nvPr/>
        </p:nvSpPr>
        <p:spPr bwMode="auto">
          <a:xfrm>
            <a:off x="4743450" y="2160588"/>
            <a:ext cx="12001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7918" name="Line 28">
            <a:extLst>
              <a:ext uri="{FF2B5EF4-FFF2-40B4-BE49-F238E27FC236}">
                <a16:creationId xmlns:a16="http://schemas.microsoft.com/office/drawing/2014/main" id="{5FAAFF17-C0CC-4947-9005-089408F40A9A}"/>
              </a:ext>
            </a:extLst>
          </p:cNvPr>
          <p:cNvSpPr>
            <a:spLocks noChangeShapeType="1"/>
          </p:cNvSpPr>
          <p:nvPr/>
        </p:nvSpPr>
        <p:spPr bwMode="auto">
          <a:xfrm flipH="1">
            <a:off x="4629150" y="3246438"/>
            <a:ext cx="971550" cy="74295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7919" name="Text Box 29">
            <a:extLst>
              <a:ext uri="{FF2B5EF4-FFF2-40B4-BE49-F238E27FC236}">
                <a16:creationId xmlns:a16="http://schemas.microsoft.com/office/drawing/2014/main" id="{9EB952CC-4A35-4BF7-8C74-534A2BA9C67D}"/>
              </a:ext>
            </a:extLst>
          </p:cNvPr>
          <p:cNvSpPr txBox="1">
            <a:spLocks noChangeArrowheads="1"/>
          </p:cNvSpPr>
          <p:nvPr/>
        </p:nvSpPr>
        <p:spPr bwMode="auto">
          <a:xfrm>
            <a:off x="2347913" y="3074988"/>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334E6E19-6DE3-4EAF-80D0-AD989367AA2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FE46F51B-06B3-49AD-B488-E2A78AABF0D2}"/>
              </a:ext>
            </a:extLst>
          </p:cNvPr>
          <p:cNvSpPr>
            <a:spLocks noGrp="1"/>
          </p:cNvSpPr>
          <p:nvPr>
            <p:ph idx="1"/>
          </p:nvPr>
        </p:nvSpPr>
        <p:spPr>
          <a:xfrm>
            <a:off x="4572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20F50289-6DF2-4173-99BE-5AB9B77CE1B4}"/>
              </a:ext>
            </a:extLst>
          </p:cNvPr>
          <p:cNvSpPr>
            <a:spLocks noGrp="1"/>
          </p:cNvSpPr>
          <p:nvPr>
            <p:ph type="dt" sz="quarter" idx="11"/>
          </p:nvPr>
        </p:nvSpPr>
        <p:spPr/>
        <p:txBody>
          <a:bodyPr/>
          <a:lstStyle/>
          <a:p>
            <a:pPr>
              <a:defRPr/>
            </a:pPr>
            <a:fld id="{42BC37B8-8E97-4660-8DBC-F18E3158143E}" type="datetime1">
              <a:rPr lang="en-US"/>
              <a:pPr>
                <a:defRPr/>
              </a:pPr>
              <a:t>10/13/2023</a:t>
            </a:fld>
            <a:endParaRPr lang="en-US" dirty="0"/>
          </a:p>
        </p:txBody>
      </p:sp>
      <p:sp>
        <p:nvSpPr>
          <p:cNvPr id="38916" name="Slide Number Placeholder 3">
            <a:extLst>
              <a:ext uri="{FF2B5EF4-FFF2-40B4-BE49-F238E27FC236}">
                <a16:creationId xmlns:a16="http://schemas.microsoft.com/office/drawing/2014/main" id="{CD6BA12C-4027-4EE3-B8CC-1DFE66603B5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8C35D02-8B05-4CA9-854A-0F9968CF9FFD}"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
        <p:nvSpPr>
          <p:cNvPr id="15362" name="Rectangle 2">
            <a:extLst>
              <a:ext uri="{FF2B5EF4-FFF2-40B4-BE49-F238E27FC236}">
                <a16:creationId xmlns:a16="http://schemas.microsoft.com/office/drawing/2014/main" id="{77C34680-4867-4EFC-9126-CACD95F66723}"/>
              </a:ext>
            </a:extLst>
          </p:cNvPr>
          <p:cNvSpPr>
            <a:spLocks noGrp="1" noChangeArrowheads="1"/>
          </p:cNvSpPr>
          <p:nvPr>
            <p:ph type="title" idx="4294967295"/>
          </p:nvPr>
        </p:nvSpPr>
        <p:spPr>
          <a:xfrm>
            <a:off x="304800" y="61913"/>
            <a:ext cx="6172200" cy="1143000"/>
          </a:xfrm>
        </p:spPr>
        <p:txBody>
          <a:bodyPr/>
          <a:lstStyle/>
          <a:p>
            <a:pPr>
              <a:defRPr/>
            </a:pPr>
            <a:r>
              <a:rPr lang="en-US" dirty="0">
                <a:cs typeface="+mj-cs"/>
              </a:rPr>
              <a:t>Apply Model to Test Data</a:t>
            </a:r>
          </a:p>
        </p:txBody>
      </p:sp>
      <p:sp>
        <p:nvSpPr>
          <p:cNvPr id="38918" name="Line 3">
            <a:extLst>
              <a:ext uri="{FF2B5EF4-FFF2-40B4-BE49-F238E27FC236}">
                <a16:creationId xmlns:a16="http://schemas.microsoft.com/office/drawing/2014/main" id="{EB096ECF-008F-4479-AC62-8F4DB4016D2A}"/>
              </a:ext>
            </a:extLst>
          </p:cNvPr>
          <p:cNvSpPr>
            <a:spLocks noChangeShapeType="1"/>
          </p:cNvSpPr>
          <p:nvPr/>
        </p:nvSpPr>
        <p:spPr bwMode="auto">
          <a:xfrm>
            <a:off x="3316288" y="475932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19" name="Line 4">
            <a:extLst>
              <a:ext uri="{FF2B5EF4-FFF2-40B4-BE49-F238E27FC236}">
                <a16:creationId xmlns:a16="http://schemas.microsoft.com/office/drawing/2014/main" id="{745E9712-2178-40EB-A5AE-852CF6AB99C9}"/>
              </a:ext>
            </a:extLst>
          </p:cNvPr>
          <p:cNvSpPr>
            <a:spLocks noChangeShapeType="1"/>
          </p:cNvSpPr>
          <p:nvPr/>
        </p:nvSpPr>
        <p:spPr bwMode="auto">
          <a:xfrm flipH="1">
            <a:off x="2387600" y="475932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0" name="Line 5">
            <a:extLst>
              <a:ext uri="{FF2B5EF4-FFF2-40B4-BE49-F238E27FC236}">
                <a16:creationId xmlns:a16="http://schemas.microsoft.com/office/drawing/2014/main" id="{4F0510B1-8B55-4363-BB14-F76CDC0F4952}"/>
              </a:ext>
            </a:extLst>
          </p:cNvPr>
          <p:cNvSpPr>
            <a:spLocks noChangeShapeType="1"/>
          </p:cNvSpPr>
          <p:nvPr/>
        </p:nvSpPr>
        <p:spPr bwMode="auto">
          <a:xfrm flipH="1">
            <a:off x="2917825" y="402748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1" name="Line 6">
            <a:extLst>
              <a:ext uri="{FF2B5EF4-FFF2-40B4-BE49-F238E27FC236}">
                <a16:creationId xmlns:a16="http://schemas.microsoft.com/office/drawing/2014/main" id="{F9A1C3D6-ABFC-461C-B8E5-15A7CFA91375}"/>
              </a:ext>
            </a:extLst>
          </p:cNvPr>
          <p:cNvSpPr>
            <a:spLocks noChangeShapeType="1"/>
          </p:cNvSpPr>
          <p:nvPr/>
        </p:nvSpPr>
        <p:spPr bwMode="auto">
          <a:xfrm>
            <a:off x="3914775" y="4027488"/>
            <a:ext cx="398463" cy="4873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2" name="Line 7">
            <a:extLst>
              <a:ext uri="{FF2B5EF4-FFF2-40B4-BE49-F238E27FC236}">
                <a16:creationId xmlns:a16="http://schemas.microsoft.com/office/drawing/2014/main" id="{25E52606-C994-4DB6-B32A-B1DE447043A8}"/>
              </a:ext>
            </a:extLst>
          </p:cNvPr>
          <p:cNvSpPr>
            <a:spLocks noChangeShapeType="1"/>
          </p:cNvSpPr>
          <p:nvPr/>
        </p:nvSpPr>
        <p:spPr bwMode="auto">
          <a:xfrm>
            <a:off x="3051175" y="3360738"/>
            <a:ext cx="465138" cy="4254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3" name="Line 8">
            <a:extLst>
              <a:ext uri="{FF2B5EF4-FFF2-40B4-BE49-F238E27FC236}">
                <a16:creationId xmlns:a16="http://schemas.microsoft.com/office/drawing/2014/main" id="{CF94CB72-CD71-4361-AE64-9DBCA1D93D40}"/>
              </a:ext>
            </a:extLst>
          </p:cNvPr>
          <p:cNvSpPr>
            <a:spLocks noChangeShapeType="1"/>
          </p:cNvSpPr>
          <p:nvPr/>
        </p:nvSpPr>
        <p:spPr bwMode="auto">
          <a:xfrm flipH="1">
            <a:off x="1922463" y="3360738"/>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8924" name="Text Box 10">
            <a:extLst>
              <a:ext uri="{FF2B5EF4-FFF2-40B4-BE49-F238E27FC236}">
                <a16:creationId xmlns:a16="http://schemas.microsoft.com/office/drawing/2014/main" id="{F4036F29-5D62-4A22-93CD-76FC0A775939}"/>
              </a:ext>
            </a:extLst>
          </p:cNvPr>
          <p:cNvSpPr txBox="1">
            <a:spLocks noChangeArrowheads="1"/>
          </p:cNvSpPr>
          <p:nvPr/>
        </p:nvSpPr>
        <p:spPr bwMode="auto">
          <a:xfrm>
            <a:off x="3184525" y="3786188"/>
            <a:ext cx="1209675"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8925" name="Text Box 11">
            <a:extLst>
              <a:ext uri="{FF2B5EF4-FFF2-40B4-BE49-F238E27FC236}">
                <a16:creationId xmlns:a16="http://schemas.microsoft.com/office/drawing/2014/main" id="{CDF008D2-93AD-4FF3-9DDB-A6734658E494}"/>
              </a:ext>
            </a:extLst>
          </p:cNvPr>
          <p:cNvSpPr txBox="1">
            <a:spLocks noChangeArrowheads="1"/>
          </p:cNvSpPr>
          <p:nvPr/>
        </p:nvSpPr>
        <p:spPr bwMode="auto">
          <a:xfrm>
            <a:off x="2587625" y="4514850"/>
            <a:ext cx="796925" cy="27781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8442" name="AutoShape 12">
            <a:extLst>
              <a:ext uri="{FF2B5EF4-FFF2-40B4-BE49-F238E27FC236}">
                <a16:creationId xmlns:a16="http://schemas.microsoft.com/office/drawing/2014/main" id="{8ACC8686-CB2C-4D25-9E2E-A6C980675D60}"/>
              </a:ext>
            </a:extLst>
          </p:cNvPr>
          <p:cNvSpPr>
            <a:spLocks noChangeArrowheads="1"/>
          </p:cNvSpPr>
          <p:nvPr/>
        </p:nvSpPr>
        <p:spPr bwMode="auto">
          <a:xfrm>
            <a:off x="3349625" y="5241925"/>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27" name="Text Box 13">
            <a:extLst>
              <a:ext uri="{FF2B5EF4-FFF2-40B4-BE49-F238E27FC236}">
                <a16:creationId xmlns:a16="http://schemas.microsoft.com/office/drawing/2014/main" id="{D5993002-2DCB-4359-A49B-8CC260FEA442}"/>
              </a:ext>
            </a:extLst>
          </p:cNvPr>
          <p:cNvSpPr txBox="1">
            <a:spLocks noChangeArrowheads="1"/>
          </p:cNvSpPr>
          <p:nvPr/>
        </p:nvSpPr>
        <p:spPr bwMode="auto">
          <a:xfrm>
            <a:off x="3287713" y="5241925"/>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8444" name="AutoShape 14">
            <a:extLst>
              <a:ext uri="{FF2B5EF4-FFF2-40B4-BE49-F238E27FC236}">
                <a16:creationId xmlns:a16="http://schemas.microsoft.com/office/drawing/2014/main" id="{5EBBE1EA-4272-42FD-9057-F95CD86673A3}"/>
              </a:ext>
            </a:extLst>
          </p:cNvPr>
          <p:cNvSpPr>
            <a:spLocks noChangeArrowheads="1"/>
          </p:cNvSpPr>
          <p:nvPr/>
        </p:nvSpPr>
        <p:spPr bwMode="auto">
          <a:xfrm>
            <a:off x="2122488" y="525621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29" name="Text Box 15">
            <a:extLst>
              <a:ext uri="{FF2B5EF4-FFF2-40B4-BE49-F238E27FC236}">
                <a16:creationId xmlns:a16="http://schemas.microsoft.com/office/drawing/2014/main" id="{0F44C3CB-E72C-4CD3-A871-F3ED8948F80F}"/>
              </a:ext>
            </a:extLst>
          </p:cNvPr>
          <p:cNvSpPr txBox="1">
            <a:spLocks noChangeArrowheads="1"/>
          </p:cNvSpPr>
          <p:nvPr/>
        </p:nvSpPr>
        <p:spPr bwMode="auto">
          <a:xfrm>
            <a:off x="2195513" y="5243513"/>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8446" name="AutoShape 16">
            <a:extLst>
              <a:ext uri="{FF2B5EF4-FFF2-40B4-BE49-F238E27FC236}">
                <a16:creationId xmlns:a16="http://schemas.microsoft.com/office/drawing/2014/main" id="{F4B7DD1C-7AEE-4B52-8F1A-379F13C97FA5}"/>
              </a:ext>
            </a:extLst>
          </p:cNvPr>
          <p:cNvSpPr>
            <a:spLocks noChangeArrowheads="1"/>
          </p:cNvSpPr>
          <p:nvPr/>
        </p:nvSpPr>
        <p:spPr bwMode="auto">
          <a:xfrm>
            <a:off x="1657350" y="379888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31" name="Text Box 17">
            <a:extLst>
              <a:ext uri="{FF2B5EF4-FFF2-40B4-BE49-F238E27FC236}">
                <a16:creationId xmlns:a16="http://schemas.microsoft.com/office/drawing/2014/main" id="{F0B689A1-3F82-40E0-B186-0D2536C14F1D}"/>
              </a:ext>
            </a:extLst>
          </p:cNvPr>
          <p:cNvSpPr txBox="1">
            <a:spLocks noChangeArrowheads="1"/>
          </p:cNvSpPr>
          <p:nvPr/>
        </p:nvSpPr>
        <p:spPr bwMode="auto">
          <a:xfrm>
            <a:off x="1728788" y="378618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8448" name="AutoShape 18">
            <a:extLst>
              <a:ext uri="{FF2B5EF4-FFF2-40B4-BE49-F238E27FC236}">
                <a16:creationId xmlns:a16="http://schemas.microsoft.com/office/drawing/2014/main" id="{AA85377F-B4AC-42AF-95DF-03DD9C4421EC}"/>
              </a:ext>
            </a:extLst>
          </p:cNvPr>
          <p:cNvSpPr>
            <a:spLocks noChangeArrowheads="1"/>
          </p:cNvSpPr>
          <p:nvPr/>
        </p:nvSpPr>
        <p:spPr bwMode="auto">
          <a:xfrm>
            <a:off x="4038600" y="454025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8933" name="Text Box 19">
            <a:extLst>
              <a:ext uri="{FF2B5EF4-FFF2-40B4-BE49-F238E27FC236}">
                <a16:creationId xmlns:a16="http://schemas.microsoft.com/office/drawing/2014/main" id="{A9B47FBF-0B04-4CD2-85B3-CBA54A47F6DC}"/>
              </a:ext>
            </a:extLst>
          </p:cNvPr>
          <p:cNvSpPr txBox="1">
            <a:spLocks noChangeArrowheads="1"/>
          </p:cNvSpPr>
          <p:nvPr/>
        </p:nvSpPr>
        <p:spPr bwMode="auto">
          <a:xfrm>
            <a:off x="4095750" y="454025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8934" name="Text Box 20">
            <a:extLst>
              <a:ext uri="{FF2B5EF4-FFF2-40B4-BE49-F238E27FC236}">
                <a16:creationId xmlns:a16="http://schemas.microsoft.com/office/drawing/2014/main" id="{A5D1315E-6B8F-4B9A-8E16-88CCD4674294}"/>
              </a:ext>
            </a:extLst>
          </p:cNvPr>
          <p:cNvSpPr txBox="1">
            <a:spLocks noChangeArrowheads="1"/>
          </p:cNvSpPr>
          <p:nvPr/>
        </p:nvSpPr>
        <p:spPr bwMode="auto">
          <a:xfrm>
            <a:off x="1752600" y="3360738"/>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8935" name="Text Box 21">
            <a:extLst>
              <a:ext uri="{FF2B5EF4-FFF2-40B4-BE49-F238E27FC236}">
                <a16:creationId xmlns:a16="http://schemas.microsoft.com/office/drawing/2014/main" id="{CCC0C06D-C547-4B90-AD0C-BFF334F994A1}"/>
              </a:ext>
            </a:extLst>
          </p:cNvPr>
          <p:cNvSpPr txBox="1">
            <a:spLocks noChangeArrowheads="1"/>
          </p:cNvSpPr>
          <p:nvPr/>
        </p:nvSpPr>
        <p:spPr bwMode="auto">
          <a:xfrm>
            <a:off x="3267075" y="33607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8936" name="Text Box 22">
            <a:extLst>
              <a:ext uri="{FF2B5EF4-FFF2-40B4-BE49-F238E27FC236}">
                <a16:creationId xmlns:a16="http://schemas.microsoft.com/office/drawing/2014/main" id="{F4114563-A145-40E1-B061-9280BBD858E9}"/>
              </a:ext>
            </a:extLst>
          </p:cNvPr>
          <p:cNvSpPr txBox="1">
            <a:spLocks noChangeArrowheads="1"/>
          </p:cNvSpPr>
          <p:nvPr/>
        </p:nvSpPr>
        <p:spPr bwMode="auto">
          <a:xfrm>
            <a:off x="4110038" y="406400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Married </a:t>
            </a:r>
          </a:p>
        </p:txBody>
      </p:sp>
      <p:sp>
        <p:nvSpPr>
          <p:cNvPr id="38937" name="Text Box 23">
            <a:extLst>
              <a:ext uri="{FF2B5EF4-FFF2-40B4-BE49-F238E27FC236}">
                <a16:creationId xmlns:a16="http://schemas.microsoft.com/office/drawing/2014/main" id="{395EE157-CF65-4386-AA01-C25467671F1E}"/>
              </a:ext>
            </a:extLst>
          </p:cNvPr>
          <p:cNvSpPr txBox="1">
            <a:spLocks noChangeArrowheads="1"/>
          </p:cNvSpPr>
          <p:nvPr/>
        </p:nvSpPr>
        <p:spPr bwMode="auto">
          <a:xfrm>
            <a:off x="2335213" y="408940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8938" name="Text Box 24">
            <a:extLst>
              <a:ext uri="{FF2B5EF4-FFF2-40B4-BE49-F238E27FC236}">
                <a16:creationId xmlns:a16="http://schemas.microsoft.com/office/drawing/2014/main" id="{0A7D9582-7008-4A7B-BD60-8253088635E9}"/>
              </a:ext>
            </a:extLst>
          </p:cNvPr>
          <p:cNvSpPr txBox="1">
            <a:spLocks noChangeArrowheads="1"/>
          </p:cNvSpPr>
          <p:nvPr/>
        </p:nvSpPr>
        <p:spPr bwMode="auto">
          <a:xfrm>
            <a:off x="1960563"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8939" name="Text Box 25">
            <a:extLst>
              <a:ext uri="{FF2B5EF4-FFF2-40B4-BE49-F238E27FC236}">
                <a16:creationId xmlns:a16="http://schemas.microsoft.com/office/drawing/2014/main" id="{0F9F208C-DFC1-4FCD-9417-AC4F8CB6AE27}"/>
              </a:ext>
            </a:extLst>
          </p:cNvPr>
          <p:cNvSpPr txBox="1">
            <a:spLocks noChangeArrowheads="1"/>
          </p:cNvSpPr>
          <p:nvPr/>
        </p:nvSpPr>
        <p:spPr bwMode="auto">
          <a:xfrm>
            <a:off x="3419475"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8940" name="Object 26">
            <a:extLst>
              <a:ext uri="{FF2B5EF4-FFF2-40B4-BE49-F238E27FC236}">
                <a16:creationId xmlns:a16="http://schemas.microsoft.com/office/drawing/2014/main" id="{B494C377-37B9-4476-A189-2A34F7DC8BA1}"/>
              </a:ext>
            </a:extLst>
          </p:cNvPr>
          <p:cNvGraphicFramePr>
            <a:graphicFrameLocks noChangeAspect="1"/>
          </p:cNvGraphicFramePr>
          <p:nvPr/>
        </p:nvGraphicFramePr>
        <p:xfrm>
          <a:off x="4860925" y="2549525"/>
          <a:ext cx="2743200" cy="830263"/>
        </p:xfrm>
        <a:graphic>
          <a:graphicData uri="http://schemas.openxmlformats.org/presentationml/2006/ole">
            <mc:AlternateContent xmlns:mc="http://schemas.openxmlformats.org/markup-compatibility/2006">
              <mc:Choice xmlns:v="urn:schemas-microsoft-com:vml" Requires="v">
                <p:oleObj spid="_x0000_s39031" name="Document" r:id="rId3" imgW="5164549" imgH="1564535" progId="Word.Document.8">
                  <p:embed/>
                </p:oleObj>
              </mc:Choice>
              <mc:Fallback>
                <p:oleObj name="Document" r:id="rId3" imgW="5164549" imgH="1564535"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49525"/>
                        <a:ext cx="27432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41" name="Text Box 27">
            <a:extLst>
              <a:ext uri="{FF2B5EF4-FFF2-40B4-BE49-F238E27FC236}">
                <a16:creationId xmlns:a16="http://schemas.microsoft.com/office/drawing/2014/main" id="{4CA49568-C32C-44D0-854A-D4EAD5778A26}"/>
              </a:ext>
            </a:extLst>
          </p:cNvPr>
          <p:cNvSpPr txBox="1">
            <a:spLocks noChangeArrowheads="1"/>
          </p:cNvSpPr>
          <p:nvPr/>
        </p:nvSpPr>
        <p:spPr bwMode="auto">
          <a:xfrm>
            <a:off x="4743450" y="22034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8942" name="Line 28">
            <a:extLst>
              <a:ext uri="{FF2B5EF4-FFF2-40B4-BE49-F238E27FC236}">
                <a16:creationId xmlns:a16="http://schemas.microsoft.com/office/drawing/2014/main" id="{CABF0755-BDD5-4499-839E-7244386D7BBF}"/>
              </a:ext>
            </a:extLst>
          </p:cNvPr>
          <p:cNvSpPr>
            <a:spLocks noChangeShapeType="1"/>
          </p:cNvSpPr>
          <p:nvPr/>
        </p:nvSpPr>
        <p:spPr bwMode="auto">
          <a:xfrm flipH="1">
            <a:off x="4514850" y="3289300"/>
            <a:ext cx="2343150" cy="13716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8943" name="Text Box 29">
            <a:extLst>
              <a:ext uri="{FF2B5EF4-FFF2-40B4-BE49-F238E27FC236}">
                <a16:creationId xmlns:a16="http://schemas.microsoft.com/office/drawing/2014/main" id="{E4A52F2E-2981-46D5-8EEB-541426964878}"/>
              </a:ext>
            </a:extLst>
          </p:cNvPr>
          <p:cNvSpPr txBox="1">
            <a:spLocks noChangeArrowheads="1"/>
          </p:cNvSpPr>
          <p:nvPr/>
        </p:nvSpPr>
        <p:spPr bwMode="auto">
          <a:xfrm>
            <a:off x="5657850" y="4032250"/>
            <a:ext cx="2000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chemeClr val="accent2"/>
              </a:buClr>
              <a:buSzPct val="75000"/>
              <a:buFont typeface="Monotype Sorts"/>
              <a:buNone/>
            </a:pPr>
            <a:r>
              <a:rPr lang="en-US" altLang="en-US" sz="1500">
                <a:ea typeface="MS PGothic" panose="020B0600070205080204" pitchFamily="34" charset="-128"/>
              </a:rPr>
              <a:t>Assign Defaulted to “No”</a:t>
            </a:r>
          </a:p>
        </p:txBody>
      </p:sp>
      <p:sp>
        <p:nvSpPr>
          <p:cNvPr id="38944" name="Text Box 30">
            <a:extLst>
              <a:ext uri="{FF2B5EF4-FFF2-40B4-BE49-F238E27FC236}">
                <a16:creationId xmlns:a16="http://schemas.microsoft.com/office/drawing/2014/main" id="{C74ED4B4-1F1A-4E6B-83E4-616A656E5C57}"/>
              </a:ext>
            </a:extLst>
          </p:cNvPr>
          <p:cNvSpPr txBox="1">
            <a:spLocks noChangeArrowheads="1"/>
          </p:cNvSpPr>
          <p:nvPr/>
        </p:nvSpPr>
        <p:spPr bwMode="auto">
          <a:xfrm>
            <a:off x="2347913" y="3117850"/>
            <a:ext cx="769937" cy="46037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6BF62D3D-E24B-427C-929D-3497FEA02CA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38">
            <a:extLst>
              <a:ext uri="{FF2B5EF4-FFF2-40B4-BE49-F238E27FC236}">
                <a16:creationId xmlns:a16="http://schemas.microsoft.com/office/drawing/2014/main" id="{549D4D83-9F1B-4AA8-9FA9-D2E803072696}"/>
              </a:ext>
            </a:extLst>
          </p:cNvPr>
          <p:cNvGraphicFramePr>
            <a:graphicFrameLocks noGrp="1" noChangeAspect="1"/>
          </p:cNvGraphicFramePr>
          <p:nvPr>
            <p:ph idx="1"/>
          </p:nvPr>
        </p:nvGraphicFramePr>
        <p:xfrm>
          <a:off x="-96838" y="2000250"/>
          <a:ext cx="4584701" cy="4524375"/>
        </p:xfrm>
        <a:graphic>
          <a:graphicData uri="http://schemas.openxmlformats.org/presentationml/2006/ole">
            <mc:AlternateContent xmlns:mc="http://schemas.openxmlformats.org/markup-compatibility/2006">
              <mc:Choice xmlns:v="urn:schemas-microsoft-com:vml" Requires="v">
                <p:oleObj spid="_x0000_s40057" name="Document" r:id="rId3" imgW="5857196" imgH="5776579" progId="Word.Document.8">
                  <p:embed/>
                </p:oleObj>
              </mc:Choice>
              <mc:Fallback>
                <p:oleObj name="Document" r:id="rId3" imgW="5857196" imgH="5776579" progId="Word.Document.8">
                  <p:embed/>
                  <p:pic>
                    <p:nvPicPr>
                      <p:cNvPr id="0" name="Object 3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 y="2000250"/>
                        <a:ext cx="458470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1"/>
          </p:nvPr>
        </p:nvSpPr>
        <p:spPr/>
        <p:txBody>
          <a:bodyPr/>
          <a:lstStyle/>
          <a:p>
            <a:pPr>
              <a:defRPr/>
            </a:pPr>
            <a:fld id="{C7239BA7-E582-4B92-BD47-2E86BEE26AFD}" type="datetime1">
              <a:rPr lang="en-US"/>
              <a:pPr>
                <a:defRPr/>
              </a:pPr>
              <a:t>10/13/2023</a:t>
            </a:fld>
            <a:endParaRPr lang="en-US" dirty="0"/>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2"/>
          </p:nvPr>
        </p:nvSpPr>
        <p:spPr/>
        <p:txBody>
          <a:bodyPr/>
          <a:lstStyle/>
          <a:p>
            <a:pPr>
              <a:defRPr/>
            </a:pPr>
            <a:r>
              <a:rPr lang="en-US"/>
              <a:t>Data Mining </a:t>
            </a:r>
            <a:endParaRPr lang="en-US" dirty="0"/>
          </a:p>
        </p:txBody>
      </p:sp>
      <p:sp>
        <p:nvSpPr>
          <p:cNvPr id="39941" name="Slide Number Placeholder 3">
            <a:extLst>
              <a:ext uri="{FF2B5EF4-FFF2-40B4-BE49-F238E27FC236}">
                <a16:creationId xmlns:a16="http://schemas.microsoft.com/office/drawing/2014/main" id="{A851A88F-3B31-4019-84DF-81E6480425E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B6F6814-00C5-4AC8-B117-91EFE455075F}"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idx="4294967295"/>
          </p:nvPr>
        </p:nvSpPr>
        <p:spPr>
          <a:xfrm>
            <a:off x="0" y="274638"/>
            <a:ext cx="8229600" cy="1143000"/>
          </a:xfrm>
        </p:spPr>
        <p:txBody>
          <a:bodyPr/>
          <a:lstStyle/>
          <a:p>
            <a:pPr>
              <a:defRPr/>
            </a:pPr>
            <a:r>
              <a:rPr lang="en-US">
                <a:cs typeface="+mj-cs"/>
              </a:rPr>
              <a:t>Another Example of Decision Tree</a:t>
            </a:r>
          </a:p>
        </p:txBody>
      </p:sp>
      <p:sp>
        <p:nvSpPr>
          <p:cNvPr id="39943" name="Text Box 4">
            <a:extLst>
              <a:ext uri="{FF2B5EF4-FFF2-40B4-BE49-F238E27FC236}">
                <a16:creationId xmlns:a16="http://schemas.microsoft.com/office/drawing/2014/main" id="{4112F791-C0DF-4153-AA3B-1CDC3C1AB1CB}"/>
              </a:ext>
            </a:extLst>
          </p:cNvPr>
          <p:cNvSpPr txBox="1">
            <a:spLocks noChangeArrowheads="1"/>
          </p:cNvSpPr>
          <p:nvPr/>
        </p:nvSpPr>
        <p:spPr bwMode="auto">
          <a:xfrm rot="-2416809">
            <a:off x="514350" y="14319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9944" name="Text Box 5">
            <a:extLst>
              <a:ext uri="{FF2B5EF4-FFF2-40B4-BE49-F238E27FC236}">
                <a16:creationId xmlns:a16="http://schemas.microsoft.com/office/drawing/2014/main" id="{5BD1272F-B6FE-40B9-B386-661D10BF3E76}"/>
              </a:ext>
            </a:extLst>
          </p:cNvPr>
          <p:cNvSpPr txBox="1">
            <a:spLocks noChangeArrowheads="1"/>
          </p:cNvSpPr>
          <p:nvPr/>
        </p:nvSpPr>
        <p:spPr bwMode="auto">
          <a:xfrm rot="-2416809">
            <a:off x="1395413"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9945" name="Text Box 6">
            <a:extLst>
              <a:ext uri="{FF2B5EF4-FFF2-40B4-BE49-F238E27FC236}">
                <a16:creationId xmlns:a16="http://schemas.microsoft.com/office/drawing/2014/main" id="{A98367A4-E008-48FA-9CA8-495BEB64381A}"/>
              </a:ext>
            </a:extLst>
          </p:cNvPr>
          <p:cNvSpPr txBox="1">
            <a:spLocks noChangeArrowheads="1"/>
          </p:cNvSpPr>
          <p:nvPr/>
        </p:nvSpPr>
        <p:spPr bwMode="auto">
          <a:xfrm rot="-2416809">
            <a:off x="23749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continuous</a:t>
            </a:r>
            <a:endParaRPr lang="en-US" altLang="en-US" sz="1600">
              <a:solidFill>
                <a:schemeClr val="bg2"/>
              </a:solidFill>
              <a:ea typeface="MS PGothic" panose="020B0600070205080204" pitchFamily="34" charset="-128"/>
            </a:endParaRPr>
          </a:p>
        </p:txBody>
      </p:sp>
      <p:sp>
        <p:nvSpPr>
          <p:cNvPr id="39946" name="Text Box 7">
            <a:extLst>
              <a:ext uri="{FF2B5EF4-FFF2-40B4-BE49-F238E27FC236}">
                <a16:creationId xmlns:a16="http://schemas.microsoft.com/office/drawing/2014/main" id="{F45DF795-7A56-4C53-861B-D6C16D28938A}"/>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class</a:t>
            </a:r>
            <a:endParaRPr lang="en-US" altLang="en-US" sz="1600">
              <a:solidFill>
                <a:schemeClr val="bg2"/>
              </a:solidFill>
              <a:ea typeface="MS PGothic" panose="020B0600070205080204" pitchFamily="34" charset="-128"/>
            </a:endParaRPr>
          </a:p>
        </p:txBody>
      </p:sp>
      <p:sp>
        <p:nvSpPr>
          <p:cNvPr id="39947" name="Line 8">
            <a:extLst>
              <a:ext uri="{FF2B5EF4-FFF2-40B4-BE49-F238E27FC236}">
                <a16:creationId xmlns:a16="http://schemas.microsoft.com/office/drawing/2014/main" id="{DA572D4C-F97A-417C-9960-1A7D0C62023A}"/>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48" name="Line 9">
            <a:extLst>
              <a:ext uri="{FF2B5EF4-FFF2-40B4-BE49-F238E27FC236}">
                <a16:creationId xmlns:a16="http://schemas.microsoft.com/office/drawing/2014/main" id="{986FA658-5EEE-4D77-847C-6A33B09BCA39}"/>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49" name="Line 10">
            <a:extLst>
              <a:ext uri="{FF2B5EF4-FFF2-40B4-BE49-F238E27FC236}">
                <a16:creationId xmlns:a16="http://schemas.microsoft.com/office/drawing/2014/main" id="{FBD6380F-BEBF-4372-83C1-56328A32FF69}"/>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0" name="Line 11">
            <a:extLst>
              <a:ext uri="{FF2B5EF4-FFF2-40B4-BE49-F238E27FC236}">
                <a16:creationId xmlns:a16="http://schemas.microsoft.com/office/drawing/2014/main" id="{D72FFAE9-BAFC-4E88-A205-309643E3BE0D}"/>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1" name="Line 12">
            <a:extLst>
              <a:ext uri="{FF2B5EF4-FFF2-40B4-BE49-F238E27FC236}">
                <a16:creationId xmlns:a16="http://schemas.microsoft.com/office/drawing/2014/main" id="{68435C3D-6139-4CF2-BC9E-A3EE9992A4E4}"/>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2" name="Line 13">
            <a:extLst>
              <a:ext uri="{FF2B5EF4-FFF2-40B4-BE49-F238E27FC236}">
                <a16:creationId xmlns:a16="http://schemas.microsoft.com/office/drawing/2014/main" id="{69357625-458A-4BF8-9177-6801E8B0CD2C}"/>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9953" name="Text Box 14">
            <a:extLst>
              <a:ext uri="{FF2B5EF4-FFF2-40B4-BE49-F238E27FC236}">
                <a16:creationId xmlns:a16="http://schemas.microsoft.com/office/drawing/2014/main" id="{965F7693-8743-41DB-BEB6-3C106A1BA9A8}"/>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MarSt</a:t>
            </a:r>
            <a:endParaRPr lang="en-US" altLang="en-US" sz="1600">
              <a:solidFill>
                <a:schemeClr val="bg2"/>
              </a:solidFill>
              <a:ea typeface="MS PGothic" panose="020B0600070205080204" pitchFamily="34" charset="-128"/>
            </a:endParaRPr>
          </a:p>
        </p:txBody>
      </p:sp>
      <p:sp>
        <p:nvSpPr>
          <p:cNvPr id="39954" name="Text Box 15">
            <a:extLst>
              <a:ext uri="{FF2B5EF4-FFF2-40B4-BE49-F238E27FC236}">
                <a16:creationId xmlns:a16="http://schemas.microsoft.com/office/drawing/2014/main" id="{55173F30-8FD7-4E50-90A9-D20202010720}"/>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Home Owner</a:t>
            </a:r>
            <a:endParaRPr lang="en-US" altLang="en-US" sz="1600">
              <a:solidFill>
                <a:schemeClr val="bg2"/>
              </a:solidFill>
              <a:ea typeface="MS PGothic" panose="020B0600070205080204" pitchFamily="34" charset="-128"/>
            </a:endParaRPr>
          </a:p>
        </p:txBody>
      </p:sp>
      <p:sp>
        <p:nvSpPr>
          <p:cNvPr id="39955" name="Text Box 16">
            <a:extLst>
              <a:ext uri="{FF2B5EF4-FFF2-40B4-BE49-F238E27FC236}">
                <a16:creationId xmlns:a16="http://schemas.microsoft.com/office/drawing/2014/main" id="{D9BC5289-AD05-4159-9C9D-27225F91BC63}"/>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Income</a:t>
            </a:r>
            <a:endParaRPr lang="en-US" altLang="en-US" sz="1600">
              <a:solidFill>
                <a:schemeClr val="bg2"/>
              </a:solidFill>
              <a:ea typeface="MS PGothic" panose="020B0600070205080204" pitchFamily="34" charset="-128"/>
            </a:endParaRPr>
          </a:p>
        </p:txBody>
      </p:sp>
      <p:sp>
        <p:nvSpPr>
          <p:cNvPr id="39956" name="AutoShape 17">
            <a:extLst>
              <a:ext uri="{FF2B5EF4-FFF2-40B4-BE49-F238E27FC236}">
                <a16:creationId xmlns:a16="http://schemas.microsoft.com/office/drawing/2014/main" id="{BDC14F7D-5E83-4438-A1D4-BEDADCD0A23D}"/>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57" name="Text Box 18">
            <a:extLst>
              <a:ext uri="{FF2B5EF4-FFF2-40B4-BE49-F238E27FC236}">
                <a16:creationId xmlns:a16="http://schemas.microsoft.com/office/drawing/2014/main" id="{3E292D02-F91C-45EE-B489-32A18C732B4A}"/>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9958" name="AutoShape 19">
            <a:extLst>
              <a:ext uri="{FF2B5EF4-FFF2-40B4-BE49-F238E27FC236}">
                <a16:creationId xmlns:a16="http://schemas.microsoft.com/office/drawing/2014/main" id="{17E89811-FAAB-43D4-8130-BE13DFC0185D}"/>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59" name="Text Box 20">
            <a:extLst>
              <a:ext uri="{FF2B5EF4-FFF2-40B4-BE49-F238E27FC236}">
                <a16:creationId xmlns:a16="http://schemas.microsoft.com/office/drawing/2014/main" id="{50E50B90-31AA-41E1-8936-8430A3A569F3}"/>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9960" name="AutoShape 21">
            <a:extLst>
              <a:ext uri="{FF2B5EF4-FFF2-40B4-BE49-F238E27FC236}">
                <a16:creationId xmlns:a16="http://schemas.microsoft.com/office/drawing/2014/main" id="{507DFC59-229E-4D42-8809-19C94D5F2AEA}"/>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61" name="Text Box 22">
            <a:extLst>
              <a:ext uri="{FF2B5EF4-FFF2-40B4-BE49-F238E27FC236}">
                <a16:creationId xmlns:a16="http://schemas.microsoft.com/office/drawing/2014/main" id="{2B8A5608-56E2-4622-A1D9-2BD630E23F3D}"/>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rgbClr val="00FFFF"/>
              </a:solidFill>
              <a:ea typeface="MS PGothic" panose="020B0600070205080204" pitchFamily="34" charset="-128"/>
            </a:endParaRPr>
          </a:p>
        </p:txBody>
      </p:sp>
      <p:grpSp>
        <p:nvGrpSpPr>
          <p:cNvPr id="39962" name="Group 35">
            <a:extLst>
              <a:ext uri="{FF2B5EF4-FFF2-40B4-BE49-F238E27FC236}">
                <a16:creationId xmlns:a16="http://schemas.microsoft.com/office/drawing/2014/main" id="{1DA9B239-2403-4D8F-84B6-324FC016E82B}"/>
              </a:ext>
            </a:extLst>
          </p:cNvPr>
          <p:cNvGrpSpPr>
            <a:grpSpLocks/>
          </p:cNvGrpSpPr>
          <p:nvPr/>
        </p:nvGrpSpPr>
        <p:grpSpPr bwMode="auto">
          <a:xfrm>
            <a:off x="5594350" y="3232150"/>
            <a:ext cx="685800" cy="381000"/>
            <a:chOff x="4927" y="2340"/>
            <a:chExt cx="432" cy="240"/>
          </a:xfrm>
        </p:grpSpPr>
        <p:sp>
          <p:nvSpPr>
            <p:cNvPr id="39970" name="AutoShape 23">
              <a:extLst>
                <a:ext uri="{FF2B5EF4-FFF2-40B4-BE49-F238E27FC236}">
                  <a16:creationId xmlns:a16="http://schemas.microsoft.com/office/drawing/2014/main" id="{A6347ED2-43F3-40D0-9DD5-4F3136143ED7}"/>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9971" name="Text Box 24">
              <a:extLst>
                <a:ext uri="{FF2B5EF4-FFF2-40B4-BE49-F238E27FC236}">
                  <a16:creationId xmlns:a16="http://schemas.microsoft.com/office/drawing/2014/main" id="{0603A460-F7A9-4CE6-B180-FE49E97F948E}"/>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grpSp>
      <p:sp>
        <p:nvSpPr>
          <p:cNvPr id="39963" name="Text Box 25">
            <a:extLst>
              <a:ext uri="{FF2B5EF4-FFF2-40B4-BE49-F238E27FC236}">
                <a16:creationId xmlns:a16="http://schemas.microsoft.com/office/drawing/2014/main" id="{8AF8A72E-C677-4516-AD55-A99B7C5DA98D}"/>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9964" name="Text Box 26">
            <a:extLst>
              <a:ext uri="{FF2B5EF4-FFF2-40B4-BE49-F238E27FC236}">
                <a16:creationId xmlns:a16="http://schemas.microsoft.com/office/drawing/2014/main" id="{A1FA1729-F9BB-4A91-9B06-0326E27E6ADE}"/>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9965" name="Text Box 27">
            <a:extLst>
              <a:ext uri="{FF2B5EF4-FFF2-40B4-BE49-F238E27FC236}">
                <a16:creationId xmlns:a16="http://schemas.microsoft.com/office/drawing/2014/main" id="{3B85C1B5-3101-482D-AA24-0D9A607BEDC6}"/>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Married</a:t>
            </a:r>
            <a:r>
              <a:rPr lang="en-US" altLang="en-US" sz="1600">
                <a:solidFill>
                  <a:schemeClr val="bg2"/>
                </a:solidFill>
                <a:ea typeface="MS PGothic" panose="020B0600070205080204" pitchFamily="34" charset="-128"/>
              </a:rPr>
              <a:t> </a:t>
            </a:r>
          </a:p>
        </p:txBody>
      </p:sp>
      <p:sp>
        <p:nvSpPr>
          <p:cNvPr id="39966" name="Text Box 28">
            <a:extLst>
              <a:ext uri="{FF2B5EF4-FFF2-40B4-BE49-F238E27FC236}">
                <a16:creationId xmlns:a16="http://schemas.microsoft.com/office/drawing/2014/main" id="{193179CE-9D7F-491E-BD07-30161E83653A}"/>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Single, Divorced</a:t>
            </a:r>
            <a:endParaRPr lang="en-US" altLang="en-US" sz="1600">
              <a:solidFill>
                <a:schemeClr val="bg2"/>
              </a:solidFill>
              <a:ea typeface="MS PGothic" panose="020B0600070205080204" pitchFamily="34" charset="-128"/>
            </a:endParaRPr>
          </a:p>
        </p:txBody>
      </p:sp>
      <p:sp>
        <p:nvSpPr>
          <p:cNvPr id="39967" name="Text Box 29">
            <a:extLst>
              <a:ext uri="{FF2B5EF4-FFF2-40B4-BE49-F238E27FC236}">
                <a16:creationId xmlns:a16="http://schemas.microsoft.com/office/drawing/2014/main" id="{D77D5EC7-B568-40D0-8707-E5FCFB23F952}"/>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&lt; 80K</a:t>
            </a:r>
            <a:endParaRPr lang="en-US" altLang="en-US" sz="1600">
              <a:solidFill>
                <a:schemeClr val="bg2"/>
              </a:solidFill>
              <a:ea typeface="MS PGothic" panose="020B0600070205080204" pitchFamily="34" charset="-128"/>
            </a:endParaRPr>
          </a:p>
        </p:txBody>
      </p:sp>
      <p:sp>
        <p:nvSpPr>
          <p:cNvPr id="39968" name="Text Box 30">
            <a:extLst>
              <a:ext uri="{FF2B5EF4-FFF2-40B4-BE49-F238E27FC236}">
                <a16:creationId xmlns:a16="http://schemas.microsoft.com/office/drawing/2014/main" id="{9333D361-26AA-46BA-BB36-F492EB19B48C}"/>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&gt; 80K</a:t>
            </a:r>
            <a:endParaRPr lang="en-US" altLang="en-US" sz="1600">
              <a:solidFill>
                <a:schemeClr val="bg2"/>
              </a:solidFill>
              <a:ea typeface="MS PGothic" panose="020B0600070205080204" pitchFamily="34" charset="-128"/>
            </a:endParaRPr>
          </a:p>
        </p:txBody>
      </p:sp>
      <p:sp>
        <p:nvSpPr>
          <p:cNvPr id="39969" name="Text Box 37">
            <a:extLst>
              <a:ext uri="{FF2B5EF4-FFF2-40B4-BE49-F238E27FC236}">
                <a16:creationId xmlns:a16="http://schemas.microsoft.com/office/drawing/2014/main" id="{A2FB42B0-67A4-404A-99AB-96F77BC2CC31}"/>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solidFill>
                  <a:srgbClr val="CC3300"/>
                </a:solidFill>
                <a:ea typeface="MS PGothic" panose="020B0600070205080204" pitchFamily="34" charset="-128"/>
              </a:rPr>
              <a:t>There could be more than one tree that fits the same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3">
            <a:extLst>
              <a:ext uri="{FF2B5EF4-FFF2-40B4-BE49-F238E27FC236}">
                <a16:creationId xmlns:a16="http://schemas.microsoft.com/office/drawing/2014/main" id="{74AE9820-C3F0-4A59-898A-57565AE3FD6A}"/>
              </a:ext>
            </a:extLst>
          </p:cNvPr>
          <p:cNvGraphicFramePr>
            <a:graphicFrameLocks noGrp="1" noChangeAspect="1"/>
          </p:cNvGraphicFramePr>
          <p:nvPr>
            <p:ph idx="1"/>
          </p:nvPr>
        </p:nvGraphicFramePr>
        <p:xfrm>
          <a:off x="1371600" y="1417638"/>
          <a:ext cx="6070600" cy="4525962"/>
        </p:xfrm>
        <a:graphic>
          <a:graphicData uri="http://schemas.openxmlformats.org/presentationml/2006/ole">
            <mc:AlternateContent xmlns:mc="http://schemas.openxmlformats.org/markup-compatibility/2006">
              <mc:Choice xmlns:v="urn:schemas-microsoft-com:vml" Requires="v">
                <p:oleObj spid="_x0000_s41054" name="Visio" r:id="rId3" imgW="8424875" imgH="6279741" progId="Visio.Drawing.6">
                  <p:embed/>
                </p:oleObj>
              </mc:Choice>
              <mc:Fallback>
                <p:oleObj name="Visio" r:id="rId3" imgW="8424875" imgH="6279741" progId="Visio.Drawing.6">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17638"/>
                        <a:ext cx="6070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a:extLst>
              <a:ext uri="{FF2B5EF4-FFF2-40B4-BE49-F238E27FC236}">
                <a16:creationId xmlns:a16="http://schemas.microsoft.com/office/drawing/2014/main" id="{A9B412D2-3BBD-49EB-96B7-FE67F33F965B}"/>
              </a:ext>
            </a:extLst>
          </p:cNvPr>
          <p:cNvSpPr>
            <a:spLocks noGrp="1"/>
          </p:cNvSpPr>
          <p:nvPr>
            <p:ph type="dt" sz="quarter" idx="11"/>
          </p:nvPr>
        </p:nvSpPr>
        <p:spPr/>
        <p:txBody>
          <a:bodyPr/>
          <a:lstStyle/>
          <a:p>
            <a:pPr>
              <a:defRPr/>
            </a:pPr>
            <a:fld id="{F3142A91-D720-46BE-B409-CF194A5C7739}" type="datetime1">
              <a:rPr lang="en-US"/>
              <a:pPr>
                <a:defRPr/>
              </a:pPr>
              <a:t>10/13/2023</a:t>
            </a:fld>
            <a:endParaRPr lang="en-US" dirty="0"/>
          </a:p>
        </p:txBody>
      </p:sp>
      <p:sp>
        <p:nvSpPr>
          <p:cNvPr id="40964" name="Slide Number Placeholder 3">
            <a:extLst>
              <a:ext uri="{FF2B5EF4-FFF2-40B4-BE49-F238E27FC236}">
                <a16:creationId xmlns:a16="http://schemas.microsoft.com/office/drawing/2014/main" id="{6A8B506A-1573-4834-B0CF-A85266E9211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447F36-1C80-402D-B226-038816E6C5D4}" type="slidenum">
              <a:rPr lang="en-US" altLang="en-US" sz="1200" smtClean="0">
                <a:solidFill>
                  <a:srgbClr val="898989"/>
                </a:solidFill>
              </a:rPr>
              <a:pPr>
                <a:spcBef>
                  <a:spcPct val="0"/>
                </a:spcBef>
                <a:buFontTx/>
                <a:buNone/>
              </a:pPr>
              <a:t>13</a:t>
            </a:fld>
            <a:endParaRPr lang="en-US" altLang="en-US" sz="1200">
              <a:solidFill>
                <a:srgbClr val="898989"/>
              </a:solidFill>
            </a:endParaRPr>
          </a:p>
        </p:txBody>
      </p:sp>
      <p:sp>
        <p:nvSpPr>
          <p:cNvPr id="16386" name="Rectangle 2">
            <a:extLst>
              <a:ext uri="{FF2B5EF4-FFF2-40B4-BE49-F238E27FC236}">
                <a16:creationId xmlns:a16="http://schemas.microsoft.com/office/drawing/2014/main" id="{49052210-AEE0-4C25-9AE6-23D7E8D9CBB9}"/>
              </a:ext>
            </a:extLst>
          </p:cNvPr>
          <p:cNvSpPr>
            <a:spLocks noGrp="1" noChangeArrowheads="1"/>
          </p:cNvSpPr>
          <p:nvPr>
            <p:ph type="title" idx="4294967295"/>
          </p:nvPr>
        </p:nvSpPr>
        <p:spPr>
          <a:xfrm>
            <a:off x="457200" y="68263"/>
            <a:ext cx="6070600" cy="1143000"/>
          </a:xfrm>
        </p:spPr>
        <p:txBody>
          <a:bodyPr>
            <a:normAutofit fontScale="90000"/>
          </a:bodyPr>
          <a:lstStyle/>
          <a:p>
            <a:pPr>
              <a:defRPr/>
            </a:pPr>
            <a:r>
              <a:rPr lang="en-US" dirty="0">
                <a:cs typeface="+mj-cs"/>
              </a:rPr>
              <a:t>Decision Tree Classification Task</a:t>
            </a:r>
          </a:p>
        </p:txBody>
      </p:sp>
      <p:sp>
        <p:nvSpPr>
          <p:cNvPr id="40966" name="Line 4">
            <a:extLst>
              <a:ext uri="{FF2B5EF4-FFF2-40B4-BE49-F238E27FC236}">
                <a16:creationId xmlns:a16="http://schemas.microsoft.com/office/drawing/2014/main" id="{5AFB3662-D8C2-43A0-826A-69DDBF1A8675}"/>
              </a:ext>
            </a:extLst>
          </p:cNvPr>
          <p:cNvSpPr>
            <a:spLocks noChangeShapeType="1"/>
          </p:cNvSpPr>
          <p:nvPr/>
        </p:nvSpPr>
        <p:spPr bwMode="auto">
          <a:xfrm flipH="1">
            <a:off x="6013450" y="2667000"/>
            <a:ext cx="51435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19460" name="Text Box 5">
            <a:extLst>
              <a:ext uri="{FF2B5EF4-FFF2-40B4-BE49-F238E27FC236}">
                <a16:creationId xmlns:a16="http://schemas.microsoft.com/office/drawing/2014/main" id="{5F8DE28B-AD9B-46BC-B22B-895798FEDF54}"/>
              </a:ext>
            </a:extLst>
          </p:cNvPr>
          <p:cNvSpPr txBox="1">
            <a:spLocks noChangeArrowheads="1"/>
          </p:cNvSpPr>
          <p:nvPr/>
        </p:nvSpPr>
        <p:spPr bwMode="auto">
          <a:xfrm>
            <a:off x="6678613" y="4114800"/>
            <a:ext cx="914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defRPr/>
            </a:pPr>
            <a:r>
              <a:rPr lang="en-US" altLang="en-US" sz="1050" dirty="0"/>
              <a:t>Decision Tree</a:t>
            </a:r>
          </a:p>
        </p:txBody>
      </p:sp>
      <p:sp>
        <p:nvSpPr>
          <p:cNvPr id="3" name="Footer Placeholder 2">
            <a:extLst>
              <a:ext uri="{FF2B5EF4-FFF2-40B4-BE49-F238E27FC236}">
                <a16:creationId xmlns:a16="http://schemas.microsoft.com/office/drawing/2014/main" id="{EF40D74B-FCEB-4400-AD5B-50857B7F8D7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CE58294E-79AC-4A7A-8572-D43509E2FD04}"/>
              </a:ext>
            </a:extLst>
          </p:cNvPr>
          <p:cNvSpPr>
            <a:spLocks noGrp="1"/>
          </p:cNvSpPr>
          <p:nvPr>
            <p:ph idx="1"/>
          </p:nvPr>
        </p:nvSpPr>
        <p:spPr>
          <a:xfrm>
            <a:off x="304800" y="1493838"/>
            <a:ext cx="8229600" cy="4525962"/>
          </a:xfrm>
        </p:spPr>
        <p:txBody>
          <a:bodyPr/>
          <a:lstStyle/>
          <a:p>
            <a:pPr fontAlgn="base">
              <a:spcAft>
                <a:spcPct val="0"/>
              </a:spcAft>
            </a:pPr>
            <a:r>
              <a:rPr lang="en-US" altLang="en-US"/>
              <a:t>Many Algorithms:</a:t>
            </a:r>
          </a:p>
          <a:p>
            <a:pPr lvl="1" fontAlgn="base">
              <a:spcAft>
                <a:spcPct val="0"/>
              </a:spcAft>
            </a:pPr>
            <a:r>
              <a:rPr lang="en-US" altLang="en-US" sz="1800"/>
              <a:t>Hunt’s Algorithm (one of the earliest)</a:t>
            </a:r>
          </a:p>
          <a:p>
            <a:pPr lvl="1" fontAlgn="base">
              <a:spcAft>
                <a:spcPct val="0"/>
              </a:spcAft>
            </a:pPr>
            <a:r>
              <a:rPr lang="en-US" altLang="en-US" sz="1800"/>
              <a:t>CART (Classification and Regression Trees)</a:t>
            </a:r>
          </a:p>
          <a:p>
            <a:pPr lvl="1" fontAlgn="base">
              <a:spcAft>
                <a:spcPct val="0"/>
              </a:spcAft>
            </a:pPr>
            <a:r>
              <a:rPr lang="en-US" altLang="en-US" sz="1800"/>
              <a:t>ID3 (Iterative Dichotomiser), C4.5 (a successor of ID3)</a:t>
            </a:r>
          </a:p>
          <a:p>
            <a:pPr lvl="1" fontAlgn="base">
              <a:spcAft>
                <a:spcPct val="0"/>
              </a:spcAft>
            </a:pPr>
            <a:r>
              <a:rPr lang="en-US" altLang="en-US" sz="1800"/>
              <a:t>SLIQ, SPRINT</a:t>
            </a:r>
          </a:p>
          <a:p>
            <a:pPr fontAlgn="base">
              <a:spcAft>
                <a:spcPct val="0"/>
              </a:spcAft>
            </a:pPr>
            <a:r>
              <a:rPr lang="en-US" altLang="en-US"/>
              <a:t>Greedy, Recursive</a:t>
            </a:r>
          </a:p>
          <a:p>
            <a:pPr fontAlgn="base">
              <a:spcAft>
                <a:spcPct val="0"/>
              </a:spcAft>
            </a:pPr>
            <a:r>
              <a:rPr lang="en-US" altLang="en-US"/>
              <a:t>Build tree in top-down manner</a:t>
            </a:r>
          </a:p>
          <a:p>
            <a:pPr lvl="1" fontAlgn="base">
              <a:spcAft>
                <a:spcPct val="0"/>
              </a:spcAft>
            </a:pPr>
            <a:r>
              <a:rPr lang="en-US" altLang="en-US"/>
              <a:t>Starts with a training set of tuples and their associated class labels</a:t>
            </a:r>
          </a:p>
          <a:p>
            <a:pPr lvl="1" fontAlgn="base">
              <a:spcAft>
                <a:spcPct val="0"/>
              </a:spcAft>
            </a:pPr>
            <a:r>
              <a:rPr lang="en-US" altLang="en-US"/>
              <a:t>The training set is recursively partitioned into smaller subsets as the tree is being built</a:t>
            </a:r>
          </a:p>
          <a:p>
            <a:pPr fontAlgn="base">
              <a:spcAft>
                <a:spcPct val="0"/>
              </a:spcAft>
            </a:pPr>
            <a:endParaRPr lang="en-US" altLang="en-US"/>
          </a:p>
        </p:txBody>
      </p:sp>
      <p:sp>
        <p:nvSpPr>
          <p:cNvPr id="4" name="Date Placeholder 3">
            <a:extLst>
              <a:ext uri="{FF2B5EF4-FFF2-40B4-BE49-F238E27FC236}">
                <a16:creationId xmlns:a16="http://schemas.microsoft.com/office/drawing/2014/main" id="{3320B590-157B-47A2-8C82-5DD1644AC554}"/>
              </a:ext>
            </a:extLst>
          </p:cNvPr>
          <p:cNvSpPr>
            <a:spLocks noGrp="1"/>
          </p:cNvSpPr>
          <p:nvPr>
            <p:ph type="dt" sz="quarter" idx="11"/>
          </p:nvPr>
        </p:nvSpPr>
        <p:spPr/>
        <p:txBody>
          <a:bodyPr/>
          <a:lstStyle/>
          <a:p>
            <a:pPr>
              <a:defRPr/>
            </a:pPr>
            <a:fld id="{F7F9EF11-3864-4F41-B28F-A206FABEDD03}" type="datetime1">
              <a:rPr lang="en-US"/>
              <a:pPr>
                <a:defRPr/>
              </a:pPr>
              <a:t>10/13/2023</a:t>
            </a:fld>
            <a:endParaRPr lang="en-US"/>
          </a:p>
        </p:txBody>
      </p:sp>
      <p:sp>
        <p:nvSpPr>
          <p:cNvPr id="41988" name="Slide Number Placeholder 4">
            <a:extLst>
              <a:ext uri="{FF2B5EF4-FFF2-40B4-BE49-F238E27FC236}">
                <a16:creationId xmlns:a16="http://schemas.microsoft.com/office/drawing/2014/main" id="{438D318F-B8A8-44B9-8444-51AC7988465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4173089-86DE-443A-B06A-9E1B754DCB29}" type="slidenum">
              <a:rPr lang="en-US" altLang="en-US" sz="1200" smtClean="0">
                <a:solidFill>
                  <a:srgbClr val="898989"/>
                </a:solidFill>
              </a:rPr>
              <a:pPr>
                <a:spcBef>
                  <a:spcPct val="0"/>
                </a:spcBef>
                <a:buFontTx/>
                <a:buNone/>
              </a:pPr>
              <a:t>14</a:t>
            </a:fld>
            <a:endParaRPr lang="en-US" altLang="en-US" sz="1200">
              <a:solidFill>
                <a:srgbClr val="898989"/>
              </a:solidFill>
            </a:endParaRPr>
          </a:p>
        </p:txBody>
      </p:sp>
      <p:sp>
        <p:nvSpPr>
          <p:cNvPr id="2" name="Title 1">
            <a:extLst>
              <a:ext uri="{FF2B5EF4-FFF2-40B4-BE49-F238E27FC236}">
                <a16:creationId xmlns:a16="http://schemas.microsoft.com/office/drawing/2014/main" id="{923DA57D-557C-4BE8-8A1E-6852C38B6BA2}"/>
              </a:ext>
            </a:extLst>
          </p:cNvPr>
          <p:cNvSpPr>
            <a:spLocks noGrp="1"/>
          </p:cNvSpPr>
          <p:nvPr>
            <p:ph type="title" idx="4294967295"/>
          </p:nvPr>
        </p:nvSpPr>
        <p:spPr>
          <a:xfrm>
            <a:off x="428625" y="136525"/>
            <a:ext cx="6048375" cy="1143000"/>
          </a:xfrm>
        </p:spPr>
        <p:txBody>
          <a:bodyPr/>
          <a:lstStyle/>
          <a:p>
            <a:pPr>
              <a:defRPr/>
            </a:pPr>
            <a:r>
              <a:rPr lang="en-US" altLang="en-US" dirty="0"/>
              <a:t>Decision Tree Induction</a:t>
            </a:r>
            <a:endParaRPr lang="en-US" dirty="0"/>
          </a:p>
        </p:txBody>
      </p:sp>
      <p:sp>
        <p:nvSpPr>
          <p:cNvPr id="5" name="Footer Placeholder 4">
            <a:extLst>
              <a:ext uri="{FF2B5EF4-FFF2-40B4-BE49-F238E27FC236}">
                <a16:creationId xmlns:a16="http://schemas.microsoft.com/office/drawing/2014/main" id="{B6F93E21-8076-47E8-A59C-DD76BD570D6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B5034F48-4DBC-423F-989D-05123CB5F98F}"/>
              </a:ext>
            </a:extLst>
          </p:cNvPr>
          <p:cNvSpPr>
            <a:spLocks noGrp="1"/>
          </p:cNvSpPr>
          <p:nvPr>
            <p:ph sz="half" idx="1"/>
          </p:nvPr>
        </p:nvSpPr>
        <p:spPr>
          <a:xfrm>
            <a:off x="173038" y="1447800"/>
            <a:ext cx="5257800" cy="4525963"/>
          </a:xfrm>
        </p:spPr>
        <p:txBody>
          <a:bodyPr/>
          <a:lstStyle/>
          <a:p>
            <a:pPr fontAlgn="base">
              <a:spcAft>
                <a:spcPct val="0"/>
              </a:spcAft>
              <a:buFont typeface="Wingdings" panose="05000000000000000000" pitchFamily="2" charset="2"/>
              <a:buChar char="§"/>
            </a:pPr>
            <a:r>
              <a:rPr lang="en-US" altLang="en-US" sz="2400"/>
              <a:t>Let </a:t>
            </a:r>
          </a:p>
          <a:p>
            <a:pPr lvl="1" fontAlgn="base">
              <a:spcAft>
                <a:spcPct val="0"/>
              </a:spcAft>
              <a:buFont typeface="Wingdings" panose="05000000000000000000" pitchFamily="2" charset="2"/>
              <a:buChar char="§"/>
            </a:pPr>
            <a:r>
              <a:rPr lang="en-US" altLang="en-US"/>
              <a:t>D</a:t>
            </a:r>
            <a:r>
              <a:rPr lang="en-US" altLang="en-US" baseline="-25000"/>
              <a:t>t</a:t>
            </a:r>
            <a:r>
              <a:rPr lang="en-US" altLang="en-US"/>
              <a:t> be the set of training records </a:t>
            </a:r>
          </a:p>
          <a:p>
            <a:pPr lvl="1" fontAlgn="base">
              <a:spcAft>
                <a:spcPct val="0"/>
              </a:spcAft>
              <a:buFont typeface="Wingdings" panose="05000000000000000000" pitchFamily="2" charset="2"/>
              <a:buChar char="§"/>
            </a:pPr>
            <a:r>
              <a:rPr lang="en-US" altLang="en-US"/>
              <a:t>node t</a:t>
            </a:r>
          </a:p>
          <a:p>
            <a:pPr lvl="1" fontAlgn="base">
              <a:spcAft>
                <a:spcPct val="0"/>
              </a:spcAft>
              <a:buFont typeface="Wingdings" panose="05000000000000000000" pitchFamily="2" charset="2"/>
              <a:buChar char="§"/>
            </a:pPr>
            <a:r>
              <a:rPr lang="en-US" altLang="en-US"/>
              <a:t>y = {y1, y2, . . . , yc} be the class labels</a:t>
            </a:r>
          </a:p>
          <a:p>
            <a:pPr lvl="1" fontAlgn="base">
              <a:spcAft>
                <a:spcPct val="0"/>
              </a:spcAft>
            </a:pPr>
            <a:r>
              <a:rPr lang="en-US" altLang="en-US"/>
              <a:t>Step1: If D</a:t>
            </a:r>
            <a:r>
              <a:rPr lang="en-US" altLang="en-US" baseline="-25000"/>
              <a:t>t</a:t>
            </a:r>
            <a:r>
              <a:rPr lang="en-US" altLang="en-US"/>
              <a:t> contains records that belong to the same class y</a:t>
            </a:r>
            <a:r>
              <a:rPr lang="en-US" altLang="en-US" baseline="-25000"/>
              <a:t>t</a:t>
            </a:r>
            <a:r>
              <a:rPr lang="en-US" altLang="en-US"/>
              <a:t>, then t is a leaf node labeled as y</a:t>
            </a:r>
            <a:r>
              <a:rPr lang="en-US" altLang="en-US" baseline="-25000"/>
              <a:t>t</a:t>
            </a:r>
          </a:p>
        </p:txBody>
      </p:sp>
      <p:sp>
        <p:nvSpPr>
          <p:cNvPr id="4" name="Date Placeholder 3">
            <a:extLst>
              <a:ext uri="{FF2B5EF4-FFF2-40B4-BE49-F238E27FC236}">
                <a16:creationId xmlns:a16="http://schemas.microsoft.com/office/drawing/2014/main" id="{15FCE443-AEB5-4F65-BF7C-449A66BEB7E5}"/>
              </a:ext>
            </a:extLst>
          </p:cNvPr>
          <p:cNvSpPr>
            <a:spLocks noGrp="1"/>
          </p:cNvSpPr>
          <p:nvPr>
            <p:ph type="dt" sz="quarter" idx="11"/>
          </p:nvPr>
        </p:nvSpPr>
        <p:spPr/>
        <p:txBody>
          <a:bodyPr/>
          <a:lstStyle/>
          <a:p>
            <a:pPr>
              <a:defRPr/>
            </a:pPr>
            <a:fld id="{C78F1639-9673-474F-820C-2895E9EB4198}" type="datetime1">
              <a:rPr lang="en-US"/>
              <a:pPr>
                <a:defRPr/>
              </a:pPr>
              <a:t>10/13/2023</a:t>
            </a:fld>
            <a:endParaRPr lang="en-US"/>
          </a:p>
        </p:txBody>
      </p:sp>
      <p:sp>
        <p:nvSpPr>
          <p:cNvPr id="43012" name="Slide Number Placeholder 12">
            <a:extLst>
              <a:ext uri="{FF2B5EF4-FFF2-40B4-BE49-F238E27FC236}">
                <a16:creationId xmlns:a16="http://schemas.microsoft.com/office/drawing/2014/main" id="{5641D8A6-F01A-465C-9FAB-02B445B0BD1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8E66BD6-3892-4459-A3BF-F0DF1CE0A24C}" type="slidenum">
              <a:rPr lang="en-US" altLang="en-US" sz="1200" smtClean="0">
                <a:solidFill>
                  <a:srgbClr val="898989"/>
                </a:solidFill>
              </a:rPr>
              <a:pPr>
                <a:spcBef>
                  <a:spcPct val="0"/>
                </a:spcBef>
                <a:buFontTx/>
                <a:buNone/>
              </a:pPr>
              <a:t>15</a:t>
            </a:fld>
            <a:endParaRPr lang="en-US" altLang="en-US" sz="1200">
              <a:solidFill>
                <a:srgbClr val="898989"/>
              </a:solidFill>
            </a:endParaRPr>
          </a:p>
        </p:txBody>
      </p:sp>
      <p:sp>
        <p:nvSpPr>
          <p:cNvPr id="5" name="Oval 11">
            <a:extLst>
              <a:ext uri="{FF2B5EF4-FFF2-40B4-BE49-F238E27FC236}">
                <a16:creationId xmlns:a16="http://schemas.microsoft.com/office/drawing/2014/main" id="{195ACFDE-CBC7-4015-8E08-57554CA30646}"/>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3014" name="Line 12">
            <a:extLst>
              <a:ext uri="{FF2B5EF4-FFF2-40B4-BE49-F238E27FC236}">
                <a16:creationId xmlns:a16="http://schemas.microsoft.com/office/drawing/2014/main" id="{B56B30A9-CCB8-406C-AE1D-095B539E0DD1}"/>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5" name="Line 13">
            <a:extLst>
              <a:ext uri="{FF2B5EF4-FFF2-40B4-BE49-F238E27FC236}">
                <a16:creationId xmlns:a16="http://schemas.microsoft.com/office/drawing/2014/main" id="{10FD2F7D-5D6A-40AF-9699-E2B498694522}"/>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6" name="Line 14">
            <a:extLst>
              <a:ext uri="{FF2B5EF4-FFF2-40B4-BE49-F238E27FC236}">
                <a16:creationId xmlns:a16="http://schemas.microsoft.com/office/drawing/2014/main" id="{09935E48-4452-4028-A044-43704CCBA41F}"/>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7" name="Line 15">
            <a:extLst>
              <a:ext uri="{FF2B5EF4-FFF2-40B4-BE49-F238E27FC236}">
                <a16:creationId xmlns:a16="http://schemas.microsoft.com/office/drawing/2014/main" id="{6DB7DDA1-EB9F-425F-A521-5C9D66425E8C}"/>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3018" name="Text Box 16">
            <a:extLst>
              <a:ext uri="{FF2B5EF4-FFF2-40B4-BE49-F238E27FC236}">
                <a16:creationId xmlns:a16="http://schemas.microsoft.com/office/drawing/2014/main" id="{B26A8F5E-3CFC-4D82-AEC6-EF64EDED2368}"/>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3019" name="Text Box 17">
            <a:extLst>
              <a:ext uri="{FF2B5EF4-FFF2-40B4-BE49-F238E27FC236}">
                <a16:creationId xmlns:a16="http://schemas.microsoft.com/office/drawing/2014/main" id="{BB9797C0-72EF-4906-9330-CD172FC518B0}"/>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3020" name="Object 21">
            <a:extLst>
              <a:ext uri="{FF2B5EF4-FFF2-40B4-BE49-F238E27FC236}">
                <a16:creationId xmlns:a16="http://schemas.microsoft.com/office/drawing/2014/main" id="{EAF750A3-2A57-4238-BB9D-0ACBAE90AE67}"/>
              </a:ext>
            </a:extLst>
          </p:cNvPr>
          <p:cNvGraphicFramePr>
            <a:graphicFrameLocks noChangeAspect="1"/>
          </p:cNvGraphicFramePr>
          <p:nvPr/>
        </p:nvGraphicFramePr>
        <p:xfrm>
          <a:off x="5588000" y="914400"/>
          <a:ext cx="3340100" cy="3292475"/>
        </p:xfrm>
        <a:graphic>
          <a:graphicData uri="http://schemas.openxmlformats.org/presentationml/2006/ole">
            <mc:AlternateContent xmlns:mc="http://schemas.openxmlformats.org/markup-compatibility/2006">
              <mc:Choice xmlns:v="urn:schemas-microsoft-com:vml" Requires="v">
                <p:oleObj spid="_x0000_s43108"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914400"/>
                        <a:ext cx="33401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itle 1">
            <a:extLst>
              <a:ext uri="{FF2B5EF4-FFF2-40B4-BE49-F238E27FC236}">
                <a16:creationId xmlns:a16="http://schemas.microsoft.com/office/drawing/2014/main" id="{B48F3720-CCAE-4BB4-BB0D-D5B2A9716EB2}"/>
              </a:ext>
            </a:extLst>
          </p:cNvPr>
          <p:cNvSpPr txBox="1">
            <a:spLocks/>
          </p:cNvSpPr>
          <p:nvPr/>
        </p:nvSpPr>
        <p:spPr>
          <a:xfrm>
            <a:off x="428625" y="136525"/>
            <a:ext cx="6048375" cy="1143000"/>
          </a:xfrm>
          <a:prstGeom prst="rect">
            <a:avLst/>
          </a:prstGeom>
        </p:spPr>
        <p:txBody>
          <a:bodyPr anchor="ctr">
            <a:normAutofit/>
          </a:bodyPr>
          <a:lst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a:lstStyle>
          <a:p>
            <a:pPr>
              <a:defRPr/>
            </a:pPr>
            <a:r>
              <a:rPr lang="en-US" dirty="0"/>
              <a:t>Hunt’s Algorithm</a:t>
            </a:r>
          </a:p>
        </p:txBody>
      </p:sp>
      <p:sp>
        <p:nvSpPr>
          <p:cNvPr id="3" name="Footer Placeholder 2">
            <a:extLst>
              <a:ext uri="{FF2B5EF4-FFF2-40B4-BE49-F238E27FC236}">
                <a16:creationId xmlns:a16="http://schemas.microsoft.com/office/drawing/2014/main" id="{4CC3C30A-322F-4CB3-8139-E8E0E887F3B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C8C0093D-3385-4E1E-91E3-A4E681D12659}"/>
              </a:ext>
            </a:extLst>
          </p:cNvPr>
          <p:cNvSpPr>
            <a:spLocks noGrp="1"/>
          </p:cNvSpPr>
          <p:nvPr>
            <p:ph idx="1"/>
          </p:nvPr>
        </p:nvSpPr>
        <p:spPr>
          <a:xfrm>
            <a:off x="304800" y="1493838"/>
            <a:ext cx="5168900" cy="4525962"/>
          </a:xfrm>
        </p:spPr>
        <p:txBody>
          <a:bodyPr/>
          <a:lstStyle/>
          <a:p>
            <a:pPr fontAlgn="base">
              <a:spcAft>
                <a:spcPct val="0"/>
              </a:spcAft>
            </a:pPr>
            <a:r>
              <a:rPr lang="en-US" altLang="en-US" sz="2000"/>
              <a:t>Step 2: If D</a:t>
            </a:r>
            <a:r>
              <a:rPr lang="en-US" altLang="en-US" sz="2000" baseline="-25000"/>
              <a:t>t</a:t>
            </a:r>
            <a:r>
              <a:rPr lang="en-US" altLang="en-US" sz="2000"/>
              <a:t> contains records that belong to more than one class</a:t>
            </a:r>
          </a:p>
          <a:p>
            <a:pPr lvl="1" fontAlgn="base">
              <a:spcAft>
                <a:spcPct val="0"/>
              </a:spcAft>
            </a:pPr>
            <a:r>
              <a:rPr lang="en-US" altLang="en-US" sz="2000"/>
              <a:t>Use an attribute test (splitting criterion) is chosen to split the records into smaller subsets</a:t>
            </a:r>
          </a:p>
          <a:p>
            <a:pPr lvl="1" fontAlgn="base">
              <a:spcAft>
                <a:spcPct val="0"/>
              </a:spcAft>
            </a:pPr>
            <a:r>
              <a:rPr lang="en-US" altLang="en-US" sz="2000"/>
              <a:t>Label the node t with best attribute </a:t>
            </a:r>
          </a:p>
          <a:p>
            <a:pPr lvl="1" fontAlgn="base">
              <a:spcAft>
                <a:spcPct val="0"/>
              </a:spcAft>
            </a:pPr>
            <a:r>
              <a:rPr lang="en-US" altLang="en-US" sz="2000"/>
              <a:t>A branch is grown from node t for each of the outcomes of the splitting attribute and a child node is created</a:t>
            </a:r>
          </a:p>
          <a:p>
            <a:pPr lvl="1" fontAlgn="base">
              <a:spcAft>
                <a:spcPct val="0"/>
              </a:spcAft>
            </a:pPr>
            <a:r>
              <a:rPr lang="en-US" altLang="en-US" sz="2000"/>
              <a:t>The tuples in Dt are partitioned accordingly</a:t>
            </a:r>
          </a:p>
          <a:p>
            <a:pPr fontAlgn="base">
              <a:spcAft>
                <a:spcPct val="0"/>
              </a:spcAft>
            </a:pPr>
            <a:r>
              <a:rPr lang="en-US" altLang="en-US" sz="2000"/>
              <a:t>Recursively apply the procedure to each child node</a:t>
            </a:r>
          </a:p>
          <a:p>
            <a:pPr fontAlgn="base">
              <a:spcAft>
                <a:spcPct val="0"/>
              </a:spcAft>
            </a:pPr>
            <a:endParaRPr lang="en-US" altLang="en-US" sz="1800"/>
          </a:p>
        </p:txBody>
      </p:sp>
      <p:sp>
        <p:nvSpPr>
          <p:cNvPr id="14" name="Content Placeholder 13">
            <a:extLst>
              <a:ext uri="{FF2B5EF4-FFF2-40B4-BE49-F238E27FC236}">
                <a16:creationId xmlns:a16="http://schemas.microsoft.com/office/drawing/2014/main" id="{A6C92574-D62F-43D5-BB6C-03CB50B77F70}"/>
              </a:ext>
            </a:extLst>
          </p:cNvPr>
          <p:cNvSpPr>
            <a:spLocks noGrp="1"/>
          </p:cNvSpPr>
          <p:nvPr>
            <p:ph sz="quarter" idx="10"/>
          </p:nvPr>
        </p:nvSpPr>
        <p:spPr/>
        <p:txBody>
          <a:bodyPr/>
          <a:lstStyle/>
          <a:p>
            <a:pPr>
              <a:defRPr/>
            </a:pPr>
            <a:r>
              <a:rPr lang="en-US" altLang="en-US" dirty="0"/>
              <a:t>Hunt’s Algorithm</a:t>
            </a:r>
            <a:endParaRPr lang="en-AE" dirty="0"/>
          </a:p>
        </p:txBody>
      </p:sp>
      <p:sp>
        <p:nvSpPr>
          <p:cNvPr id="4" name="Date Placeholder 3">
            <a:extLst>
              <a:ext uri="{FF2B5EF4-FFF2-40B4-BE49-F238E27FC236}">
                <a16:creationId xmlns:a16="http://schemas.microsoft.com/office/drawing/2014/main" id="{1266469D-38B8-453D-8CE5-6FD14FA47195}"/>
              </a:ext>
            </a:extLst>
          </p:cNvPr>
          <p:cNvSpPr>
            <a:spLocks noGrp="1"/>
          </p:cNvSpPr>
          <p:nvPr>
            <p:ph type="dt" sz="quarter" idx="11"/>
          </p:nvPr>
        </p:nvSpPr>
        <p:spPr/>
        <p:txBody>
          <a:bodyPr/>
          <a:lstStyle/>
          <a:p>
            <a:pPr>
              <a:defRPr/>
            </a:pPr>
            <a:fld id="{1DA60A68-0AFB-4002-A85D-18703EA2562E}" type="datetime1">
              <a:rPr lang="en-US"/>
              <a:pPr>
                <a:defRPr/>
              </a:pPr>
              <a:t>10/13/2023</a:t>
            </a:fld>
            <a:endParaRPr lang="en-US"/>
          </a:p>
        </p:txBody>
      </p:sp>
      <p:sp>
        <p:nvSpPr>
          <p:cNvPr id="44037" name="Slide Number Placeholder 12">
            <a:extLst>
              <a:ext uri="{FF2B5EF4-FFF2-40B4-BE49-F238E27FC236}">
                <a16:creationId xmlns:a16="http://schemas.microsoft.com/office/drawing/2014/main" id="{2042D7B6-ECBF-4F4E-B10D-1487B58055B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70B0E07-6DD1-4567-A3AF-56C0A54A5017}"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sp>
        <p:nvSpPr>
          <p:cNvPr id="5" name="Oval 11">
            <a:extLst>
              <a:ext uri="{FF2B5EF4-FFF2-40B4-BE49-F238E27FC236}">
                <a16:creationId xmlns:a16="http://schemas.microsoft.com/office/drawing/2014/main" id="{F0595CFD-DA54-44DD-84D0-EE932B0A2CAB}"/>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4039" name="Line 12">
            <a:extLst>
              <a:ext uri="{FF2B5EF4-FFF2-40B4-BE49-F238E27FC236}">
                <a16:creationId xmlns:a16="http://schemas.microsoft.com/office/drawing/2014/main" id="{5040D900-5B52-4ED6-8CF4-111F3472FDB7}"/>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0" name="Line 13">
            <a:extLst>
              <a:ext uri="{FF2B5EF4-FFF2-40B4-BE49-F238E27FC236}">
                <a16:creationId xmlns:a16="http://schemas.microsoft.com/office/drawing/2014/main" id="{BA76FC58-484E-4940-9C61-55099915D010}"/>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1" name="Line 14">
            <a:extLst>
              <a:ext uri="{FF2B5EF4-FFF2-40B4-BE49-F238E27FC236}">
                <a16:creationId xmlns:a16="http://schemas.microsoft.com/office/drawing/2014/main" id="{473B50E8-5E23-4029-BD12-7B3B3C7CB8C1}"/>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2" name="Line 15">
            <a:extLst>
              <a:ext uri="{FF2B5EF4-FFF2-40B4-BE49-F238E27FC236}">
                <a16:creationId xmlns:a16="http://schemas.microsoft.com/office/drawing/2014/main" id="{A3509EE4-E92B-43A6-AE32-46443513E7E8}"/>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4043" name="Text Box 16">
            <a:extLst>
              <a:ext uri="{FF2B5EF4-FFF2-40B4-BE49-F238E27FC236}">
                <a16:creationId xmlns:a16="http://schemas.microsoft.com/office/drawing/2014/main" id="{9A047A86-FA8B-48BB-A07E-081086899D69}"/>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4044" name="Text Box 17">
            <a:extLst>
              <a:ext uri="{FF2B5EF4-FFF2-40B4-BE49-F238E27FC236}">
                <a16:creationId xmlns:a16="http://schemas.microsoft.com/office/drawing/2014/main" id="{B96BFFA0-9E83-4380-8B3F-5270FECF3907}"/>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4045" name="Object 21">
            <a:extLst>
              <a:ext uri="{FF2B5EF4-FFF2-40B4-BE49-F238E27FC236}">
                <a16:creationId xmlns:a16="http://schemas.microsoft.com/office/drawing/2014/main" id="{B1C6092A-0218-470C-BEC5-22A44ED43350}"/>
              </a:ext>
            </a:extLst>
          </p:cNvPr>
          <p:cNvGraphicFramePr>
            <a:graphicFrameLocks noChangeAspect="1"/>
          </p:cNvGraphicFramePr>
          <p:nvPr/>
        </p:nvGraphicFramePr>
        <p:xfrm>
          <a:off x="5588000" y="1366838"/>
          <a:ext cx="2881313" cy="2840037"/>
        </p:xfrm>
        <a:graphic>
          <a:graphicData uri="http://schemas.openxmlformats.org/presentationml/2006/ole">
            <mc:AlternateContent xmlns:mc="http://schemas.openxmlformats.org/markup-compatibility/2006">
              <mc:Choice xmlns:v="urn:schemas-microsoft-com:vml" Requires="v">
                <p:oleObj spid="_x0000_s44132"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1366838"/>
                        <a:ext cx="288131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9851DAE7-9E3D-42AA-B979-1002D615B87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178D4AD4-718C-4216-B179-27F4FB3E2ABE}"/>
              </a:ext>
            </a:extLst>
          </p:cNvPr>
          <p:cNvSpPr>
            <a:spLocks noGrp="1"/>
          </p:cNvSpPr>
          <p:nvPr>
            <p:ph idx="1"/>
          </p:nvPr>
        </p:nvSpPr>
        <p:spPr>
          <a:xfrm>
            <a:off x="304800" y="1493838"/>
            <a:ext cx="5041900" cy="4525962"/>
          </a:xfrm>
        </p:spPr>
        <p:txBody>
          <a:bodyPr/>
          <a:lstStyle/>
          <a:p>
            <a:pPr fontAlgn="base">
              <a:spcAft>
                <a:spcPct val="0"/>
              </a:spcAft>
              <a:buFont typeface="Wingdings" panose="05000000000000000000" pitchFamily="2" charset="2"/>
              <a:buChar char="§"/>
            </a:pPr>
            <a:r>
              <a:rPr lang="en-US" altLang="en-US"/>
              <a:t>If D</a:t>
            </a:r>
            <a:r>
              <a:rPr lang="en-US" altLang="en-US" baseline="-25000"/>
              <a:t>t</a:t>
            </a:r>
            <a:r>
              <a:rPr lang="en-US" altLang="en-US"/>
              <a:t> is an empty set</a:t>
            </a:r>
          </a:p>
          <a:p>
            <a:pPr lvl="1" fontAlgn="base">
              <a:spcAft>
                <a:spcPct val="0"/>
              </a:spcAft>
              <a:buFont typeface="Wingdings" panose="05000000000000000000" pitchFamily="2" charset="2"/>
              <a:buChar char="§"/>
            </a:pPr>
            <a:r>
              <a:rPr lang="en-US" altLang="en-US"/>
              <a:t>Then t is a leaf node labeled by the majority class, y</a:t>
            </a:r>
            <a:r>
              <a:rPr lang="en-US" altLang="en-US" baseline="-25000"/>
              <a:t>d </a:t>
            </a:r>
            <a:r>
              <a:rPr lang="en-US" altLang="en-US"/>
              <a:t> of training records associated with the parent</a:t>
            </a:r>
          </a:p>
          <a:p>
            <a:pPr fontAlgn="base">
              <a:spcAft>
                <a:spcPct val="0"/>
              </a:spcAft>
              <a:buFont typeface="Wingdings" panose="05000000000000000000" pitchFamily="2" charset="2"/>
              <a:buChar char="§"/>
            </a:pPr>
            <a:r>
              <a:rPr lang="en-US" altLang="en-US"/>
              <a:t>If all the records associated with D</a:t>
            </a:r>
            <a:r>
              <a:rPr lang="en-US" altLang="en-US" baseline="-25000"/>
              <a:t>t</a:t>
            </a:r>
            <a:r>
              <a:rPr lang="en-US" altLang="en-US"/>
              <a:t> have identical attribute values (except for the class label)</a:t>
            </a:r>
          </a:p>
          <a:p>
            <a:pPr lvl="1" fontAlgn="base">
              <a:spcAft>
                <a:spcPct val="0"/>
              </a:spcAft>
              <a:buFont typeface="Wingdings" panose="05000000000000000000" pitchFamily="2" charset="2"/>
              <a:buChar char="§"/>
            </a:pPr>
            <a:r>
              <a:rPr lang="en-US" altLang="en-US"/>
              <a:t>The node is declared a leaf node with the same class label as the majority class of training records  associated with this node</a:t>
            </a:r>
          </a:p>
          <a:p>
            <a:pPr marL="914400" lvl="2" indent="0">
              <a:buFont typeface="Arial" panose="020B0604020202020204" pitchFamily="34" charset="0"/>
              <a:buNone/>
            </a:pPr>
            <a:endParaRPr lang="en-US" altLang="en-US"/>
          </a:p>
        </p:txBody>
      </p:sp>
      <p:sp>
        <p:nvSpPr>
          <p:cNvPr id="14" name="Content Placeholder 13">
            <a:extLst>
              <a:ext uri="{FF2B5EF4-FFF2-40B4-BE49-F238E27FC236}">
                <a16:creationId xmlns:a16="http://schemas.microsoft.com/office/drawing/2014/main" id="{F8D27F96-CDE5-49DD-9EFD-3C2E114F3D86}"/>
              </a:ext>
            </a:extLst>
          </p:cNvPr>
          <p:cNvSpPr>
            <a:spLocks noGrp="1"/>
          </p:cNvSpPr>
          <p:nvPr>
            <p:ph sz="quarter" idx="10"/>
          </p:nvPr>
        </p:nvSpPr>
        <p:spPr/>
        <p:txBody>
          <a:bodyPr/>
          <a:lstStyle/>
          <a:p>
            <a:pPr>
              <a:defRPr/>
            </a:pPr>
            <a:r>
              <a:rPr lang="en-US" altLang="en-US" dirty="0"/>
              <a:t>Hunt’s Algorithm :</a:t>
            </a:r>
            <a:br>
              <a:rPr lang="en-US" altLang="en-US" dirty="0"/>
            </a:br>
            <a:r>
              <a:rPr lang="en-US" altLang="en-US" dirty="0"/>
              <a:t>Additional cases</a:t>
            </a:r>
            <a:endParaRPr lang="en-AE" dirty="0"/>
          </a:p>
        </p:txBody>
      </p:sp>
      <p:sp>
        <p:nvSpPr>
          <p:cNvPr id="4" name="Date Placeholder 3">
            <a:extLst>
              <a:ext uri="{FF2B5EF4-FFF2-40B4-BE49-F238E27FC236}">
                <a16:creationId xmlns:a16="http://schemas.microsoft.com/office/drawing/2014/main" id="{BE177597-3F47-42BE-9878-92F51D607669}"/>
              </a:ext>
            </a:extLst>
          </p:cNvPr>
          <p:cNvSpPr>
            <a:spLocks noGrp="1"/>
          </p:cNvSpPr>
          <p:nvPr>
            <p:ph type="dt" sz="quarter" idx="11"/>
          </p:nvPr>
        </p:nvSpPr>
        <p:spPr/>
        <p:txBody>
          <a:bodyPr/>
          <a:lstStyle/>
          <a:p>
            <a:pPr>
              <a:defRPr/>
            </a:pPr>
            <a:fld id="{684665F0-7369-4D94-A7E4-BE55D5BDD80F}" type="datetime1">
              <a:rPr lang="en-US"/>
              <a:pPr>
                <a:defRPr/>
              </a:pPr>
              <a:t>10/13/2023</a:t>
            </a:fld>
            <a:endParaRPr lang="en-US"/>
          </a:p>
        </p:txBody>
      </p:sp>
      <p:sp>
        <p:nvSpPr>
          <p:cNvPr id="45061" name="Slide Number Placeholder 12">
            <a:extLst>
              <a:ext uri="{FF2B5EF4-FFF2-40B4-BE49-F238E27FC236}">
                <a16:creationId xmlns:a16="http://schemas.microsoft.com/office/drawing/2014/main" id="{5354C19F-2C00-494F-BAAB-D37EBCC8748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89580C9-3B57-4BB7-8DB1-5D3CE4D2DE10}"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
        <p:nvSpPr>
          <p:cNvPr id="5" name="Oval 11">
            <a:extLst>
              <a:ext uri="{FF2B5EF4-FFF2-40B4-BE49-F238E27FC236}">
                <a16:creationId xmlns:a16="http://schemas.microsoft.com/office/drawing/2014/main" id="{7134F912-73C2-426E-8D51-BAFBB182F0B7}"/>
              </a:ext>
            </a:extLst>
          </p:cNvPr>
          <p:cNvSpPr>
            <a:spLocks noChangeArrowheads="1"/>
          </p:cNvSpPr>
          <p:nvPr/>
        </p:nvSpPr>
        <p:spPr bwMode="auto">
          <a:xfrm>
            <a:off x="6032500" y="4457700"/>
            <a:ext cx="108585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45063" name="Line 12">
            <a:extLst>
              <a:ext uri="{FF2B5EF4-FFF2-40B4-BE49-F238E27FC236}">
                <a16:creationId xmlns:a16="http://schemas.microsoft.com/office/drawing/2014/main" id="{60FD8125-3320-45F0-B585-149C398FABEF}"/>
              </a:ext>
            </a:extLst>
          </p:cNvPr>
          <p:cNvSpPr>
            <a:spLocks noChangeShapeType="1"/>
          </p:cNvSpPr>
          <p:nvPr/>
        </p:nvSpPr>
        <p:spPr bwMode="auto">
          <a:xfrm flipH="1">
            <a:off x="580390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4" name="Line 13">
            <a:extLst>
              <a:ext uri="{FF2B5EF4-FFF2-40B4-BE49-F238E27FC236}">
                <a16:creationId xmlns:a16="http://schemas.microsoft.com/office/drawing/2014/main" id="{5F0CD002-E1F2-4664-837D-50371E4184B5}"/>
              </a:ext>
            </a:extLst>
          </p:cNvPr>
          <p:cNvSpPr>
            <a:spLocks noChangeShapeType="1"/>
          </p:cNvSpPr>
          <p:nvPr/>
        </p:nvSpPr>
        <p:spPr bwMode="auto">
          <a:xfrm>
            <a:off x="6661150" y="5029200"/>
            <a:ext cx="0" cy="4000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5" name="Line 14">
            <a:extLst>
              <a:ext uri="{FF2B5EF4-FFF2-40B4-BE49-F238E27FC236}">
                <a16:creationId xmlns:a16="http://schemas.microsoft.com/office/drawing/2014/main" id="{C8217FC9-5C04-4646-BAC2-16F2FC8594FA}"/>
              </a:ext>
            </a:extLst>
          </p:cNvPr>
          <p:cNvSpPr>
            <a:spLocks noChangeShapeType="1"/>
          </p:cNvSpPr>
          <p:nvPr/>
        </p:nvSpPr>
        <p:spPr bwMode="auto">
          <a:xfrm>
            <a:off x="6775450" y="5029200"/>
            <a:ext cx="7429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6" name="Line 15">
            <a:extLst>
              <a:ext uri="{FF2B5EF4-FFF2-40B4-BE49-F238E27FC236}">
                <a16:creationId xmlns:a16="http://schemas.microsoft.com/office/drawing/2014/main" id="{55E895B3-6657-41AD-9544-3D6F2B3233C2}"/>
              </a:ext>
            </a:extLst>
          </p:cNvPr>
          <p:cNvSpPr>
            <a:spLocks noChangeShapeType="1"/>
          </p:cNvSpPr>
          <p:nvPr/>
        </p:nvSpPr>
        <p:spPr bwMode="auto">
          <a:xfrm flipH="1">
            <a:off x="6546850" y="4171950"/>
            <a:ext cx="171450" cy="2857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E"/>
          </a:p>
        </p:txBody>
      </p:sp>
      <p:sp>
        <p:nvSpPr>
          <p:cNvPr id="45067" name="Text Box 16">
            <a:extLst>
              <a:ext uri="{FF2B5EF4-FFF2-40B4-BE49-F238E27FC236}">
                <a16:creationId xmlns:a16="http://schemas.microsoft.com/office/drawing/2014/main" id="{0749A906-E3B0-4519-9098-F0EB0CABCD8E}"/>
              </a:ext>
            </a:extLst>
          </p:cNvPr>
          <p:cNvSpPr txBox="1">
            <a:spLocks noChangeArrowheads="1"/>
          </p:cNvSpPr>
          <p:nvPr/>
        </p:nvSpPr>
        <p:spPr bwMode="auto">
          <a:xfrm>
            <a:off x="6718300" y="4057650"/>
            <a:ext cx="45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500">
                <a:ea typeface="MS PGothic" panose="020B0600070205080204" pitchFamily="34" charset="-128"/>
              </a:rPr>
              <a:t>D</a:t>
            </a:r>
            <a:r>
              <a:rPr lang="en-US" altLang="en-US" sz="1500" baseline="-25000">
                <a:ea typeface="MS PGothic" panose="020B0600070205080204" pitchFamily="34" charset="-128"/>
              </a:rPr>
              <a:t>t</a:t>
            </a:r>
          </a:p>
        </p:txBody>
      </p:sp>
      <p:sp>
        <p:nvSpPr>
          <p:cNvPr id="45068" name="Text Box 17">
            <a:extLst>
              <a:ext uri="{FF2B5EF4-FFF2-40B4-BE49-F238E27FC236}">
                <a16:creationId xmlns:a16="http://schemas.microsoft.com/office/drawing/2014/main" id="{8FE2D7C4-60CE-4A64-83A6-7A2AEEAE1D89}"/>
              </a:ext>
            </a:extLst>
          </p:cNvPr>
          <p:cNvSpPr txBox="1">
            <a:spLocks noChangeArrowheads="1"/>
          </p:cNvSpPr>
          <p:nvPr/>
        </p:nvSpPr>
        <p:spPr bwMode="auto">
          <a:xfrm>
            <a:off x="6432550" y="4572000"/>
            <a:ext cx="285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ea typeface="MS PGothic" panose="020B0600070205080204" pitchFamily="34" charset="-128"/>
              </a:rPr>
              <a:t>?</a:t>
            </a:r>
          </a:p>
        </p:txBody>
      </p:sp>
      <p:graphicFrame>
        <p:nvGraphicFramePr>
          <p:cNvPr id="45069" name="Object 21">
            <a:extLst>
              <a:ext uri="{FF2B5EF4-FFF2-40B4-BE49-F238E27FC236}">
                <a16:creationId xmlns:a16="http://schemas.microsoft.com/office/drawing/2014/main" id="{61E658B1-CB97-4122-839A-178ACCE6D600}"/>
              </a:ext>
            </a:extLst>
          </p:cNvPr>
          <p:cNvGraphicFramePr>
            <a:graphicFrameLocks noChangeAspect="1"/>
          </p:cNvGraphicFramePr>
          <p:nvPr/>
        </p:nvGraphicFramePr>
        <p:xfrm>
          <a:off x="5588000" y="1366838"/>
          <a:ext cx="2881313" cy="2840037"/>
        </p:xfrm>
        <a:graphic>
          <a:graphicData uri="http://schemas.openxmlformats.org/presentationml/2006/ole">
            <mc:AlternateContent xmlns:mc="http://schemas.openxmlformats.org/markup-compatibility/2006">
              <mc:Choice xmlns:v="urn:schemas-microsoft-com:vml" Requires="v">
                <p:oleObj spid="_x0000_s45156" name="Document" r:id="rId3" imgW="5857196" imgH="5776579" progId="Word.Document.8">
                  <p:embed/>
                </p:oleObj>
              </mc:Choice>
              <mc:Fallback>
                <p:oleObj name="Document" r:id="rId3" imgW="5857196" imgH="5776579" progId="Word.Document.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0" y="1366838"/>
                        <a:ext cx="288131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a:extLst>
              <a:ext uri="{FF2B5EF4-FFF2-40B4-BE49-F238E27FC236}">
                <a16:creationId xmlns:a16="http://schemas.microsoft.com/office/drawing/2014/main" id="{09C16AF3-D32D-4767-A36C-ED3A0992921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7">
            <a:extLst>
              <a:ext uri="{FF2B5EF4-FFF2-40B4-BE49-F238E27FC236}">
                <a16:creationId xmlns:a16="http://schemas.microsoft.com/office/drawing/2014/main" id="{CE8E40F9-8716-4DD4-AD5C-629BF57B0A6D}"/>
              </a:ext>
            </a:extLst>
          </p:cNvPr>
          <p:cNvSpPr>
            <a:spLocks noGrp="1"/>
          </p:cNvSpPr>
          <p:nvPr>
            <p:ph idx="1"/>
          </p:nvPr>
        </p:nvSpPr>
        <p:spPr>
          <a:xfrm>
            <a:off x="304800" y="1493838"/>
            <a:ext cx="8229600" cy="4525962"/>
          </a:xfrm>
        </p:spPr>
        <p:txBody>
          <a:bodyPr/>
          <a:lstStyle/>
          <a:p>
            <a:pPr fontAlgn="base">
              <a:spcAft>
                <a:spcPct val="0"/>
              </a:spcAft>
            </a:pPr>
            <a:endParaRPr lang="en-AE" altLang="en-US"/>
          </a:p>
        </p:txBody>
      </p:sp>
      <p:sp>
        <p:nvSpPr>
          <p:cNvPr id="6" name="Date Placeholder 5">
            <a:extLst>
              <a:ext uri="{FF2B5EF4-FFF2-40B4-BE49-F238E27FC236}">
                <a16:creationId xmlns:a16="http://schemas.microsoft.com/office/drawing/2014/main" id="{1E126A35-B1C3-46E5-84F4-F7D4E20F7B6F}"/>
              </a:ext>
            </a:extLst>
          </p:cNvPr>
          <p:cNvSpPr>
            <a:spLocks noGrp="1"/>
          </p:cNvSpPr>
          <p:nvPr>
            <p:ph type="dt" sz="quarter" idx="11"/>
          </p:nvPr>
        </p:nvSpPr>
        <p:spPr/>
        <p:txBody>
          <a:bodyPr/>
          <a:lstStyle/>
          <a:p>
            <a:pPr>
              <a:defRPr/>
            </a:pPr>
            <a:fld id="{F9D903B8-A776-46A7-B6C3-3EB9D763D1E3}" type="datetime1">
              <a:rPr lang="en-US"/>
              <a:pPr>
                <a:defRPr/>
              </a:pPr>
              <a:t>10/13/2023</a:t>
            </a:fld>
            <a:endParaRPr lang="en-US"/>
          </a:p>
        </p:txBody>
      </p:sp>
      <p:sp>
        <p:nvSpPr>
          <p:cNvPr id="46084" name="Slide Number Placeholder 6">
            <a:extLst>
              <a:ext uri="{FF2B5EF4-FFF2-40B4-BE49-F238E27FC236}">
                <a16:creationId xmlns:a16="http://schemas.microsoft.com/office/drawing/2014/main" id="{37F543B8-915B-4CB5-8F81-41A33636A95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211249D-E3E9-4965-B455-A815918E5A38}"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sp>
        <p:nvSpPr>
          <p:cNvPr id="2" name="Title 1">
            <a:extLst>
              <a:ext uri="{FF2B5EF4-FFF2-40B4-BE49-F238E27FC236}">
                <a16:creationId xmlns:a16="http://schemas.microsoft.com/office/drawing/2014/main" id="{BDB621B6-3C65-47E8-B2B6-771E462603C8}"/>
              </a:ext>
            </a:extLst>
          </p:cNvPr>
          <p:cNvSpPr>
            <a:spLocks noGrp="1"/>
          </p:cNvSpPr>
          <p:nvPr>
            <p:ph type="title" idx="4294967295"/>
          </p:nvPr>
        </p:nvSpPr>
        <p:spPr>
          <a:xfrm>
            <a:off x="457200" y="87313"/>
            <a:ext cx="5105400" cy="1143000"/>
          </a:xfrm>
        </p:spPr>
        <p:txBody>
          <a:bodyPr/>
          <a:lstStyle/>
          <a:p>
            <a:pPr>
              <a:defRPr/>
            </a:pPr>
            <a:r>
              <a:rPr lang="en-US" altLang="en-US" dirty="0"/>
              <a:t>Hunt’s Algorithm</a:t>
            </a:r>
            <a:endParaRPr lang="en-US" dirty="0"/>
          </a:p>
        </p:txBody>
      </p:sp>
      <p:graphicFrame>
        <p:nvGraphicFramePr>
          <p:cNvPr id="46086" name="Object 53">
            <a:extLst>
              <a:ext uri="{FF2B5EF4-FFF2-40B4-BE49-F238E27FC236}">
                <a16:creationId xmlns:a16="http://schemas.microsoft.com/office/drawing/2014/main" id="{AF115DDA-C515-47D8-968F-E115DFDE05DD}"/>
              </a:ext>
            </a:extLst>
          </p:cNvPr>
          <p:cNvGraphicFramePr>
            <a:graphicFrameLocks noChangeAspect="1"/>
          </p:cNvGraphicFramePr>
          <p:nvPr/>
        </p:nvGraphicFramePr>
        <p:xfrm>
          <a:off x="355600" y="2239963"/>
          <a:ext cx="2559050" cy="2765425"/>
        </p:xfrm>
        <a:graphic>
          <a:graphicData uri="http://schemas.openxmlformats.org/presentationml/2006/ole">
            <mc:AlternateContent xmlns:mc="http://schemas.openxmlformats.org/markup-compatibility/2006">
              <mc:Choice xmlns:v="urn:schemas-microsoft-com:vml" Requires="v">
                <p:oleObj spid="_x0000_s46175" name="Document" r:id="rId3" imgW="5405628" imgH="5782056" progId="Word.Document.8">
                  <p:embed/>
                </p:oleObj>
              </mc:Choice>
              <mc:Fallback>
                <p:oleObj name="Document" r:id="rId3" imgW="5405628" imgH="5782056" progId="Word.Document.8">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355600" y="2239963"/>
                        <a:ext cx="2559050" cy="276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6087" name="Picture 2">
            <a:extLst>
              <a:ext uri="{FF2B5EF4-FFF2-40B4-BE49-F238E27FC236}">
                <a16:creationId xmlns:a16="http://schemas.microsoft.com/office/drawing/2014/main" id="{F49A122F-BB27-4EB5-BE75-D18910779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042"/>
          <a:stretch>
            <a:fillRect/>
          </a:stretch>
        </p:blipFill>
        <p:spPr bwMode="auto">
          <a:xfrm>
            <a:off x="3032125" y="2239963"/>
            <a:ext cx="568483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extLst>
              <a:ext uri="{FF2B5EF4-FFF2-40B4-BE49-F238E27FC236}">
                <a16:creationId xmlns:a16="http://schemas.microsoft.com/office/drawing/2014/main" id="{9025E4DB-CDB4-48F4-9286-EA90D2D84426}"/>
              </a:ext>
            </a:extLst>
          </p:cNvPr>
          <p:cNvSpPr/>
          <p:nvPr/>
        </p:nvSpPr>
        <p:spPr>
          <a:xfrm>
            <a:off x="2914650" y="2613025"/>
            <a:ext cx="347663" cy="84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Footer Placeholder 2">
            <a:extLst>
              <a:ext uri="{FF2B5EF4-FFF2-40B4-BE49-F238E27FC236}">
                <a16:creationId xmlns:a16="http://schemas.microsoft.com/office/drawing/2014/main" id="{6B2144E5-7143-4C55-95F3-E2558F82FAE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a:extLst>
              <a:ext uri="{FF2B5EF4-FFF2-40B4-BE49-F238E27FC236}">
                <a16:creationId xmlns:a16="http://schemas.microsoft.com/office/drawing/2014/main" id="{445D2DB5-8E99-4510-8168-DCAE99DFB8F3}"/>
              </a:ext>
            </a:extLst>
          </p:cNvPr>
          <p:cNvSpPr>
            <a:spLocks noGrp="1"/>
          </p:cNvSpPr>
          <p:nvPr>
            <p:ph idx="1"/>
          </p:nvPr>
        </p:nvSpPr>
        <p:spPr>
          <a:xfrm>
            <a:off x="495300" y="1501775"/>
            <a:ext cx="8229600" cy="4525963"/>
          </a:xfrm>
        </p:spPr>
        <p:txBody>
          <a:bodyPr/>
          <a:lstStyle/>
          <a:p>
            <a:pPr fontAlgn="base">
              <a:spcAft>
                <a:spcPct val="0"/>
              </a:spcAft>
            </a:pPr>
            <a:r>
              <a:rPr lang="en-GB" altLang="en-US" b="1"/>
              <a:t>How should the training records be split?</a:t>
            </a:r>
          </a:p>
          <a:p>
            <a:pPr lvl="1" fontAlgn="base">
              <a:spcAft>
                <a:spcPct val="0"/>
              </a:spcAft>
            </a:pPr>
            <a:r>
              <a:rPr lang="en-GB" altLang="en-US"/>
              <a:t>Test condition and outcomes for different attribute types </a:t>
            </a:r>
          </a:p>
          <a:p>
            <a:pPr lvl="1" fontAlgn="base">
              <a:spcAft>
                <a:spcPct val="0"/>
              </a:spcAft>
            </a:pPr>
            <a:r>
              <a:rPr lang="en-GB" altLang="en-US"/>
              <a:t>An objective measure for evaluating the goodness of each test condition</a:t>
            </a:r>
            <a:endParaRPr lang="en-AE" altLang="en-US"/>
          </a:p>
        </p:txBody>
      </p:sp>
      <p:sp>
        <p:nvSpPr>
          <p:cNvPr id="3" name="Content Placeholder 2">
            <a:extLst>
              <a:ext uri="{FF2B5EF4-FFF2-40B4-BE49-F238E27FC236}">
                <a16:creationId xmlns:a16="http://schemas.microsoft.com/office/drawing/2014/main" id="{01357A2E-359D-400E-877F-B74694FECA3C}"/>
              </a:ext>
            </a:extLst>
          </p:cNvPr>
          <p:cNvSpPr>
            <a:spLocks noGrp="1"/>
          </p:cNvSpPr>
          <p:nvPr>
            <p:ph sz="quarter" idx="10"/>
          </p:nvPr>
        </p:nvSpPr>
        <p:spPr/>
        <p:txBody>
          <a:bodyPr/>
          <a:lstStyle/>
          <a:p>
            <a:pPr>
              <a:defRPr/>
            </a:pPr>
            <a:r>
              <a:rPr lang="en-GB" dirty="0"/>
              <a:t>Design Issues of Decision Tree Induction</a:t>
            </a:r>
            <a:endParaRPr lang="en-AE" dirty="0"/>
          </a:p>
        </p:txBody>
      </p:sp>
      <p:sp>
        <p:nvSpPr>
          <p:cNvPr id="4" name="Date Placeholder 3">
            <a:extLst>
              <a:ext uri="{FF2B5EF4-FFF2-40B4-BE49-F238E27FC236}">
                <a16:creationId xmlns:a16="http://schemas.microsoft.com/office/drawing/2014/main" id="{BEE5E5F0-F042-4B7D-9FEE-3F80C9BAB4AC}"/>
              </a:ext>
            </a:extLst>
          </p:cNvPr>
          <p:cNvSpPr>
            <a:spLocks noGrp="1"/>
          </p:cNvSpPr>
          <p:nvPr>
            <p:ph type="dt" sz="quarter" idx="11"/>
          </p:nvPr>
        </p:nvSpPr>
        <p:spPr/>
        <p:txBody>
          <a:bodyPr/>
          <a:lstStyle/>
          <a:p>
            <a:pPr>
              <a:defRPr/>
            </a:pPr>
            <a:fld id="{1EF04047-C385-4C6D-AB4C-693CB0B465A8}" type="datetime1">
              <a:rPr lang="en-US"/>
              <a:pPr>
                <a:defRPr/>
              </a:pPr>
              <a:t>10/13/2023</a:t>
            </a:fld>
            <a:endParaRPr lang="en-US" dirty="0"/>
          </a:p>
        </p:txBody>
      </p:sp>
      <p:sp>
        <p:nvSpPr>
          <p:cNvPr id="5" name="Footer Placeholder 4">
            <a:extLst>
              <a:ext uri="{FF2B5EF4-FFF2-40B4-BE49-F238E27FC236}">
                <a16:creationId xmlns:a16="http://schemas.microsoft.com/office/drawing/2014/main" id="{BF151803-D5FC-48A0-B3E9-4D7BA6E238B0}"/>
              </a:ext>
            </a:extLst>
          </p:cNvPr>
          <p:cNvSpPr>
            <a:spLocks noGrp="1"/>
          </p:cNvSpPr>
          <p:nvPr>
            <p:ph type="ftr" sz="quarter" idx="12"/>
          </p:nvPr>
        </p:nvSpPr>
        <p:spPr/>
        <p:txBody>
          <a:bodyPr/>
          <a:lstStyle/>
          <a:p>
            <a:pPr>
              <a:defRPr/>
            </a:pPr>
            <a:r>
              <a:rPr lang="en-US"/>
              <a:t>Data Mining </a:t>
            </a:r>
            <a:endParaRPr lang="en-US" dirty="0"/>
          </a:p>
        </p:txBody>
      </p:sp>
      <p:sp>
        <p:nvSpPr>
          <p:cNvPr id="47110" name="Slide Number Placeholder 5">
            <a:extLst>
              <a:ext uri="{FF2B5EF4-FFF2-40B4-BE49-F238E27FC236}">
                <a16:creationId xmlns:a16="http://schemas.microsoft.com/office/drawing/2014/main" id="{C89F9F3D-EA8F-4558-8133-0935C3407B6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6A85600-6D08-47B7-B72A-D45F775A0290}"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5BCBBF-83C7-4359-9D8B-A5B4A031CE75}"/>
              </a:ext>
            </a:extLst>
          </p:cNvPr>
          <p:cNvSpPr>
            <a:spLocks noGrp="1"/>
          </p:cNvSpPr>
          <p:nvPr>
            <p:ph sz="quarter" idx="10"/>
          </p:nvPr>
        </p:nvSpPr>
        <p:spPr/>
        <p:txBody>
          <a:bodyPr/>
          <a:lstStyle/>
          <a:p>
            <a:pPr eaLnBrk="1" hangingPunct="1">
              <a:spcBef>
                <a:spcPct val="0"/>
              </a:spcBef>
              <a:defRPr/>
            </a:pPr>
            <a:r>
              <a:rPr lang="en-US" sz="2400" dirty="0">
                <a:latin typeface="Arial" charset="0"/>
                <a:cs typeface="Arial" charset="0"/>
              </a:rPr>
              <a:t>Text Book Chapter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854C845A-5CDB-4C4D-A8B1-1A035DB8B8CC}"/>
              </a:ext>
            </a:extLst>
          </p:cNvPr>
          <p:cNvSpPr>
            <a:spLocks noGrp="1"/>
          </p:cNvSpPr>
          <p:nvPr>
            <p:ph idx="1"/>
          </p:nvPr>
        </p:nvSpPr>
        <p:spPr>
          <a:xfrm>
            <a:off x="582613" y="1493838"/>
            <a:ext cx="8229600" cy="4525962"/>
          </a:xfrm>
        </p:spPr>
        <p:txBody>
          <a:bodyPr/>
          <a:lstStyle/>
          <a:p>
            <a:pPr fontAlgn="base">
              <a:spcAft>
                <a:spcPct val="0"/>
              </a:spcAft>
            </a:pPr>
            <a:r>
              <a:rPr lang="en-US" altLang="en-US"/>
              <a:t>Depends on attribute types</a:t>
            </a:r>
          </a:p>
          <a:p>
            <a:pPr lvl="1" fontAlgn="base">
              <a:spcAft>
                <a:spcPct val="0"/>
              </a:spcAft>
            </a:pPr>
            <a:r>
              <a:rPr lang="en-US" altLang="en-US"/>
              <a:t>Nominal</a:t>
            </a:r>
          </a:p>
          <a:p>
            <a:pPr lvl="1" fontAlgn="base">
              <a:spcAft>
                <a:spcPct val="0"/>
              </a:spcAft>
            </a:pPr>
            <a:r>
              <a:rPr lang="en-US" altLang="en-US"/>
              <a:t>Ordinal</a:t>
            </a:r>
          </a:p>
          <a:p>
            <a:pPr lvl="1" fontAlgn="base">
              <a:spcAft>
                <a:spcPct val="0"/>
              </a:spcAft>
            </a:pPr>
            <a:r>
              <a:rPr lang="en-US" altLang="en-US"/>
              <a:t>Continuous</a:t>
            </a:r>
          </a:p>
          <a:p>
            <a:pPr lvl="1" fontAlgn="base">
              <a:spcAft>
                <a:spcPct val="0"/>
              </a:spcAft>
            </a:pPr>
            <a:endParaRPr lang="en-US" altLang="en-US"/>
          </a:p>
          <a:p>
            <a:pPr fontAlgn="base">
              <a:spcAft>
                <a:spcPct val="0"/>
              </a:spcAft>
            </a:pPr>
            <a:r>
              <a:rPr lang="en-US" altLang="en-US"/>
              <a:t>Number of ways to split</a:t>
            </a:r>
          </a:p>
          <a:p>
            <a:pPr lvl="1" fontAlgn="base">
              <a:spcAft>
                <a:spcPct val="0"/>
              </a:spcAft>
            </a:pPr>
            <a:r>
              <a:rPr lang="en-US" altLang="en-US"/>
              <a:t>2-way split (or) Binary</a:t>
            </a:r>
          </a:p>
          <a:p>
            <a:pPr lvl="1" fontAlgn="base">
              <a:spcAft>
                <a:spcPct val="0"/>
              </a:spcAft>
            </a:pPr>
            <a:r>
              <a:rPr lang="en-US" altLang="en-US"/>
              <a:t>Multi-way split</a:t>
            </a:r>
          </a:p>
          <a:p>
            <a:pPr fontAlgn="base">
              <a:spcAft>
                <a:spcPct val="0"/>
              </a:spcAft>
            </a:pPr>
            <a:endParaRPr lang="en-US" altLang="en-US"/>
          </a:p>
        </p:txBody>
      </p:sp>
      <p:sp>
        <p:nvSpPr>
          <p:cNvPr id="4" name="Date Placeholder 3">
            <a:extLst>
              <a:ext uri="{FF2B5EF4-FFF2-40B4-BE49-F238E27FC236}">
                <a16:creationId xmlns:a16="http://schemas.microsoft.com/office/drawing/2014/main" id="{6EC84EC8-0B4E-4D76-B18D-9A6C639CCA34}"/>
              </a:ext>
            </a:extLst>
          </p:cNvPr>
          <p:cNvSpPr>
            <a:spLocks noGrp="1"/>
          </p:cNvSpPr>
          <p:nvPr>
            <p:ph type="dt" sz="quarter" idx="11"/>
          </p:nvPr>
        </p:nvSpPr>
        <p:spPr/>
        <p:txBody>
          <a:bodyPr/>
          <a:lstStyle/>
          <a:p>
            <a:pPr>
              <a:defRPr/>
            </a:pPr>
            <a:fld id="{F55052F6-8B99-4CF6-88CC-4BD52D539BFE}" type="datetime1">
              <a:rPr lang="en-US"/>
              <a:pPr>
                <a:defRPr/>
              </a:pPr>
              <a:t>10/13/2023</a:t>
            </a:fld>
            <a:endParaRPr lang="en-US"/>
          </a:p>
        </p:txBody>
      </p:sp>
      <p:sp>
        <p:nvSpPr>
          <p:cNvPr id="48132" name="Slide Number Placeholder 4">
            <a:extLst>
              <a:ext uri="{FF2B5EF4-FFF2-40B4-BE49-F238E27FC236}">
                <a16:creationId xmlns:a16="http://schemas.microsoft.com/office/drawing/2014/main" id="{6B94999A-8A04-44AD-B00C-A501562F3E4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D53774-6277-4054-8145-FE1645A5EC5D}"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
        <p:nvSpPr>
          <p:cNvPr id="2" name="Title 1">
            <a:extLst>
              <a:ext uri="{FF2B5EF4-FFF2-40B4-BE49-F238E27FC236}">
                <a16:creationId xmlns:a16="http://schemas.microsoft.com/office/drawing/2014/main" id="{AD78D954-48ED-4544-B2CB-4906140952A0}"/>
              </a:ext>
            </a:extLst>
          </p:cNvPr>
          <p:cNvSpPr>
            <a:spLocks noGrp="1"/>
          </p:cNvSpPr>
          <p:nvPr>
            <p:ph type="title" idx="4294967295"/>
          </p:nvPr>
        </p:nvSpPr>
        <p:spPr>
          <a:xfrm>
            <a:off x="388938" y="136525"/>
            <a:ext cx="5935662" cy="1143000"/>
          </a:xfrm>
        </p:spPr>
        <p:txBody>
          <a:bodyPr>
            <a:normAutofit fontScale="90000"/>
          </a:bodyPr>
          <a:lstStyle/>
          <a:p>
            <a:pPr>
              <a:defRPr/>
            </a:pPr>
            <a:r>
              <a:rPr lang="en-US" altLang="en-US" dirty="0"/>
              <a:t>Test conditions on Attributes &amp; outcomes</a:t>
            </a:r>
            <a:endParaRPr lang="en-US" dirty="0"/>
          </a:p>
        </p:txBody>
      </p:sp>
      <p:sp>
        <p:nvSpPr>
          <p:cNvPr id="3" name="Footer Placeholder 2">
            <a:extLst>
              <a:ext uri="{FF2B5EF4-FFF2-40B4-BE49-F238E27FC236}">
                <a16:creationId xmlns:a16="http://schemas.microsoft.com/office/drawing/2014/main" id="{C27E8C2E-27CE-403D-8FE4-EB8AC310AAD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C30CC-E9D5-43D7-A642-64A30D18FC1B}"/>
              </a:ext>
            </a:extLst>
          </p:cNvPr>
          <p:cNvSpPr>
            <a:spLocks noGrp="1"/>
          </p:cNvSpPr>
          <p:nvPr>
            <p:ph idx="1"/>
          </p:nvPr>
        </p:nvSpPr>
        <p:spPr>
          <a:xfrm>
            <a:off x="425450" y="1525588"/>
            <a:ext cx="8229600" cy="4524375"/>
          </a:xfrm>
        </p:spPr>
        <p:txBody>
          <a:bodyPr>
            <a:normAutofit/>
          </a:bodyPr>
          <a:lstStyle/>
          <a:p>
            <a:pPr marL="0" indent="0">
              <a:buFont typeface="Arial" panose="020B0604020202020204" pitchFamily="34" charset="0"/>
              <a:buNone/>
              <a:defRPr/>
            </a:pPr>
            <a:r>
              <a:rPr lang="en-US" altLang="en-US" sz="2250" dirty="0"/>
              <a:t>The test condition for a binary attribute generates two potential outcomes</a:t>
            </a:r>
            <a:endParaRPr lang="en-US" sz="2250" dirty="0"/>
          </a:p>
        </p:txBody>
      </p:sp>
      <p:sp>
        <p:nvSpPr>
          <p:cNvPr id="4" name="Date Placeholder 3">
            <a:extLst>
              <a:ext uri="{FF2B5EF4-FFF2-40B4-BE49-F238E27FC236}">
                <a16:creationId xmlns:a16="http://schemas.microsoft.com/office/drawing/2014/main" id="{2D2BDB39-8C71-4DD0-89AE-FB803622FE55}"/>
              </a:ext>
            </a:extLst>
          </p:cNvPr>
          <p:cNvSpPr>
            <a:spLocks noGrp="1"/>
          </p:cNvSpPr>
          <p:nvPr>
            <p:ph type="dt" sz="quarter" idx="11"/>
          </p:nvPr>
        </p:nvSpPr>
        <p:spPr/>
        <p:txBody>
          <a:bodyPr/>
          <a:lstStyle/>
          <a:p>
            <a:pPr>
              <a:defRPr/>
            </a:pPr>
            <a:fld id="{051B9B36-7C9A-474C-B26B-2301674F4184}" type="datetime1">
              <a:rPr lang="en-US"/>
              <a:pPr>
                <a:defRPr/>
              </a:pPr>
              <a:t>10/13/2023</a:t>
            </a:fld>
            <a:endParaRPr lang="en-US"/>
          </a:p>
        </p:txBody>
      </p:sp>
      <p:sp>
        <p:nvSpPr>
          <p:cNvPr id="49156" name="Slide Number Placeholder 4">
            <a:extLst>
              <a:ext uri="{FF2B5EF4-FFF2-40B4-BE49-F238E27FC236}">
                <a16:creationId xmlns:a16="http://schemas.microsoft.com/office/drawing/2014/main" id="{77F8D38B-9605-41B4-BE17-6264FC9E6AA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020B8A-CD2C-40B6-905F-5DC11E5F5730}"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
        <p:nvSpPr>
          <p:cNvPr id="2" name="Title 1">
            <a:extLst>
              <a:ext uri="{FF2B5EF4-FFF2-40B4-BE49-F238E27FC236}">
                <a16:creationId xmlns:a16="http://schemas.microsoft.com/office/drawing/2014/main" id="{2FA68259-4807-4F6C-9E42-E69ACE6C500C}"/>
              </a:ext>
            </a:extLst>
          </p:cNvPr>
          <p:cNvSpPr>
            <a:spLocks noGrp="1"/>
          </p:cNvSpPr>
          <p:nvPr>
            <p:ph type="title" idx="4294967295"/>
          </p:nvPr>
        </p:nvSpPr>
        <p:spPr>
          <a:xfrm>
            <a:off x="425450" y="76200"/>
            <a:ext cx="8229600" cy="1143000"/>
          </a:xfrm>
        </p:spPr>
        <p:txBody>
          <a:bodyPr/>
          <a:lstStyle/>
          <a:p>
            <a:pPr>
              <a:defRPr/>
            </a:pPr>
            <a:r>
              <a:rPr lang="en-US" altLang="en-US" dirty="0"/>
              <a:t>Binary attributes</a:t>
            </a:r>
            <a:endParaRPr lang="en-US" dirty="0"/>
          </a:p>
        </p:txBody>
      </p:sp>
      <p:pic>
        <p:nvPicPr>
          <p:cNvPr id="49158" name="Picture 25">
            <a:extLst>
              <a:ext uri="{FF2B5EF4-FFF2-40B4-BE49-F238E27FC236}">
                <a16:creationId xmlns:a16="http://schemas.microsoft.com/office/drawing/2014/main" id="{A6D75B13-3E03-470B-AEC9-B2C7E343B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3271838"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1CF6CA7D-3155-4665-A7A1-4426A4583BF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E5B1E5E7-8B5C-42E8-8D15-33551B49F6E3}"/>
              </a:ext>
            </a:extLst>
          </p:cNvPr>
          <p:cNvSpPr>
            <a:spLocks noGrp="1"/>
          </p:cNvSpPr>
          <p:nvPr>
            <p:ph idx="1"/>
          </p:nvPr>
        </p:nvSpPr>
        <p:spPr>
          <a:xfrm>
            <a:off x="473075" y="1450975"/>
            <a:ext cx="8229600" cy="4525963"/>
          </a:xfrm>
        </p:spPr>
        <p:txBody>
          <a:bodyPr/>
          <a:lstStyle/>
          <a:p>
            <a:pPr fontAlgn="base">
              <a:spcAft>
                <a:spcPct val="0"/>
              </a:spcAft>
            </a:pPr>
            <a:r>
              <a:rPr lang="en-US" altLang="en-US"/>
              <a:t>Can be Multi-way split or Binary split</a:t>
            </a:r>
          </a:p>
          <a:p>
            <a:pPr fontAlgn="base">
              <a:spcAft>
                <a:spcPct val="0"/>
              </a:spcAft>
            </a:pPr>
            <a:r>
              <a:rPr lang="en-US" altLang="en-US">
                <a:solidFill>
                  <a:srgbClr val="FF0000"/>
                </a:solidFill>
              </a:rPr>
              <a:t>Multi-way split:</a:t>
            </a:r>
            <a:r>
              <a:rPr lang="en-US" altLang="en-US"/>
              <a:t> Use as many partitions as distinct values</a:t>
            </a:r>
          </a:p>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solidFill>
                <a:srgbClr val="FF0000"/>
              </a:solidFill>
            </a:endParaRPr>
          </a:p>
        </p:txBody>
      </p:sp>
      <p:sp>
        <p:nvSpPr>
          <p:cNvPr id="4" name="Date Placeholder 3">
            <a:extLst>
              <a:ext uri="{FF2B5EF4-FFF2-40B4-BE49-F238E27FC236}">
                <a16:creationId xmlns:a16="http://schemas.microsoft.com/office/drawing/2014/main" id="{54A705E1-026C-4BDD-B2E3-C8CF6DC3804E}"/>
              </a:ext>
            </a:extLst>
          </p:cNvPr>
          <p:cNvSpPr>
            <a:spLocks noGrp="1"/>
          </p:cNvSpPr>
          <p:nvPr>
            <p:ph type="dt" sz="quarter" idx="11"/>
          </p:nvPr>
        </p:nvSpPr>
        <p:spPr/>
        <p:txBody>
          <a:bodyPr/>
          <a:lstStyle/>
          <a:p>
            <a:pPr>
              <a:defRPr/>
            </a:pPr>
            <a:fld id="{3DD064E6-9605-4DEF-90D3-70C54BC249C6}" type="datetime1">
              <a:rPr lang="en-US"/>
              <a:pPr>
                <a:defRPr/>
              </a:pPr>
              <a:t>10/13/2023</a:t>
            </a:fld>
            <a:endParaRPr lang="en-US"/>
          </a:p>
        </p:txBody>
      </p:sp>
      <p:sp>
        <p:nvSpPr>
          <p:cNvPr id="50180" name="Slide Number Placeholder 4">
            <a:extLst>
              <a:ext uri="{FF2B5EF4-FFF2-40B4-BE49-F238E27FC236}">
                <a16:creationId xmlns:a16="http://schemas.microsoft.com/office/drawing/2014/main" id="{4ED83C96-D0E6-476A-ABDC-9C62C2B946E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6AB30B3-B6B4-4555-BCCB-D7CBB1635194}"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
        <p:nvSpPr>
          <p:cNvPr id="2" name="Title 1">
            <a:extLst>
              <a:ext uri="{FF2B5EF4-FFF2-40B4-BE49-F238E27FC236}">
                <a16:creationId xmlns:a16="http://schemas.microsoft.com/office/drawing/2014/main" id="{F2B3ED45-600D-4D53-84CC-E883EEECEC63}"/>
              </a:ext>
            </a:extLst>
          </p:cNvPr>
          <p:cNvSpPr>
            <a:spLocks noGrp="1"/>
          </p:cNvSpPr>
          <p:nvPr>
            <p:ph type="title" idx="4294967295"/>
          </p:nvPr>
        </p:nvSpPr>
        <p:spPr>
          <a:xfrm>
            <a:off x="457200" y="136525"/>
            <a:ext cx="6019800" cy="1143000"/>
          </a:xfrm>
        </p:spPr>
        <p:txBody>
          <a:bodyPr/>
          <a:lstStyle/>
          <a:p>
            <a:pPr>
              <a:defRPr/>
            </a:pPr>
            <a:r>
              <a:rPr lang="en-US" altLang="en-US" dirty="0"/>
              <a:t>Nominal Attributes</a:t>
            </a:r>
            <a:endParaRPr lang="en-US" dirty="0"/>
          </a:p>
        </p:txBody>
      </p:sp>
      <p:graphicFrame>
        <p:nvGraphicFramePr>
          <p:cNvPr id="50182" name="Object 25">
            <a:extLst>
              <a:ext uri="{FF2B5EF4-FFF2-40B4-BE49-F238E27FC236}">
                <a16:creationId xmlns:a16="http://schemas.microsoft.com/office/drawing/2014/main" id="{5C1A37B5-AE78-472B-8978-CCAD8C8C4825}"/>
              </a:ext>
            </a:extLst>
          </p:cNvPr>
          <p:cNvGraphicFramePr>
            <a:graphicFrameLocks noChangeAspect="1"/>
          </p:cNvGraphicFramePr>
          <p:nvPr/>
        </p:nvGraphicFramePr>
        <p:xfrm>
          <a:off x="1746250" y="2743200"/>
          <a:ext cx="4932363" cy="2686050"/>
        </p:xfrm>
        <a:graphic>
          <a:graphicData uri="http://schemas.openxmlformats.org/presentationml/2006/ole">
            <mc:AlternateContent xmlns:mc="http://schemas.openxmlformats.org/markup-compatibility/2006">
              <mc:Choice xmlns:v="urn:schemas-microsoft-com:vml" Requires="v">
                <p:oleObj spid="_x0000_s50269" name="Visio" r:id="rId3" imgW="3999078" imgH="2177316" progId="Visio.Drawing.6">
                  <p:embed/>
                </p:oleObj>
              </mc:Choice>
              <mc:Fallback>
                <p:oleObj name="Visio" r:id="rId3" imgW="3999078" imgH="2177316" progId="Visio.Drawing.6">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0" y="2743200"/>
                        <a:ext cx="4932363"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BABDF4C7-D354-4507-AD92-6FC17A42B06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A4B07580-49AA-4BF0-BF5D-D2ABB6015304}"/>
              </a:ext>
            </a:extLst>
          </p:cNvPr>
          <p:cNvSpPr>
            <a:spLocks noGrp="1"/>
          </p:cNvSpPr>
          <p:nvPr>
            <p:ph idx="1"/>
          </p:nvPr>
        </p:nvSpPr>
        <p:spPr>
          <a:xfrm>
            <a:off x="433388" y="1447800"/>
            <a:ext cx="8229600" cy="4525963"/>
          </a:xfrm>
        </p:spPr>
        <p:txBody>
          <a:bodyPr/>
          <a:lstStyle/>
          <a:p>
            <a:pPr fontAlgn="base">
              <a:spcAft>
                <a:spcPct val="0"/>
              </a:spcAft>
            </a:pPr>
            <a:r>
              <a:rPr lang="en-US" altLang="en-US">
                <a:solidFill>
                  <a:srgbClr val="FF0000"/>
                </a:solidFill>
              </a:rPr>
              <a:t>Binary split:</a:t>
            </a:r>
            <a:r>
              <a:rPr lang="en-US" altLang="en-US"/>
              <a:t>  Divide attribute into 2 subsets</a:t>
            </a:r>
          </a:p>
          <a:p>
            <a:pPr fontAlgn="base">
              <a:spcAft>
                <a:spcPct val="0"/>
              </a:spcAft>
            </a:pPr>
            <a:r>
              <a:rPr lang="en-US" altLang="en-US"/>
              <a:t>Need to find optimal partitioning</a:t>
            </a:r>
          </a:p>
          <a:p>
            <a:pPr fontAlgn="base">
              <a:spcAft>
                <a:spcPct val="0"/>
              </a:spcAft>
            </a:pPr>
            <a:endParaRPr lang="en-US" altLang="en-US"/>
          </a:p>
        </p:txBody>
      </p:sp>
      <p:sp>
        <p:nvSpPr>
          <p:cNvPr id="6" name="Content Placeholder 5">
            <a:extLst>
              <a:ext uri="{FF2B5EF4-FFF2-40B4-BE49-F238E27FC236}">
                <a16:creationId xmlns:a16="http://schemas.microsoft.com/office/drawing/2014/main" id="{D27B328B-ED06-4DAC-9DB0-536E0ECE219C}"/>
              </a:ext>
            </a:extLst>
          </p:cNvPr>
          <p:cNvSpPr>
            <a:spLocks noGrp="1"/>
          </p:cNvSpPr>
          <p:nvPr>
            <p:ph sz="quarter" idx="10"/>
          </p:nvPr>
        </p:nvSpPr>
        <p:spPr/>
        <p:txBody>
          <a:bodyPr/>
          <a:lstStyle/>
          <a:p>
            <a:pPr>
              <a:defRPr/>
            </a:pPr>
            <a:r>
              <a:rPr lang="en-US" altLang="en-US" dirty="0"/>
              <a:t>Nominal Attributes</a:t>
            </a:r>
            <a:endParaRPr lang="en-AE" dirty="0"/>
          </a:p>
        </p:txBody>
      </p:sp>
      <p:sp>
        <p:nvSpPr>
          <p:cNvPr id="4" name="Date Placeholder 3">
            <a:extLst>
              <a:ext uri="{FF2B5EF4-FFF2-40B4-BE49-F238E27FC236}">
                <a16:creationId xmlns:a16="http://schemas.microsoft.com/office/drawing/2014/main" id="{982DDBB6-9665-4DC7-B852-AFDC014D8E59}"/>
              </a:ext>
            </a:extLst>
          </p:cNvPr>
          <p:cNvSpPr>
            <a:spLocks noGrp="1"/>
          </p:cNvSpPr>
          <p:nvPr>
            <p:ph type="dt" sz="quarter" idx="11"/>
          </p:nvPr>
        </p:nvSpPr>
        <p:spPr/>
        <p:txBody>
          <a:bodyPr/>
          <a:lstStyle/>
          <a:p>
            <a:pPr>
              <a:defRPr/>
            </a:pPr>
            <a:fld id="{0CC95CA7-3A37-4740-8EFA-38FAA10B7F26}" type="datetime1">
              <a:rPr lang="en-US"/>
              <a:pPr>
                <a:defRPr/>
              </a:pPr>
              <a:t>10/13/2023</a:t>
            </a:fld>
            <a:endParaRPr lang="en-US"/>
          </a:p>
        </p:txBody>
      </p:sp>
      <p:sp>
        <p:nvSpPr>
          <p:cNvPr id="51205" name="Slide Number Placeholder 4">
            <a:extLst>
              <a:ext uri="{FF2B5EF4-FFF2-40B4-BE49-F238E27FC236}">
                <a16:creationId xmlns:a16="http://schemas.microsoft.com/office/drawing/2014/main" id="{47AC1A9D-7426-4F93-86FC-86BBCAFADCD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20B2839-F450-40E5-962B-4C4C2D8B788D}"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graphicFrame>
        <p:nvGraphicFramePr>
          <p:cNvPr id="51206" name="Object 27">
            <a:extLst>
              <a:ext uri="{FF2B5EF4-FFF2-40B4-BE49-F238E27FC236}">
                <a16:creationId xmlns:a16="http://schemas.microsoft.com/office/drawing/2014/main" id="{9FD7E89A-08AB-462A-A449-5FDA0BEAFE10}"/>
              </a:ext>
            </a:extLst>
          </p:cNvPr>
          <p:cNvGraphicFramePr>
            <a:graphicFrameLocks noChangeAspect="1"/>
          </p:cNvGraphicFramePr>
          <p:nvPr/>
        </p:nvGraphicFramePr>
        <p:xfrm>
          <a:off x="452438" y="2535238"/>
          <a:ext cx="5221287" cy="2717800"/>
        </p:xfrm>
        <a:graphic>
          <a:graphicData uri="http://schemas.openxmlformats.org/presentationml/2006/ole">
            <mc:AlternateContent xmlns:mc="http://schemas.openxmlformats.org/markup-compatibility/2006">
              <mc:Choice xmlns:v="urn:schemas-microsoft-com:vml" Requires="v">
                <p:oleObj spid="_x0000_s51379" name="Visio" r:id="rId3" imgW="4806645" imgH="2503269" progId="Visio.Drawing.6">
                  <p:embed/>
                </p:oleObj>
              </mc:Choice>
              <mc:Fallback>
                <p:oleObj name="Visio" r:id="rId3" imgW="4806645" imgH="2503269" progId="Visio.Drawing.6">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535238"/>
                        <a:ext cx="5221287"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29">
            <a:extLst>
              <a:ext uri="{FF2B5EF4-FFF2-40B4-BE49-F238E27FC236}">
                <a16:creationId xmlns:a16="http://schemas.microsoft.com/office/drawing/2014/main" id="{B188CB89-8303-4837-81E5-8A23293A52D6}"/>
              </a:ext>
            </a:extLst>
          </p:cNvPr>
          <p:cNvGraphicFramePr>
            <a:graphicFrameLocks noChangeAspect="1"/>
          </p:cNvGraphicFramePr>
          <p:nvPr/>
        </p:nvGraphicFramePr>
        <p:xfrm>
          <a:off x="5768975" y="2524125"/>
          <a:ext cx="3043238" cy="2717800"/>
        </p:xfrm>
        <a:graphic>
          <a:graphicData uri="http://schemas.openxmlformats.org/presentationml/2006/ole">
            <mc:AlternateContent xmlns:mc="http://schemas.openxmlformats.org/markup-compatibility/2006">
              <mc:Choice xmlns:v="urn:schemas-microsoft-com:vml" Requires="v">
                <p:oleObj spid="_x0000_s51380" name="Visio" r:id="rId5" imgW="2708605" imgH="2420129" progId="Visio.Drawing.6">
                  <p:embed/>
                </p:oleObj>
              </mc:Choice>
              <mc:Fallback>
                <p:oleObj name="Visio" r:id="rId5" imgW="2708605" imgH="2420129" progId="Visio.Drawing.6">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975" y="2524125"/>
                        <a:ext cx="3043238"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a:extLst>
              <a:ext uri="{FF2B5EF4-FFF2-40B4-BE49-F238E27FC236}">
                <a16:creationId xmlns:a16="http://schemas.microsoft.com/office/drawing/2014/main" id="{7C23AC7E-6035-4B1F-8C09-AA9C3BF2CEA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40">
            <a:extLst>
              <a:ext uri="{FF2B5EF4-FFF2-40B4-BE49-F238E27FC236}">
                <a16:creationId xmlns:a16="http://schemas.microsoft.com/office/drawing/2014/main" id="{2E6EA552-A663-4E2D-B9CE-1E9DEDB1780D}"/>
              </a:ext>
            </a:extLst>
          </p:cNvPr>
          <p:cNvGraphicFramePr>
            <a:graphicFrameLocks noGrp="1" noChangeAspect="1"/>
          </p:cNvGraphicFramePr>
          <p:nvPr>
            <p:ph idx="1"/>
          </p:nvPr>
        </p:nvGraphicFramePr>
        <p:xfrm>
          <a:off x="2438400" y="3105150"/>
          <a:ext cx="4875213" cy="2609850"/>
        </p:xfrm>
        <a:graphic>
          <a:graphicData uri="http://schemas.openxmlformats.org/presentationml/2006/ole">
            <mc:AlternateContent xmlns:mc="http://schemas.openxmlformats.org/markup-compatibility/2006">
              <mc:Choice xmlns:v="urn:schemas-microsoft-com:vml" Requires="v">
                <p:oleObj spid="_x0000_s52317" name="Visio" r:id="rId3" imgW="3956406" imgH="2120265" progId="Visio.Drawing.6">
                  <p:embed/>
                </p:oleObj>
              </mc:Choice>
              <mc:Fallback>
                <p:oleObj name="Visio" r:id="rId3" imgW="3956406" imgH="2120265" progId="Visio.Drawing.6">
                  <p:embed/>
                  <p:pic>
                    <p:nvPicPr>
                      <p:cNvPr id="0" name="Object 4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05150"/>
                        <a:ext cx="4875213"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F7ACD253-8D78-4648-B8EB-AF2119071DAF}"/>
              </a:ext>
            </a:extLst>
          </p:cNvPr>
          <p:cNvSpPr>
            <a:spLocks noGrp="1"/>
          </p:cNvSpPr>
          <p:nvPr>
            <p:ph type="dt" sz="quarter" idx="11"/>
          </p:nvPr>
        </p:nvSpPr>
        <p:spPr/>
        <p:txBody>
          <a:bodyPr/>
          <a:lstStyle/>
          <a:p>
            <a:pPr>
              <a:defRPr/>
            </a:pPr>
            <a:fld id="{35492573-1D37-4F0F-890F-BCFE3A603B0E}" type="datetime1">
              <a:rPr lang="en-US"/>
              <a:pPr>
                <a:defRPr/>
              </a:pPr>
              <a:t>10/13/2023</a:t>
            </a:fld>
            <a:endParaRPr lang="en-US"/>
          </a:p>
        </p:txBody>
      </p:sp>
      <p:sp>
        <p:nvSpPr>
          <p:cNvPr id="52228" name="Slide Number Placeholder 3">
            <a:extLst>
              <a:ext uri="{FF2B5EF4-FFF2-40B4-BE49-F238E27FC236}">
                <a16:creationId xmlns:a16="http://schemas.microsoft.com/office/drawing/2014/main" id="{B0143E98-9ED2-4C8B-B209-28B41673FEA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78ACA09-934C-4752-BA3B-FD11704B4356}"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
        <p:nvSpPr>
          <p:cNvPr id="2" name="Title 1">
            <a:extLst>
              <a:ext uri="{FF2B5EF4-FFF2-40B4-BE49-F238E27FC236}">
                <a16:creationId xmlns:a16="http://schemas.microsoft.com/office/drawing/2014/main" id="{2F4AF116-EB4D-4BB7-AE61-3153A519BBFE}"/>
              </a:ext>
            </a:extLst>
          </p:cNvPr>
          <p:cNvSpPr>
            <a:spLocks noGrp="1"/>
          </p:cNvSpPr>
          <p:nvPr>
            <p:ph type="title" idx="4294967295"/>
          </p:nvPr>
        </p:nvSpPr>
        <p:spPr>
          <a:xfrm>
            <a:off x="304800" y="136525"/>
            <a:ext cx="8229600" cy="1143000"/>
          </a:xfrm>
        </p:spPr>
        <p:txBody>
          <a:bodyPr/>
          <a:lstStyle/>
          <a:p>
            <a:pPr>
              <a:defRPr/>
            </a:pPr>
            <a:r>
              <a:rPr lang="en-US" altLang="en-US" dirty="0"/>
              <a:t>Ordinal Attributes</a:t>
            </a:r>
            <a:endParaRPr lang="en-US" dirty="0"/>
          </a:p>
        </p:txBody>
      </p:sp>
      <p:sp>
        <p:nvSpPr>
          <p:cNvPr id="52230" name="Rectangle 30">
            <a:extLst>
              <a:ext uri="{FF2B5EF4-FFF2-40B4-BE49-F238E27FC236}">
                <a16:creationId xmlns:a16="http://schemas.microsoft.com/office/drawing/2014/main" id="{3CA84890-CA14-4DAE-A454-5EC8412FBD50}"/>
              </a:ext>
            </a:extLst>
          </p:cNvPr>
          <p:cNvSpPr txBox="1">
            <a:spLocks noChangeArrowheads="1"/>
          </p:cNvSpPr>
          <p:nvPr/>
        </p:nvSpPr>
        <p:spPr bwMode="auto">
          <a:xfrm>
            <a:off x="419100" y="1631950"/>
            <a:ext cx="82296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142875" indent="-142875">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566738" indent="-182563">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749300"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931863"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13890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18462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3034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27606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spcAft>
                <a:spcPts val="200"/>
              </a:spcAft>
              <a:buClr>
                <a:schemeClr val="accent1"/>
              </a:buClr>
            </a:pPr>
            <a:r>
              <a:rPr lang="en-US" altLang="en-US" sz="2400"/>
              <a:t>Can</a:t>
            </a:r>
            <a:r>
              <a:rPr lang="en-US" altLang="en-US" sz="1800">
                <a:latin typeface="Calibri" panose="020F0502020204030204" pitchFamily="34" charset="0"/>
              </a:rPr>
              <a:t> </a:t>
            </a:r>
            <a:r>
              <a:rPr lang="en-US" altLang="en-US" sz="2400"/>
              <a:t>be Multi-way split or Binary split</a:t>
            </a:r>
          </a:p>
          <a:p>
            <a:pPr eaLnBrk="1" hangingPunct="1">
              <a:lnSpc>
                <a:spcPct val="90000"/>
              </a:lnSpc>
              <a:spcBef>
                <a:spcPts val="1200"/>
              </a:spcBef>
              <a:spcAft>
                <a:spcPts val="200"/>
              </a:spcAft>
              <a:buClr>
                <a:schemeClr val="accent1"/>
              </a:buClr>
            </a:pPr>
            <a:r>
              <a:rPr lang="en-US" altLang="en-US" sz="2400"/>
              <a:t>Multi-way split: </a:t>
            </a:r>
          </a:p>
          <a:p>
            <a:pPr lvl="1" eaLnBrk="1" hangingPunct="1">
              <a:lnSpc>
                <a:spcPct val="90000"/>
              </a:lnSpc>
              <a:spcBef>
                <a:spcPts val="200"/>
              </a:spcBef>
              <a:spcAft>
                <a:spcPts val="400"/>
              </a:spcAft>
              <a:buClr>
                <a:schemeClr val="accent1"/>
              </a:buClr>
            </a:pPr>
            <a:r>
              <a:rPr lang="en-US" altLang="en-US" sz="2400"/>
              <a:t>Use as many partitions as distinct values</a:t>
            </a:r>
          </a:p>
          <a:p>
            <a:pPr lvl="1" eaLnBrk="1" hangingPunct="1">
              <a:lnSpc>
                <a:spcPct val="90000"/>
              </a:lnSpc>
              <a:spcBef>
                <a:spcPts val="200"/>
              </a:spcBef>
              <a:spcAft>
                <a:spcPts val="400"/>
              </a:spcAft>
              <a:buClr>
                <a:schemeClr val="accent1"/>
              </a:buClr>
            </a:pPr>
            <a:endParaRPr lang="en-US" altLang="en-US" sz="1800">
              <a:solidFill>
                <a:srgbClr val="404040"/>
              </a:solidFill>
              <a:latin typeface="Calibri" panose="020F0502020204030204" pitchFamily="34" charset="0"/>
            </a:endParaRPr>
          </a:p>
        </p:txBody>
      </p:sp>
      <p:sp>
        <p:nvSpPr>
          <p:cNvPr id="4" name="Footer Placeholder 3">
            <a:extLst>
              <a:ext uri="{FF2B5EF4-FFF2-40B4-BE49-F238E27FC236}">
                <a16:creationId xmlns:a16="http://schemas.microsoft.com/office/drawing/2014/main" id="{4086EA40-80C6-4743-B996-94673241AB2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41">
            <a:extLst>
              <a:ext uri="{FF2B5EF4-FFF2-40B4-BE49-F238E27FC236}">
                <a16:creationId xmlns:a16="http://schemas.microsoft.com/office/drawing/2014/main" id="{0B836EAE-9778-4F66-940F-629903094047}"/>
              </a:ext>
            </a:extLst>
          </p:cNvPr>
          <p:cNvGraphicFramePr>
            <a:graphicFrameLocks noGrp="1" noChangeAspect="1"/>
          </p:cNvGraphicFramePr>
          <p:nvPr>
            <p:ph idx="1"/>
          </p:nvPr>
        </p:nvGraphicFramePr>
        <p:xfrm>
          <a:off x="4354513" y="1333500"/>
          <a:ext cx="4457700" cy="2324100"/>
        </p:xfrm>
        <a:graphic>
          <a:graphicData uri="http://schemas.openxmlformats.org/presentationml/2006/ole">
            <mc:AlternateContent xmlns:mc="http://schemas.openxmlformats.org/markup-compatibility/2006">
              <mc:Choice xmlns:v="urn:schemas-microsoft-com:vml" Requires="v">
                <p:oleObj spid="_x0000_s53429" name="Visio" r:id="rId3" imgW="4449267" imgH="2315420" progId="Visio.Drawing.6">
                  <p:embed/>
                </p:oleObj>
              </mc:Choice>
              <mc:Fallback>
                <p:oleObj name="Visio" r:id="rId3" imgW="4449267" imgH="2315420" progId="Visio.Drawing.6">
                  <p:embed/>
                  <p:pic>
                    <p:nvPicPr>
                      <p:cNvPr id="0" name="Object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1333500"/>
                        <a:ext cx="4457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Date Placeholder 2">
            <a:extLst>
              <a:ext uri="{FF2B5EF4-FFF2-40B4-BE49-F238E27FC236}">
                <a16:creationId xmlns:a16="http://schemas.microsoft.com/office/drawing/2014/main" id="{1E204D40-28AF-4969-9D7C-EE60998A8081}"/>
              </a:ext>
            </a:extLst>
          </p:cNvPr>
          <p:cNvSpPr>
            <a:spLocks noGrp="1"/>
          </p:cNvSpPr>
          <p:nvPr>
            <p:ph type="dt" sz="quarter" idx="11"/>
          </p:nvPr>
        </p:nvSpPr>
        <p:spPr/>
        <p:txBody>
          <a:bodyPr/>
          <a:lstStyle/>
          <a:p>
            <a:pPr>
              <a:defRPr/>
            </a:pPr>
            <a:fld id="{C332E438-93D4-48FD-BFE6-2567C3757CE4}" type="datetime1">
              <a:rPr lang="en-US"/>
              <a:pPr>
                <a:defRPr/>
              </a:pPr>
              <a:t>10/13/2023</a:t>
            </a:fld>
            <a:endParaRPr lang="en-US"/>
          </a:p>
        </p:txBody>
      </p:sp>
      <p:sp>
        <p:nvSpPr>
          <p:cNvPr id="53252" name="Slide Number Placeholder 3">
            <a:extLst>
              <a:ext uri="{FF2B5EF4-FFF2-40B4-BE49-F238E27FC236}">
                <a16:creationId xmlns:a16="http://schemas.microsoft.com/office/drawing/2014/main" id="{C40FACC6-7DFF-4051-BF92-B2497DCF07B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8F81F29-DBC0-4A16-9834-BF148045E3F8}"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sp>
        <p:nvSpPr>
          <p:cNvPr id="2" name="Title 1">
            <a:extLst>
              <a:ext uri="{FF2B5EF4-FFF2-40B4-BE49-F238E27FC236}">
                <a16:creationId xmlns:a16="http://schemas.microsoft.com/office/drawing/2014/main" id="{C6D547D0-D8D0-4A89-B3F4-F188165CF5F2}"/>
              </a:ext>
            </a:extLst>
          </p:cNvPr>
          <p:cNvSpPr>
            <a:spLocks noGrp="1"/>
          </p:cNvSpPr>
          <p:nvPr>
            <p:ph type="title" idx="4294967295"/>
          </p:nvPr>
        </p:nvSpPr>
        <p:spPr>
          <a:xfrm>
            <a:off x="434975" y="39688"/>
            <a:ext cx="4457700" cy="1143000"/>
          </a:xfrm>
        </p:spPr>
        <p:txBody>
          <a:bodyPr/>
          <a:lstStyle/>
          <a:p>
            <a:pPr>
              <a:defRPr/>
            </a:pPr>
            <a:r>
              <a:rPr lang="en-US" altLang="en-US" dirty="0"/>
              <a:t>Ordinal Attributes</a:t>
            </a:r>
            <a:endParaRPr lang="en-US" dirty="0"/>
          </a:p>
        </p:txBody>
      </p:sp>
      <p:sp>
        <p:nvSpPr>
          <p:cNvPr id="53254" name="Rectangle 30">
            <a:extLst>
              <a:ext uri="{FF2B5EF4-FFF2-40B4-BE49-F238E27FC236}">
                <a16:creationId xmlns:a16="http://schemas.microsoft.com/office/drawing/2014/main" id="{A92521C4-BDD3-4DF9-9894-2CB0EB0DFCD0}"/>
              </a:ext>
            </a:extLst>
          </p:cNvPr>
          <p:cNvSpPr txBox="1">
            <a:spLocks noChangeArrowheads="1"/>
          </p:cNvSpPr>
          <p:nvPr/>
        </p:nvSpPr>
        <p:spPr bwMode="auto">
          <a:xfrm>
            <a:off x="152400" y="1609725"/>
            <a:ext cx="3443288"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0" rIns="0" bIns="34290"/>
          <a:lstStyle>
            <a:lvl1pPr marL="90488" indent="-90488">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557213" indent="-214313">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566738" indent="-182563">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749300"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931863" indent="-182563">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13890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18462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23034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2760663" indent="-182563"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ts val="1200"/>
              </a:spcBef>
              <a:spcAft>
                <a:spcPts val="200"/>
              </a:spcAft>
              <a:buClr>
                <a:srgbClr val="101141"/>
              </a:buClr>
            </a:pPr>
            <a:r>
              <a:rPr lang="en-US" altLang="en-US" sz="2400">
                <a:solidFill>
                  <a:srgbClr val="FF0000"/>
                </a:solidFill>
              </a:rPr>
              <a:t>  Binary split:</a:t>
            </a:r>
            <a:r>
              <a:rPr lang="en-US" altLang="en-US" sz="2400">
                <a:solidFill>
                  <a:srgbClr val="404040"/>
                </a:solidFill>
              </a:rPr>
              <a:t>  </a:t>
            </a:r>
          </a:p>
          <a:p>
            <a:pPr lvl="1" eaLnBrk="1" hangingPunct="1">
              <a:lnSpc>
                <a:spcPct val="90000"/>
              </a:lnSpc>
              <a:spcBef>
                <a:spcPts val="200"/>
              </a:spcBef>
              <a:spcAft>
                <a:spcPts val="400"/>
              </a:spcAft>
              <a:buClr>
                <a:schemeClr val="accent1"/>
              </a:buClr>
            </a:pPr>
            <a:r>
              <a:rPr lang="en-US" altLang="en-US" sz="2400">
                <a:solidFill>
                  <a:srgbClr val="404040"/>
                </a:solidFill>
              </a:rPr>
              <a:t>Group values into 2 subsets</a:t>
            </a:r>
          </a:p>
          <a:p>
            <a:pPr lvl="1" eaLnBrk="1" hangingPunct="1">
              <a:lnSpc>
                <a:spcPct val="90000"/>
              </a:lnSpc>
              <a:spcBef>
                <a:spcPts val="200"/>
              </a:spcBef>
              <a:spcAft>
                <a:spcPts val="400"/>
              </a:spcAft>
              <a:buClr>
                <a:schemeClr val="accent1"/>
              </a:buClr>
            </a:pPr>
            <a:r>
              <a:rPr lang="en-US" altLang="en-US" sz="2400">
                <a:solidFill>
                  <a:srgbClr val="404040"/>
                </a:solidFill>
              </a:rPr>
              <a:t>Grouping should preserve order property among attribute values</a:t>
            </a:r>
          </a:p>
          <a:p>
            <a:pPr lvl="1" eaLnBrk="1" hangingPunct="1">
              <a:lnSpc>
                <a:spcPct val="90000"/>
              </a:lnSpc>
              <a:spcBef>
                <a:spcPts val="200"/>
              </a:spcBef>
              <a:spcAft>
                <a:spcPts val="400"/>
              </a:spcAft>
              <a:buClr>
                <a:schemeClr val="accent1"/>
              </a:buClr>
            </a:pPr>
            <a:r>
              <a:rPr lang="en-US" altLang="en-US" sz="2400">
                <a:solidFill>
                  <a:srgbClr val="404040"/>
                </a:solidFill>
              </a:rPr>
              <a:t>Need to find optimal partitioning</a:t>
            </a:r>
          </a:p>
          <a:p>
            <a:pPr lvl="1" eaLnBrk="1" hangingPunct="1">
              <a:lnSpc>
                <a:spcPct val="90000"/>
              </a:lnSpc>
              <a:spcBef>
                <a:spcPts val="200"/>
              </a:spcBef>
              <a:spcAft>
                <a:spcPts val="400"/>
              </a:spcAft>
              <a:buClr>
                <a:schemeClr val="accent1"/>
              </a:buClr>
            </a:pPr>
            <a:endParaRPr lang="en-US" altLang="en-US" sz="2400">
              <a:solidFill>
                <a:srgbClr val="404040"/>
              </a:solidFill>
            </a:endParaRPr>
          </a:p>
        </p:txBody>
      </p:sp>
      <p:grpSp>
        <p:nvGrpSpPr>
          <p:cNvPr id="53255" name="Group 5">
            <a:extLst>
              <a:ext uri="{FF2B5EF4-FFF2-40B4-BE49-F238E27FC236}">
                <a16:creationId xmlns:a16="http://schemas.microsoft.com/office/drawing/2014/main" id="{29312DEA-A714-4601-8624-45911CE8373F}"/>
              </a:ext>
            </a:extLst>
          </p:cNvPr>
          <p:cNvGrpSpPr>
            <a:grpSpLocks/>
          </p:cNvGrpSpPr>
          <p:nvPr/>
        </p:nvGrpSpPr>
        <p:grpSpPr bwMode="auto">
          <a:xfrm>
            <a:off x="4381500" y="4246563"/>
            <a:ext cx="3962400" cy="1973262"/>
            <a:chOff x="5049975" y="3657598"/>
            <a:chExt cx="3962513" cy="1974338"/>
          </a:xfrm>
        </p:grpSpPr>
        <p:graphicFrame>
          <p:nvGraphicFramePr>
            <p:cNvPr id="53257" name="Object 43">
              <a:extLst>
                <a:ext uri="{FF2B5EF4-FFF2-40B4-BE49-F238E27FC236}">
                  <a16:creationId xmlns:a16="http://schemas.microsoft.com/office/drawing/2014/main" id="{4D436501-F136-4451-9401-D6C008B2362E}"/>
                </a:ext>
              </a:extLst>
            </p:cNvPr>
            <p:cNvGraphicFramePr>
              <a:graphicFrameLocks noChangeAspect="1"/>
            </p:cNvGraphicFramePr>
            <p:nvPr/>
          </p:nvGraphicFramePr>
          <p:xfrm>
            <a:off x="5049975" y="3657598"/>
            <a:ext cx="1630513" cy="1974338"/>
          </p:xfrm>
          <a:graphic>
            <a:graphicData uri="http://schemas.openxmlformats.org/presentationml/2006/ole">
              <mc:AlternateContent xmlns:mc="http://schemas.openxmlformats.org/markup-compatibility/2006">
                <mc:Choice xmlns:v="urn:schemas-microsoft-com:vml" Requires="v">
                  <p:oleObj spid="_x0000_s53430" name="Visio" r:id="rId5" imgW="1910994" imgH="2315420" progId="Visio.Drawing.6">
                    <p:embed/>
                  </p:oleObj>
                </mc:Choice>
                <mc:Fallback>
                  <p:oleObj name="Visio" r:id="rId5" imgW="1910994" imgH="2315420" progId="Visio.Drawing.6">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9975" y="3657598"/>
                          <a:ext cx="1630513" cy="197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AutoShape 45">
              <a:extLst>
                <a:ext uri="{FF2B5EF4-FFF2-40B4-BE49-F238E27FC236}">
                  <a16:creationId xmlns:a16="http://schemas.microsoft.com/office/drawing/2014/main" id="{13369E8D-4ED4-4911-A030-C70A58A0ACA9}"/>
                </a:ext>
              </a:extLst>
            </p:cNvPr>
            <p:cNvSpPr>
              <a:spLocks/>
            </p:cNvSpPr>
            <p:nvPr/>
          </p:nvSpPr>
          <p:spPr bwMode="auto">
            <a:xfrm>
              <a:off x="6931217" y="3918090"/>
              <a:ext cx="2081271" cy="441566"/>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defRPr/>
              </a:pPr>
              <a:r>
                <a:rPr lang="en-US" altLang="en-US" sz="1350" dirty="0"/>
                <a:t>This grouping violates order property</a:t>
              </a:r>
            </a:p>
            <a:p>
              <a:pPr algn="ctr">
                <a:spcBef>
                  <a:spcPct val="0"/>
                </a:spcBef>
                <a:spcAft>
                  <a:spcPct val="0"/>
                </a:spcAft>
                <a:buClrTx/>
                <a:buSzTx/>
                <a:buFontTx/>
                <a:buNone/>
                <a:defRPr/>
              </a:pPr>
              <a:endParaRPr lang="en-US" altLang="en-US" sz="1800" dirty="0"/>
            </a:p>
          </p:txBody>
        </p:sp>
      </p:grpSp>
      <p:sp>
        <p:nvSpPr>
          <p:cNvPr id="4" name="Footer Placeholder 3">
            <a:extLst>
              <a:ext uri="{FF2B5EF4-FFF2-40B4-BE49-F238E27FC236}">
                <a16:creationId xmlns:a16="http://schemas.microsoft.com/office/drawing/2014/main" id="{9D07B3FB-49EC-4D42-8149-271298674E5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4">
            <a:extLst>
              <a:ext uri="{FF2B5EF4-FFF2-40B4-BE49-F238E27FC236}">
                <a16:creationId xmlns:a16="http://schemas.microsoft.com/office/drawing/2014/main" id="{7FC4FBFF-34D7-4114-968A-3EF583AA9E0E}"/>
              </a:ext>
            </a:extLst>
          </p:cNvPr>
          <p:cNvSpPr>
            <a:spLocks noGrp="1"/>
          </p:cNvSpPr>
          <p:nvPr>
            <p:ph idx="1"/>
          </p:nvPr>
        </p:nvSpPr>
        <p:spPr>
          <a:xfrm>
            <a:off x="304800" y="1493838"/>
            <a:ext cx="5105400" cy="4525962"/>
          </a:xfrm>
        </p:spPr>
        <p:txBody>
          <a:bodyPr/>
          <a:lstStyle/>
          <a:p>
            <a:pPr fontAlgn="base">
              <a:spcAft>
                <a:spcPct val="0"/>
              </a:spcAft>
            </a:pPr>
            <a:r>
              <a:rPr lang="en-US" altLang="en-US" dirty="0"/>
              <a:t>Can be binary or multi-way</a:t>
            </a:r>
          </a:p>
          <a:p>
            <a:pPr fontAlgn="base">
              <a:spcAft>
                <a:spcPct val="0"/>
              </a:spcAft>
            </a:pPr>
            <a:r>
              <a:rPr lang="en-US" altLang="en-US" dirty="0">
                <a:solidFill>
                  <a:srgbClr val="FF0000"/>
                </a:solidFill>
              </a:rPr>
              <a:t>Binary split:</a:t>
            </a:r>
            <a:r>
              <a:rPr lang="en-US" altLang="en-US" dirty="0"/>
              <a:t>  </a:t>
            </a:r>
          </a:p>
          <a:p>
            <a:pPr lvl="1" fontAlgn="base">
              <a:spcAft>
                <a:spcPct val="0"/>
              </a:spcAft>
            </a:pPr>
            <a:r>
              <a:rPr lang="en-US" altLang="en-US" dirty="0"/>
              <a:t>Choose a value v and perform a comparison test (A &lt; v) or (A ≥ v) with binary outcomes</a:t>
            </a:r>
          </a:p>
          <a:p>
            <a:pPr fontAlgn="base">
              <a:spcAft>
                <a:spcPct val="0"/>
              </a:spcAft>
            </a:pPr>
            <a:r>
              <a:rPr lang="en-US" altLang="en-US" sz="2800" dirty="0">
                <a:solidFill>
                  <a:srgbClr val="FF0000"/>
                </a:solidFill>
              </a:rPr>
              <a:t>Multi-way split:</a:t>
            </a:r>
            <a:r>
              <a:rPr lang="en-US" altLang="en-US" sz="2800" dirty="0"/>
              <a:t> </a:t>
            </a:r>
          </a:p>
          <a:p>
            <a:pPr lvl="1" fontAlgn="base">
              <a:spcAft>
                <a:spcPct val="0"/>
              </a:spcAft>
            </a:pPr>
            <a:r>
              <a:rPr lang="en-US" altLang="en-US" dirty="0"/>
              <a:t>Use a range of values for splitting</a:t>
            </a:r>
          </a:p>
          <a:p>
            <a:pPr fontAlgn="base">
              <a:spcAft>
                <a:spcPct val="0"/>
              </a:spcAft>
            </a:pPr>
            <a:endParaRPr lang="en-US" altLang="en-US" sz="1800" dirty="0"/>
          </a:p>
        </p:txBody>
      </p:sp>
      <p:pic>
        <p:nvPicPr>
          <p:cNvPr id="54275" name="Content Placeholder 6">
            <a:extLst>
              <a:ext uri="{FF2B5EF4-FFF2-40B4-BE49-F238E27FC236}">
                <a16:creationId xmlns:a16="http://schemas.microsoft.com/office/drawing/2014/main" id="{74E126A3-350F-4E27-BAB4-450796ECD1F3}"/>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6075363" y="1417638"/>
            <a:ext cx="2255837" cy="1785937"/>
          </a:xfrm>
        </p:spPr>
      </p:pic>
      <p:sp>
        <p:nvSpPr>
          <p:cNvPr id="3" name="Date Placeholder 2">
            <a:extLst>
              <a:ext uri="{FF2B5EF4-FFF2-40B4-BE49-F238E27FC236}">
                <a16:creationId xmlns:a16="http://schemas.microsoft.com/office/drawing/2014/main" id="{9015AC37-CD63-4545-ACAC-15546773051A}"/>
              </a:ext>
            </a:extLst>
          </p:cNvPr>
          <p:cNvSpPr>
            <a:spLocks noGrp="1"/>
          </p:cNvSpPr>
          <p:nvPr>
            <p:ph type="dt" sz="quarter" idx="11"/>
          </p:nvPr>
        </p:nvSpPr>
        <p:spPr/>
        <p:txBody>
          <a:bodyPr/>
          <a:lstStyle/>
          <a:p>
            <a:pPr>
              <a:defRPr/>
            </a:pPr>
            <a:fld id="{116AA660-FBB4-4247-8A7E-C6E5788A81B0}" type="datetime1">
              <a:rPr lang="en-US"/>
              <a:pPr>
                <a:defRPr/>
              </a:pPr>
              <a:t>10/13/2023</a:t>
            </a:fld>
            <a:endParaRPr lang="en-US"/>
          </a:p>
        </p:txBody>
      </p:sp>
      <p:sp>
        <p:nvSpPr>
          <p:cNvPr id="54277" name="Slide Number Placeholder 3">
            <a:extLst>
              <a:ext uri="{FF2B5EF4-FFF2-40B4-BE49-F238E27FC236}">
                <a16:creationId xmlns:a16="http://schemas.microsoft.com/office/drawing/2014/main" id="{737CF795-C373-475B-B9B0-D695822FFD65}"/>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A5F3EAC-94A7-4707-B846-7CE86A651E55}"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
        <p:nvSpPr>
          <p:cNvPr id="2" name="Title 1">
            <a:extLst>
              <a:ext uri="{FF2B5EF4-FFF2-40B4-BE49-F238E27FC236}">
                <a16:creationId xmlns:a16="http://schemas.microsoft.com/office/drawing/2014/main" id="{EAD8E174-3708-4681-9A9F-EAFABDCF91C0}"/>
              </a:ext>
            </a:extLst>
          </p:cNvPr>
          <p:cNvSpPr>
            <a:spLocks noGrp="1"/>
          </p:cNvSpPr>
          <p:nvPr>
            <p:ph type="title" idx="4294967295"/>
          </p:nvPr>
        </p:nvSpPr>
        <p:spPr>
          <a:xfrm>
            <a:off x="457200" y="106363"/>
            <a:ext cx="5943600" cy="1143000"/>
          </a:xfrm>
        </p:spPr>
        <p:txBody>
          <a:bodyPr/>
          <a:lstStyle/>
          <a:p>
            <a:pPr>
              <a:defRPr/>
            </a:pPr>
            <a:r>
              <a:rPr lang="en-US" altLang="en-US" dirty="0"/>
              <a:t>Continuous Attributes</a:t>
            </a:r>
            <a:endParaRPr lang="en-US" dirty="0"/>
          </a:p>
        </p:txBody>
      </p:sp>
      <p:pic>
        <p:nvPicPr>
          <p:cNvPr id="54279" name="Content Placeholder 6">
            <a:extLst>
              <a:ext uri="{FF2B5EF4-FFF2-40B4-BE49-F238E27FC236}">
                <a16:creationId xmlns:a16="http://schemas.microsoft.com/office/drawing/2014/main" id="{B1FBB55D-F92B-4DD7-BE39-5C3AC09DA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60750"/>
            <a:ext cx="28670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F8C671D-CB32-469D-BFD9-BF849171D0D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74962A63-83D1-4CC1-9435-B3F267E8CC3B}"/>
              </a:ext>
            </a:extLst>
          </p:cNvPr>
          <p:cNvSpPr>
            <a:spLocks noGrp="1"/>
          </p:cNvSpPr>
          <p:nvPr>
            <p:ph idx="1"/>
          </p:nvPr>
        </p:nvSpPr>
        <p:spPr>
          <a:xfrm>
            <a:off x="304800" y="1493838"/>
            <a:ext cx="8229600" cy="4525962"/>
          </a:xfrm>
        </p:spPr>
        <p:txBody>
          <a:bodyPr/>
          <a:lstStyle/>
          <a:p>
            <a:pPr fontAlgn="base">
              <a:spcAft>
                <a:spcPct val="0"/>
              </a:spcAft>
            </a:pPr>
            <a:r>
              <a:rPr lang="en-US" altLang="en-US"/>
              <a:t>Different ways of handling</a:t>
            </a:r>
          </a:p>
          <a:p>
            <a:pPr lvl="1" fontAlgn="base">
              <a:spcAft>
                <a:spcPct val="0"/>
              </a:spcAft>
            </a:pPr>
            <a:r>
              <a:rPr lang="en-US" altLang="en-US" sz="1800">
                <a:solidFill>
                  <a:srgbClr val="CC3300"/>
                </a:solidFill>
              </a:rPr>
              <a:t>Discretization</a:t>
            </a:r>
            <a:r>
              <a:rPr lang="en-US" altLang="en-US" sz="1800"/>
              <a:t> to form an ordinal categorical attribute</a:t>
            </a:r>
          </a:p>
          <a:p>
            <a:pPr lvl="2"/>
            <a:r>
              <a:rPr lang="en-US" altLang="en-US"/>
              <a:t>ranges can be found by equal interval bucketing, equal frequency bucketing (percentiles), or clustering.</a:t>
            </a:r>
          </a:p>
          <a:p>
            <a:pPr lvl="4"/>
            <a:endParaRPr lang="en-US" altLang="en-US" sz="1800">
              <a:solidFill>
                <a:srgbClr val="CC3300"/>
              </a:solidFill>
              <a:latin typeface="Times New Roman" panose="02020603050405020304" pitchFamily="18" charset="0"/>
            </a:endParaRPr>
          </a:p>
          <a:p>
            <a:pPr lvl="1" fontAlgn="base">
              <a:spcAft>
                <a:spcPct val="0"/>
              </a:spcAft>
            </a:pPr>
            <a:r>
              <a:rPr lang="en-US" altLang="en-US" sz="1800">
                <a:solidFill>
                  <a:srgbClr val="CC3300"/>
                </a:solidFill>
              </a:rPr>
              <a:t>Binary </a:t>
            </a:r>
            <a:r>
              <a:rPr lang="en-US" altLang="en-US" sz="1800"/>
              <a:t>: (A &lt; v) or (A </a:t>
            </a:r>
            <a:r>
              <a:rPr lang="en-US" altLang="en-US" sz="1800">
                <a:sym typeface="Symbol" panose="05050102010706020507" pitchFamily="18" charset="2"/>
              </a:rPr>
              <a:t> v)</a:t>
            </a:r>
            <a:endParaRPr lang="en-US" altLang="en-US" sz="1800"/>
          </a:p>
          <a:p>
            <a:pPr lvl="2"/>
            <a:r>
              <a:rPr lang="en-US" altLang="en-US"/>
              <a:t> consider all possible splits and finds the best split</a:t>
            </a:r>
          </a:p>
          <a:p>
            <a:pPr lvl="2"/>
            <a:r>
              <a:rPr lang="en-US" altLang="en-US"/>
              <a:t> can be more compute intensive</a:t>
            </a:r>
          </a:p>
          <a:p>
            <a:pPr fontAlgn="base">
              <a:spcAft>
                <a:spcPct val="0"/>
              </a:spcAft>
            </a:pPr>
            <a:endParaRPr lang="en-US" altLang="en-US"/>
          </a:p>
        </p:txBody>
      </p:sp>
      <p:sp>
        <p:nvSpPr>
          <p:cNvPr id="4" name="Date Placeholder 3">
            <a:extLst>
              <a:ext uri="{FF2B5EF4-FFF2-40B4-BE49-F238E27FC236}">
                <a16:creationId xmlns:a16="http://schemas.microsoft.com/office/drawing/2014/main" id="{1C1A3191-E4C5-44C4-AE65-DC6C03639FB9}"/>
              </a:ext>
            </a:extLst>
          </p:cNvPr>
          <p:cNvSpPr>
            <a:spLocks noGrp="1"/>
          </p:cNvSpPr>
          <p:nvPr>
            <p:ph type="dt" sz="quarter" idx="11"/>
          </p:nvPr>
        </p:nvSpPr>
        <p:spPr/>
        <p:txBody>
          <a:bodyPr/>
          <a:lstStyle/>
          <a:p>
            <a:pPr>
              <a:defRPr/>
            </a:pPr>
            <a:fld id="{80F4FC95-948C-4C9B-8AA5-3F62EE92BFFE}" type="datetime1">
              <a:rPr lang="en-US"/>
              <a:pPr>
                <a:defRPr/>
              </a:pPr>
              <a:t>10/13/2023</a:t>
            </a:fld>
            <a:endParaRPr lang="en-US"/>
          </a:p>
        </p:txBody>
      </p:sp>
      <p:sp>
        <p:nvSpPr>
          <p:cNvPr id="55300" name="Slide Number Placeholder 4">
            <a:extLst>
              <a:ext uri="{FF2B5EF4-FFF2-40B4-BE49-F238E27FC236}">
                <a16:creationId xmlns:a16="http://schemas.microsoft.com/office/drawing/2014/main" id="{6A7AE068-626A-4C39-AE75-87F646E3139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99B7E0-76F6-4E01-8218-BF6C18C3526D}"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
        <p:nvSpPr>
          <p:cNvPr id="2" name="Title 1">
            <a:extLst>
              <a:ext uri="{FF2B5EF4-FFF2-40B4-BE49-F238E27FC236}">
                <a16:creationId xmlns:a16="http://schemas.microsoft.com/office/drawing/2014/main" id="{2D4E4CC9-0BA3-438A-8522-530729C0B6AD}"/>
              </a:ext>
            </a:extLst>
          </p:cNvPr>
          <p:cNvSpPr>
            <a:spLocks noGrp="1"/>
          </p:cNvSpPr>
          <p:nvPr>
            <p:ph type="title" idx="4294967295"/>
          </p:nvPr>
        </p:nvSpPr>
        <p:spPr>
          <a:xfrm>
            <a:off x="428625" y="134938"/>
            <a:ext cx="5972175" cy="1143000"/>
          </a:xfrm>
        </p:spPr>
        <p:txBody>
          <a:bodyPr>
            <a:normAutofit fontScale="90000"/>
          </a:bodyPr>
          <a:lstStyle/>
          <a:p>
            <a:pPr>
              <a:defRPr/>
            </a:pPr>
            <a:r>
              <a:rPr lang="en-US" altLang="en-US" dirty="0"/>
              <a:t>Splitting Based on Continuous Attributes</a:t>
            </a:r>
            <a:endParaRPr lang="en-US" dirty="0"/>
          </a:p>
        </p:txBody>
      </p:sp>
      <p:sp>
        <p:nvSpPr>
          <p:cNvPr id="3" name="Footer Placeholder 2">
            <a:extLst>
              <a:ext uri="{FF2B5EF4-FFF2-40B4-BE49-F238E27FC236}">
                <a16:creationId xmlns:a16="http://schemas.microsoft.com/office/drawing/2014/main" id="{DF8CA01F-B30B-4FC9-B964-F3636899E2F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0">
            <a:extLst>
              <a:ext uri="{FF2B5EF4-FFF2-40B4-BE49-F238E27FC236}">
                <a16:creationId xmlns:a16="http://schemas.microsoft.com/office/drawing/2014/main" id="{9EF46BC4-97E7-47FB-9733-7CD00B71F0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8450" y="1340217"/>
            <a:ext cx="4745038" cy="4648200"/>
          </a:xfrm>
        </p:spPr>
      </p:pic>
      <p:sp>
        <p:nvSpPr>
          <p:cNvPr id="3" name="Date Placeholder 2">
            <a:extLst>
              <a:ext uri="{FF2B5EF4-FFF2-40B4-BE49-F238E27FC236}">
                <a16:creationId xmlns:a16="http://schemas.microsoft.com/office/drawing/2014/main" id="{2D929991-5261-4AB1-A66D-EE9211F3FACA}"/>
              </a:ext>
            </a:extLst>
          </p:cNvPr>
          <p:cNvSpPr>
            <a:spLocks noGrp="1"/>
          </p:cNvSpPr>
          <p:nvPr>
            <p:ph type="dt" sz="quarter" idx="11"/>
          </p:nvPr>
        </p:nvSpPr>
        <p:spPr/>
        <p:txBody>
          <a:bodyPr/>
          <a:lstStyle/>
          <a:p>
            <a:pPr>
              <a:defRPr/>
            </a:pPr>
            <a:fld id="{9845EB04-22BD-49C8-8576-8EEBB9A81AF7}" type="datetime1">
              <a:rPr lang="en-US"/>
              <a:pPr>
                <a:defRPr/>
              </a:pPr>
              <a:t>10/13/2023</a:t>
            </a:fld>
            <a:endParaRPr lang="en-US"/>
          </a:p>
        </p:txBody>
      </p:sp>
      <p:sp>
        <p:nvSpPr>
          <p:cNvPr id="56324" name="Slide Number Placeholder 5">
            <a:extLst>
              <a:ext uri="{FF2B5EF4-FFF2-40B4-BE49-F238E27FC236}">
                <a16:creationId xmlns:a16="http://schemas.microsoft.com/office/drawing/2014/main" id="{0275487F-79A0-4439-8C36-C451A8473F8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B4A04D-95AE-4529-A005-C47B02C9C70A}"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
        <p:nvSpPr>
          <p:cNvPr id="2" name="Title 1">
            <a:extLst>
              <a:ext uri="{FF2B5EF4-FFF2-40B4-BE49-F238E27FC236}">
                <a16:creationId xmlns:a16="http://schemas.microsoft.com/office/drawing/2014/main" id="{22120FA9-7EC2-4F99-BF6D-D449075047AA}"/>
              </a:ext>
            </a:extLst>
          </p:cNvPr>
          <p:cNvSpPr>
            <a:spLocks noGrp="1"/>
          </p:cNvSpPr>
          <p:nvPr>
            <p:ph type="title" idx="4294967295"/>
          </p:nvPr>
        </p:nvSpPr>
        <p:spPr>
          <a:xfrm>
            <a:off x="566738" y="144463"/>
            <a:ext cx="5910262" cy="1143000"/>
          </a:xfrm>
        </p:spPr>
        <p:txBody>
          <a:bodyPr>
            <a:normAutofit fontScale="90000"/>
          </a:bodyPr>
          <a:lstStyle/>
          <a:p>
            <a:pPr>
              <a:defRPr/>
            </a:pPr>
            <a:r>
              <a:rPr lang="en-US" altLang="en-US" dirty="0"/>
              <a:t>Measures of Node Impurity</a:t>
            </a:r>
            <a:endParaRPr lang="en-US" dirty="0"/>
          </a:p>
        </p:txBody>
      </p:sp>
      <p:sp>
        <p:nvSpPr>
          <p:cNvPr id="56326" name="Rectangle 4">
            <a:extLst>
              <a:ext uri="{FF2B5EF4-FFF2-40B4-BE49-F238E27FC236}">
                <a16:creationId xmlns:a16="http://schemas.microsoft.com/office/drawing/2014/main" id="{548FA37C-F2A6-48C0-88AA-8820B810EFF4}"/>
              </a:ext>
            </a:extLst>
          </p:cNvPr>
          <p:cNvSpPr>
            <a:spLocks noChangeArrowheads="1"/>
          </p:cNvSpPr>
          <p:nvPr/>
        </p:nvSpPr>
        <p:spPr bwMode="auto">
          <a:xfrm>
            <a:off x="5043488" y="1676400"/>
            <a:ext cx="40306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Class distribution before Splitting: 10 records of class 0 </a:t>
            </a:r>
          </a:p>
          <a:p>
            <a:pPr>
              <a:spcBef>
                <a:spcPct val="0"/>
              </a:spcBef>
              <a:buFontTx/>
              <a:buNone/>
            </a:pPr>
            <a:r>
              <a:rPr lang="en-US" altLang="en-US" sz="2000"/>
              <a:t>10 records of class 1</a:t>
            </a:r>
          </a:p>
        </p:txBody>
      </p:sp>
      <p:sp>
        <p:nvSpPr>
          <p:cNvPr id="4" name="Footer Placeholder 3">
            <a:extLst>
              <a:ext uri="{FF2B5EF4-FFF2-40B4-BE49-F238E27FC236}">
                <a16:creationId xmlns:a16="http://schemas.microsoft.com/office/drawing/2014/main" id="{D497507B-A507-44E9-9AF6-833A6316602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82B7497A-F7C2-48B4-8ECE-63BEEF4A4B70}"/>
              </a:ext>
            </a:extLst>
          </p:cNvPr>
          <p:cNvSpPr>
            <a:spLocks noGrp="1"/>
          </p:cNvSpPr>
          <p:nvPr>
            <p:ph idx="1"/>
          </p:nvPr>
        </p:nvSpPr>
        <p:spPr>
          <a:xfrm>
            <a:off x="582613" y="1492250"/>
            <a:ext cx="8229600" cy="4525963"/>
          </a:xfrm>
        </p:spPr>
        <p:txBody>
          <a:bodyPr/>
          <a:lstStyle/>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endParaRPr lang="en-US" altLang="en-US" dirty="0"/>
          </a:p>
          <a:p>
            <a:pPr fontAlgn="base">
              <a:spcAft>
                <a:spcPct val="0"/>
              </a:spcAft>
            </a:pPr>
            <a:r>
              <a:rPr lang="en-US" altLang="en-US" dirty="0"/>
              <a:t>Class distribution after splitting according to </a:t>
            </a:r>
          </a:p>
          <a:p>
            <a:pPr lvl="1" fontAlgn="base">
              <a:spcAft>
                <a:spcPct val="0"/>
              </a:spcAft>
            </a:pPr>
            <a:r>
              <a:rPr lang="en-US" altLang="en-US" dirty="0"/>
              <a:t>gender attribute</a:t>
            </a:r>
          </a:p>
          <a:p>
            <a:pPr fontAlgn="base">
              <a:spcAft>
                <a:spcPct val="0"/>
              </a:spcAft>
            </a:pPr>
            <a:endParaRPr lang="en-US" altLang="en-US" dirty="0"/>
          </a:p>
          <a:p>
            <a:pPr fontAlgn="base">
              <a:spcAft>
                <a:spcPct val="0"/>
              </a:spcAft>
            </a:pPr>
            <a:endParaRPr lang="en-US" altLang="en-US" dirty="0"/>
          </a:p>
        </p:txBody>
      </p:sp>
      <p:sp>
        <p:nvSpPr>
          <p:cNvPr id="5" name="Date Placeholder 4">
            <a:extLst>
              <a:ext uri="{FF2B5EF4-FFF2-40B4-BE49-F238E27FC236}">
                <a16:creationId xmlns:a16="http://schemas.microsoft.com/office/drawing/2014/main" id="{52327FE6-E7A2-4776-AC41-B859205031F6}"/>
              </a:ext>
            </a:extLst>
          </p:cNvPr>
          <p:cNvSpPr>
            <a:spLocks noGrp="1"/>
          </p:cNvSpPr>
          <p:nvPr>
            <p:ph type="dt" sz="quarter" idx="11"/>
          </p:nvPr>
        </p:nvSpPr>
        <p:spPr/>
        <p:txBody>
          <a:bodyPr/>
          <a:lstStyle/>
          <a:p>
            <a:pPr>
              <a:defRPr/>
            </a:pPr>
            <a:fld id="{4C2FD122-27CD-42D7-BACA-525B444D49DF}" type="datetime1">
              <a:rPr lang="en-US"/>
              <a:pPr>
                <a:defRPr/>
              </a:pPr>
              <a:t>10/13/2023</a:t>
            </a:fld>
            <a:endParaRPr lang="en-US"/>
          </a:p>
        </p:txBody>
      </p:sp>
      <p:sp>
        <p:nvSpPr>
          <p:cNvPr id="57348" name="Slide Number Placeholder 5">
            <a:extLst>
              <a:ext uri="{FF2B5EF4-FFF2-40B4-BE49-F238E27FC236}">
                <a16:creationId xmlns:a16="http://schemas.microsoft.com/office/drawing/2014/main" id="{207D5DEA-CEFD-4F7F-8F88-9FC913C9CD8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9086408-8F69-4F5B-B161-49138B2E63BC}"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
        <p:nvSpPr>
          <p:cNvPr id="2" name="Title 1">
            <a:extLst>
              <a:ext uri="{FF2B5EF4-FFF2-40B4-BE49-F238E27FC236}">
                <a16:creationId xmlns:a16="http://schemas.microsoft.com/office/drawing/2014/main" id="{B34F6719-3D6B-4E53-9FAB-66F0D232AD47}"/>
              </a:ext>
            </a:extLst>
          </p:cNvPr>
          <p:cNvSpPr>
            <a:spLocks noGrp="1"/>
          </p:cNvSpPr>
          <p:nvPr>
            <p:ph type="title" idx="4294967295"/>
          </p:nvPr>
        </p:nvSpPr>
        <p:spPr>
          <a:xfrm>
            <a:off x="461963" y="134938"/>
            <a:ext cx="6096000" cy="1143000"/>
          </a:xfrm>
        </p:spPr>
        <p:txBody>
          <a:bodyPr>
            <a:normAutofit fontScale="90000"/>
          </a:bodyPr>
          <a:lstStyle/>
          <a:p>
            <a:pPr>
              <a:defRPr/>
            </a:pPr>
            <a:r>
              <a:rPr lang="en-US" altLang="en-US" dirty="0"/>
              <a:t>Measures of Node Impurity</a:t>
            </a:r>
            <a:endParaRPr lang="en-US" dirty="0"/>
          </a:p>
        </p:txBody>
      </p:sp>
      <p:pic>
        <p:nvPicPr>
          <p:cNvPr id="57350" name="Picture 3">
            <a:extLst>
              <a:ext uri="{FF2B5EF4-FFF2-40B4-BE49-F238E27FC236}">
                <a16:creationId xmlns:a16="http://schemas.microsoft.com/office/drawing/2014/main" id="{3BA1819A-61BB-4EF3-80A6-443DE62D4E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430"/>
          <a:stretch/>
        </p:blipFill>
        <p:spPr bwMode="auto">
          <a:xfrm>
            <a:off x="2651125" y="1492250"/>
            <a:ext cx="336867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90B37D0A-B6A7-48D4-8144-6BE7E8DDF7E0}"/>
              </a:ext>
            </a:extLst>
          </p:cNvPr>
          <p:cNvSpPr>
            <a:spLocks noGrp="1"/>
          </p:cNvSpPr>
          <p:nvPr>
            <p:ph type="ftr" sz="quarter" idx="12"/>
          </p:nvPr>
        </p:nvSpPr>
        <p:spPr/>
        <p:txBody>
          <a:bodyPr/>
          <a:lstStyle/>
          <a:p>
            <a:pPr>
              <a:defRPr/>
            </a:pPr>
            <a:r>
              <a:rPr lang="en-US"/>
              <a:t>Data Mining </a:t>
            </a:r>
            <a:endParaRPr lang="en-US" dirty="0"/>
          </a:p>
        </p:txBody>
      </p:sp>
      <p:sp>
        <p:nvSpPr>
          <p:cNvPr id="4" name="TextBox 3">
            <a:extLst>
              <a:ext uri="{FF2B5EF4-FFF2-40B4-BE49-F238E27FC236}">
                <a16:creationId xmlns:a16="http://schemas.microsoft.com/office/drawing/2014/main" id="{90E72DF0-B98D-4A86-A980-BB090677170D}"/>
              </a:ext>
            </a:extLst>
          </p:cNvPr>
          <p:cNvSpPr txBox="1"/>
          <p:nvPr/>
        </p:nvSpPr>
        <p:spPr>
          <a:xfrm>
            <a:off x="2362200" y="2667000"/>
            <a:ext cx="1066800" cy="461665"/>
          </a:xfrm>
          <a:prstGeom prst="rect">
            <a:avLst/>
          </a:prstGeom>
          <a:solidFill>
            <a:schemeClr val="bg1"/>
          </a:solidFill>
        </p:spPr>
        <p:txBody>
          <a:bodyPr wrap="square" rtlCol="0">
            <a:spAutoFit/>
          </a:bodyPr>
          <a:lstStyle/>
          <a:p>
            <a:r>
              <a:rPr lang="en-GB" sz="2400" dirty="0"/>
              <a:t>Male</a:t>
            </a:r>
            <a:endParaRPr lang="en-AE" sz="2400" dirty="0"/>
          </a:p>
        </p:txBody>
      </p:sp>
      <p:sp>
        <p:nvSpPr>
          <p:cNvPr id="9" name="TextBox 8">
            <a:extLst>
              <a:ext uri="{FF2B5EF4-FFF2-40B4-BE49-F238E27FC236}">
                <a16:creationId xmlns:a16="http://schemas.microsoft.com/office/drawing/2014/main" id="{A0A1A381-A1ED-48D6-B3C1-5BC54349D335}"/>
              </a:ext>
            </a:extLst>
          </p:cNvPr>
          <p:cNvSpPr txBox="1"/>
          <p:nvPr/>
        </p:nvSpPr>
        <p:spPr>
          <a:xfrm>
            <a:off x="4347184" y="2656225"/>
            <a:ext cx="1367817" cy="461665"/>
          </a:xfrm>
          <a:prstGeom prst="rect">
            <a:avLst/>
          </a:prstGeom>
          <a:solidFill>
            <a:schemeClr val="bg1"/>
          </a:solidFill>
        </p:spPr>
        <p:txBody>
          <a:bodyPr wrap="square" rtlCol="0">
            <a:spAutoFit/>
          </a:bodyPr>
          <a:lstStyle/>
          <a:p>
            <a:r>
              <a:rPr lang="en-GB" sz="2400" dirty="0"/>
              <a:t>Female</a:t>
            </a:r>
            <a:endParaRPr lang="en-AE"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6DA0FCF7-978B-4205-8CCD-99027A9587C3}"/>
              </a:ext>
            </a:extLst>
          </p:cNvPr>
          <p:cNvSpPr>
            <a:spLocks noGrp="1"/>
          </p:cNvSpPr>
          <p:nvPr>
            <p:ph idx="1"/>
          </p:nvPr>
        </p:nvSpPr>
        <p:spPr>
          <a:xfrm>
            <a:off x="304800" y="1493838"/>
            <a:ext cx="8229600" cy="4525962"/>
          </a:xfrm>
        </p:spPr>
        <p:txBody>
          <a:bodyPr/>
          <a:lstStyle/>
          <a:p>
            <a:pPr fontAlgn="base">
              <a:spcAft>
                <a:spcPct val="0"/>
              </a:spcAft>
            </a:pPr>
            <a:r>
              <a:rPr lang="en-US" altLang="en-US"/>
              <a:t>Decision Tree based Methods</a:t>
            </a:r>
          </a:p>
          <a:p>
            <a:pPr fontAlgn="base">
              <a:spcAft>
                <a:spcPct val="0"/>
              </a:spcAft>
            </a:pPr>
            <a:r>
              <a:rPr lang="en-US" altLang="en-US"/>
              <a:t>Rule-based Methods</a:t>
            </a:r>
          </a:p>
          <a:p>
            <a:pPr fontAlgn="base">
              <a:spcAft>
                <a:spcPct val="0"/>
              </a:spcAft>
            </a:pPr>
            <a:r>
              <a:rPr lang="en-US" altLang="en-US"/>
              <a:t>Memory based reasoning</a:t>
            </a:r>
          </a:p>
          <a:p>
            <a:pPr fontAlgn="base">
              <a:spcAft>
                <a:spcPct val="0"/>
              </a:spcAft>
            </a:pPr>
            <a:r>
              <a:rPr lang="en-US" altLang="en-US"/>
              <a:t>Neural Networks</a:t>
            </a:r>
          </a:p>
          <a:p>
            <a:pPr fontAlgn="base">
              <a:spcAft>
                <a:spcPct val="0"/>
              </a:spcAft>
            </a:pPr>
            <a:r>
              <a:rPr lang="en-US" altLang="en-US"/>
              <a:t>Naïve Bayes and Bayesian Belief Networks</a:t>
            </a:r>
          </a:p>
          <a:p>
            <a:pPr fontAlgn="base">
              <a:spcAft>
                <a:spcPct val="0"/>
              </a:spcAft>
            </a:pPr>
            <a:r>
              <a:rPr lang="en-US" altLang="en-US"/>
              <a:t>Support Vector Machines</a:t>
            </a:r>
          </a:p>
          <a:p>
            <a:pPr fontAlgn="base">
              <a:spcAft>
                <a:spcPct val="0"/>
              </a:spcAft>
            </a:pPr>
            <a:endParaRPr lang="en-US" altLang="en-US"/>
          </a:p>
        </p:txBody>
      </p:sp>
      <p:sp>
        <p:nvSpPr>
          <p:cNvPr id="4" name="Date Placeholder 3">
            <a:extLst>
              <a:ext uri="{FF2B5EF4-FFF2-40B4-BE49-F238E27FC236}">
                <a16:creationId xmlns:a16="http://schemas.microsoft.com/office/drawing/2014/main" id="{A79AB6C3-47C7-473F-9594-32544F418ACE}"/>
              </a:ext>
            </a:extLst>
          </p:cNvPr>
          <p:cNvSpPr>
            <a:spLocks noGrp="1"/>
          </p:cNvSpPr>
          <p:nvPr>
            <p:ph type="dt" sz="quarter" idx="11"/>
          </p:nvPr>
        </p:nvSpPr>
        <p:spPr/>
        <p:txBody>
          <a:bodyPr/>
          <a:lstStyle/>
          <a:p>
            <a:pPr>
              <a:defRPr/>
            </a:pPr>
            <a:fld id="{4A1E09EA-6D6B-404B-AA37-E7FF1AFA1ECD}" type="datetime1">
              <a:rPr lang="en-US"/>
              <a:pPr>
                <a:defRPr/>
              </a:pPr>
              <a:t>10/13/2023</a:t>
            </a:fld>
            <a:endParaRPr lang="en-US"/>
          </a:p>
        </p:txBody>
      </p:sp>
      <p:sp>
        <p:nvSpPr>
          <p:cNvPr id="30724" name="Slide Number Placeholder 4">
            <a:extLst>
              <a:ext uri="{FF2B5EF4-FFF2-40B4-BE49-F238E27FC236}">
                <a16:creationId xmlns:a16="http://schemas.microsoft.com/office/drawing/2014/main" id="{E477CD88-CBE2-4218-8BC2-01B06EC9BE1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EE1E408-973B-4255-8CA7-CB159FDD0CB4}"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sp>
        <p:nvSpPr>
          <p:cNvPr id="2" name="Title 1">
            <a:extLst>
              <a:ext uri="{FF2B5EF4-FFF2-40B4-BE49-F238E27FC236}">
                <a16:creationId xmlns:a16="http://schemas.microsoft.com/office/drawing/2014/main" id="{197AC28C-A317-4252-AA03-C5E84A141912}"/>
              </a:ext>
            </a:extLst>
          </p:cNvPr>
          <p:cNvSpPr>
            <a:spLocks noGrp="1"/>
          </p:cNvSpPr>
          <p:nvPr>
            <p:ph type="title" idx="4294967295"/>
          </p:nvPr>
        </p:nvSpPr>
        <p:spPr>
          <a:xfrm>
            <a:off x="457200" y="136525"/>
            <a:ext cx="8229600" cy="1143000"/>
          </a:xfrm>
        </p:spPr>
        <p:txBody>
          <a:bodyPr/>
          <a:lstStyle/>
          <a:p>
            <a:pPr>
              <a:defRPr/>
            </a:pPr>
            <a:r>
              <a:rPr lang="en-US" altLang="en-US" dirty="0"/>
              <a:t>Classification Techniques</a:t>
            </a:r>
            <a:endParaRPr lang="en-US" dirty="0"/>
          </a:p>
        </p:txBody>
      </p:sp>
      <p:sp>
        <p:nvSpPr>
          <p:cNvPr id="3" name="Footer Placeholder 2">
            <a:extLst>
              <a:ext uri="{FF2B5EF4-FFF2-40B4-BE49-F238E27FC236}">
                <a16:creationId xmlns:a16="http://schemas.microsoft.com/office/drawing/2014/main" id="{64057928-7858-435B-BC37-42EA838D8B9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277EE4AF-1A8B-4E7C-B8E4-BC149D634C00}"/>
              </a:ext>
            </a:extLst>
          </p:cNvPr>
          <p:cNvSpPr>
            <a:spLocks noGrp="1"/>
          </p:cNvSpPr>
          <p:nvPr>
            <p:ph idx="1"/>
          </p:nvPr>
        </p:nvSpPr>
        <p:spPr>
          <a:xfrm>
            <a:off x="304800" y="1493838"/>
            <a:ext cx="8229600" cy="4525962"/>
          </a:xfrm>
        </p:spPr>
        <p:txBody>
          <a:bodyPr/>
          <a:lstStyle/>
          <a:p>
            <a:pPr fontAlgn="base">
              <a:spcAft>
                <a:spcPct val="0"/>
              </a:spcAft>
            </a:pPr>
            <a:r>
              <a:rPr lang="en-US" altLang="en-US"/>
              <a:t>Nodes with pure class distribution are preferred as their impurity is low</a:t>
            </a:r>
          </a:p>
          <a:p>
            <a:pPr fontAlgn="base">
              <a:spcAft>
                <a:spcPct val="0"/>
              </a:spcAft>
            </a:pPr>
            <a:endParaRPr lang="en-US" altLang="en-US"/>
          </a:p>
        </p:txBody>
      </p:sp>
      <p:sp>
        <p:nvSpPr>
          <p:cNvPr id="8" name="Date Placeholder 7">
            <a:extLst>
              <a:ext uri="{FF2B5EF4-FFF2-40B4-BE49-F238E27FC236}">
                <a16:creationId xmlns:a16="http://schemas.microsoft.com/office/drawing/2014/main" id="{7DBF5669-91A1-4FBB-8068-02546670C4E8}"/>
              </a:ext>
            </a:extLst>
          </p:cNvPr>
          <p:cNvSpPr>
            <a:spLocks noGrp="1"/>
          </p:cNvSpPr>
          <p:nvPr>
            <p:ph type="dt" sz="quarter" idx="11"/>
          </p:nvPr>
        </p:nvSpPr>
        <p:spPr/>
        <p:txBody>
          <a:bodyPr/>
          <a:lstStyle/>
          <a:p>
            <a:pPr>
              <a:defRPr/>
            </a:pPr>
            <a:fld id="{ACD96A8C-08A6-4E90-8264-60C34AE244F8}" type="datetime1">
              <a:rPr lang="en-US"/>
              <a:pPr>
                <a:defRPr/>
              </a:pPr>
              <a:t>10/13/2023</a:t>
            </a:fld>
            <a:endParaRPr lang="en-US"/>
          </a:p>
        </p:txBody>
      </p:sp>
      <p:sp>
        <p:nvSpPr>
          <p:cNvPr id="58372" name="Slide Number Placeholder 8">
            <a:extLst>
              <a:ext uri="{FF2B5EF4-FFF2-40B4-BE49-F238E27FC236}">
                <a16:creationId xmlns:a16="http://schemas.microsoft.com/office/drawing/2014/main" id="{F3D85580-24DB-400E-9052-2D66D8639B9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BCF80A4-B736-4F77-9523-9ADC1FCA856A}"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
        <p:nvSpPr>
          <p:cNvPr id="2" name="Title 1">
            <a:extLst>
              <a:ext uri="{FF2B5EF4-FFF2-40B4-BE49-F238E27FC236}">
                <a16:creationId xmlns:a16="http://schemas.microsoft.com/office/drawing/2014/main" id="{164923E7-31E7-4BA3-A4B1-154BF153DC54}"/>
              </a:ext>
            </a:extLst>
          </p:cNvPr>
          <p:cNvSpPr>
            <a:spLocks noGrp="1"/>
          </p:cNvSpPr>
          <p:nvPr>
            <p:ph type="title" idx="4294967295"/>
          </p:nvPr>
        </p:nvSpPr>
        <p:spPr>
          <a:xfrm>
            <a:off x="457200" y="184150"/>
            <a:ext cx="6477000" cy="1143000"/>
          </a:xfrm>
        </p:spPr>
        <p:txBody>
          <a:bodyPr/>
          <a:lstStyle/>
          <a:p>
            <a:pPr>
              <a:defRPr/>
            </a:pPr>
            <a:r>
              <a:rPr lang="en-US" altLang="en-US" dirty="0"/>
              <a:t>Measures of Node Impurity</a:t>
            </a:r>
            <a:endParaRPr lang="en-US" dirty="0"/>
          </a:p>
        </p:txBody>
      </p:sp>
      <p:graphicFrame>
        <p:nvGraphicFramePr>
          <p:cNvPr id="58374" name="Object 6">
            <a:extLst>
              <a:ext uri="{FF2B5EF4-FFF2-40B4-BE49-F238E27FC236}">
                <a16:creationId xmlns:a16="http://schemas.microsoft.com/office/drawing/2014/main" id="{BACB3605-FC7E-4F37-B4F4-6DD3B3B4DD53}"/>
              </a:ext>
            </a:extLst>
          </p:cNvPr>
          <p:cNvGraphicFramePr>
            <a:graphicFrameLocks noChangeAspect="1"/>
          </p:cNvGraphicFramePr>
          <p:nvPr/>
        </p:nvGraphicFramePr>
        <p:xfrm>
          <a:off x="925513" y="3365500"/>
          <a:ext cx="1011237" cy="904875"/>
        </p:xfrm>
        <a:graphic>
          <a:graphicData uri="http://schemas.openxmlformats.org/presentationml/2006/ole">
            <mc:AlternateContent xmlns:mc="http://schemas.openxmlformats.org/markup-compatibility/2006">
              <mc:Choice xmlns:v="urn:schemas-microsoft-com:vml" Requires="v">
                <p:oleObj spid="_x0000_s58549" name="Visio" r:id="rId3" imgW="655371" imgH="585812" progId="Visio.Drawing.6">
                  <p:embed/>
                </p:oleObj>
              </mc:Choice>
              <mc:Fallback>
                <p:oleObj name="Visio" r:id="rId3" imgW="655371" imgH="585812"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513" y="3365500"/>
                        <a:ext cx="10112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75" name="Object 10">
            <a:extLst>
              <a:ext uri="{FF2B5EF4-FFF2-40B4-BE49-F238E27FC236}">
                <a16:creationId xmlns:a16="http://schemas.microsoft.com/office/drawing/2014/main" id="{7BA08F34-8C67-4A67-BD58-21D88AC531F0}"/>
              </a:ext>
            </a:extLst>
          </p:cNvPr>
          <p:cNvGraphicFramePr>
            <a:graphicFrameLocks noChangeAspect="1"/>
          </p:cNvGraphicFramePr>
          <p:nvPr/>
        </p:nvGraphicFramePr>
        <p:xfrm>
          <a:off x="5634038" y="3275013"/>
          <a:ext cx="1044575" cy="935037"/>
        </p:xfrm>
        <a:graphic>
          <a:graphicData uri="http://schemas.openxmlformats.org/presentationml/2006/ole">
            <mc:AlternateContent xmlns:mc="http://schemas.openxmlformats.org/markup-compatibility/2006">
              <mc:Choice xmlns:v="urn:schemas-microsoft-com:vml" Requires="v">
                <p:oleObj spid="_x0000_s58550" name="Visio" r:id="rId5" imgW="655371" imgH="585812" progId="Visio.Drawing.6">
                  <p:embed/>
                </p:oleObj>
              </mc:Choice>
              <mc:Fallback>
                <p:oleObj name="Visio" r:id="rId5" imgW="655371" imgH="58581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4038" y="3275013"/>
                        <a:ext cx="104457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Text Box 12">
            <a:extLst>
              <a:ext uri="{FF2B5EF4-FFF2-40B4-BE49-F238E27FC236}">
                <a16:creationId xmlns:a16="http://schemas.microsoft.com/office/drawing/2014/main" id="{477DA61A-55DC-4EA7-908B-BC6FAE4F816D}"/>
              </a:ext>
            </a:extLst>
          </p:cNvPr>
          <p:cNvSpPr txBox="1">
            <a:spLocks noChangeArrowheads="1"/>
          </p:cNvSpPr>
          <p:nvPr/>
        </p:nvSpPr>
        <p:spPr bwMode="auto">
          <a:xfrm>
            <a:off x="304800" y="4383088"/>
            <a:ext cx="38862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Node with uniform class distribution</a:t>
            </a:r>
          </a:p>
          <a:p>
            <a:pPr>
              <a:spcBef>
                <a:spcPct val="50000"/>
              </a:spcBef>
              <a:buFontTx/>
              <a:buNone/>
            </a:pPr>
            <a:r>
              <a:rPr lang="en-US" altLang="en-US" sz="1800"/>
              <a:t>High degree of impurity</a:t>
            </a:r>
          </a:p>
        </p:txBody>
      </p:sp>
      <p:sp>
        <p:nvSpPr>
          <p:cNvPr id="58377" name="Text Box 13">
            <a:extLst>
              <a:ext uri="{FF2B5EF4-FFF2-40B4-BE49-F238E27FC236}">
                <a16:creationId xmlns:a16="http://schemas.microsoft.com/office/drawing/2014/main" id="{2FD3F25E-03C9-4173-9556-D50BADCBD1E3}"/>
              </a:ext>
            </a:extLst>
          </p:cNvPr>
          <p:cNvSpPr txBox="1">
            <a:spLocks noChangeArrowheads="1"/>
          </p:cNvSpPr>
          <p:nvPr/>
        </p:nvSpPr>
        <p:spPr bwMode="auto">
          <a:xfrm>
            <a:off x="4953000" y="4376738"/>
            <a:ext cx="40386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800"/>
              <a:t>Node with skewed class distribution </a:t>
            </a:r>
          </a:p>
          <a:p>
            <a:pPr>
              <a:spcBef>
                <a:spcPct val="50000"/>
              </a:spcBef>
              <a:buFontTx/>
              <a:buNone/>
            </a:pPr>
            <a:r>
              <a:rPr lang="en-US" altLang="en-US" sz="1800"/>
              <a:t>Low degree of impurity</a:t>
            </a:r>
          </a:p>
        </p:txBody>
      </p:sp>
      <p:sp>
        <p:nvSpPr>
          <p:cNvPr id="3" name="Footer Placeholder 2">
            <a:extLst>
              <a:ext uri="{FF2B5EF4-FFF2-40B4-BE49-F238E27FC236}">
                <a16:creationId xmlns:a16="http://schemas.microsoft.com/office/drawing/2014/main" id="{DBB54A3E-2431-440E-9CF0-BB83EF5D2E6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EB581-F462-447F-B3B4-A77BEF148B49}"/>
              </a:ext>
            </a:extLst>
          </p:cNvPr>
          <p:cNvSpPr>
            <a:spLocks noGrp="1"/>
          </p:cNvSpPr>
          <p:nvPr>
            <p:ph idx="1"/>
          </p:nvPr>
        </p:nvSpPr>
        <p:spPr>
          <a:xfrm>
            <a:off x="381000" y="1404938"/>
            <a:ext cx="8229600" cy="4691062"/>
          </a:xfrm>
        </p:spPr>
        <p:txBody>
          <a:bodyPr>
            <a:normAutofit fontScale="92500" lnSpcReduction="20000"/>
          </a:bodyPr>
          <a:lstStyle/>
          <a:p>
            <a:pPr>
              <a:defRPr/>
            </a:pPr>
            <a:r>
              <a:rPr lang="en-US" altLang="en-US" dirty="0"/>
              <a:t>Gini Index</a:t>
            </a:r>
          </a:p>
          <a:p>
            <a:pPr>
              <a:defRPr/>
            </a:pPr>
            <a:endParaRPr lang="en-US" altLang="en-US" dirty="0"/>
          </a:p>
          <a:p>
            <a:pPr marL="0" indent="0">
              <a:buFont typeface="Arial" panose="020B0604020202020204" pitchFamily="34" charset="0"/>
              <a:buNone/>
              <a:defRPr/>
            </a:pPr>
            <a:endParaRPr lang="en-US" altLang="en-US" dirty="0"/>
          </a:p>
          <a:p>
            <a:pPr>
              <a:defRPr/>
            </a:pPr>
            <a:r>
              <a:rPr lang="en-US" altLang="en-US" dirty="0"/>
              <a:t>Entropy</a:t>
            </a:r>
          </a:p>
          <a:p>
            <a:pPr>
              <a:defRPr/>
            </a:pPr>
            <a:endParaRPr lang="en-US" altLang="en-US" dirty="0"/>
          </a:p>
          <a:p>
            <a:pPr>
              <a:defRPr/>
            </a:pPr>
            <a:r>
              <a:rPr lang="en-US" dirty="0">
                <a:latin typeface="CMR10"/>
              </a:rPr>
              <a:t>0 log</a:t>
            </a:r>
            <a:r>
              <a:rPr lang="en-US" baseline="-25000" dirty="0">
                <a:latin typeface="CMR8"/>
              </a:rPr>
              <a:t>2</a:t>
            </a:r>
            <a:r>
              <a:rPr lang="en-US" dirty="0">
                <a:latin typeface="CMR8"/>
              </a:rPr>
              <a:t> </a:t>
            </a:r>
            <a:r>
              <a:rPr lang="en-US" dirty="0">
                <a:latin typeface="CMR10"/>
              </a:rPr>
              <a:t>0 = 0 in entropy calculations</a:t>
            </a:r>
            <a:endParaRPr lang="en-US" dirty="0"/>
          </a:p>
          <a:p>
            <a:pPr>
              <a:defRPr/>
            </a:pPr>
            <a:endParaRPr lang="en-US" altLang="en-US" dirty="0"/>
          </a:p>
          <a:p>
            <a:pPr>
              <a:defRPr/>
            </a:pPr>
            <a:r>
              <a:rPr lang="en-US" altLang="en-US" dirty="0"/>
              <a:t>Classification error </a:t>
            </a:r>
          </a:p>
          <a:p>
            <a:pPr>
              <a:defRPr/>
            </a:pPr>
            <a:endParaRPr lang="en-US" dirty="0"/>
          </a:p>
          <a:p>
            <a:pPr>
              <a:defRPr/>
            </a:pPr>
            <a:r>
              <a:rPr lang="en-US" i="1" dirty="0" err="1"/>
              <a:t>i</a:t>
            </a:r>
            <a:r>
              <a:rPr lang="en-US" i="1" dirty="0"/>
              <a:t> </a:t>
            </a:r>
            <a:r>
              <a:rPr lang="en-US" dirty="0"/>
              <a:t>is the number of classes</a:t>
            </a:r>
          </a:p>
          <a:p>
            <a:pPr>
              <a:defRPr/>
            </a:pPr>
            <a:r>
              <a:rPr lang="en-US" i="1" dirty="0"/>
              <a:t>p</a:t>
            </a:r>
            <a:r>
              <a:rPr lang="en-US" dirty="0"/>
              <a:t>(</a:t>
            </a:r>
            <a:r>
              <a:rPr lang="en-US" i="1" dirty="0" err="1"/>
              <a:t>i|t</a:t>
            </a:r>
            <a:r>
              <a:rPr lang="en-US" dirty="0"/>
              <a:t>) denote the fraction of records belonging to class </a:t>
            </a:r>
            <a:r>
              <a:rPr lang="en-US" i="1" dirty="0" err="1"/>
              <a:t>i</a:t>
            </a:r>
            <a:r>
              <a:rPr lang="en-US" i="1" dirty="0"/>
              <a:t> </a:t>
            </a:r>
            <a:r>
              <a:rPr lang="en-US" dirty="0"/>
              <a:t>at a given node </a:t>
            </a:r>
            <a:r>
              <a:rPr lang="en-US" i="1" dirty="0"/>
              <a:t>t</a:t>
            </a:r>
          </a:p>
          <a:p>
            <a:pPr>
              <a:defRPr/>
            </a:pPr>
            <a:r>
              <a:rPr lang="en-US" i="1" dirty="0"/>
              <a:t>t can be omitted and can be referred as p</a:t>
            </a:r>
            <a:r>
              <a:rPr lang="en-US" i="1" baseline="-25000" dirty="0"/>
              <a:t>i</a:t>
            </a:r>
            <a:endParaRPr lang="en-US" baseline="-25000" dirty="0"/>
          </a:p>
          <a:p>
            <a:pPr>
              <a:defRPr/>
            </a:pPr>
            <a:endParaRPr lang="en-US" dirty="0"/>
          </a:p>
        </p:txBody>
      </p:sp>
      <p:sp>
        <p:nvSpPr>
          <p:cNvPr id="9" name="Date Placeholder 8">
            <a:extLst>
              <a:ext uri="{FF2B5EF4-FFF2-40B4-BE49-F238E27FC236}">
                <a16:creationId xmlns:a16="http://schemas.microsoft.com/office/drawing/2014/main" id="{C613679B-E864-4B5F-8CF9-AA8B8C19F935}"/>
              </a:ext>
            </a:extLst>
          </p:cNvPr>
          <p:cNvSpPr>
            <a:spLocks noGrp="1"/>
          </p:cNvSpPr>
          <p:nvPr>
            <p:ph type="dt" sz="quarter" idx="11"/>
          </p:nvPr>
        </p:nvSpPr>
        <p:spPr/>
        <p:txBody>
          <a:bodyPr/>
          <a:lstStyle/>
          <a:p>
            <a:pPr>
              <a:defRPr/>
            </a:pPr>
            <a:fld id="{796E2AC3-A8AA-46ED-A952-2CA6B2819791}" type="datetime1">
              <a:rPr lang="en-US"/>
              <a:pPr>
                <a:defRPr/>
              </a:pPr>
              <a:t>10/13/2023</a:t>
            </a:fld>
            <a:endParaRPr lang="en-US"/>
          </a:p>
        </p:txBody>
      </p:sp>
      <p:sp>
        <p:nvSpPr>
          <p:cNvPr id="59396" name="Slide Number Placeholder 9">
            <a:extLst>
              <a:ext uri="{FF2B5EF4-FFF2-40B4-BE49-F238E27FC236}">
                <a16:creationId xmlns:a16="http://schemas.microsoft.com/office/drawing/2014/main" id="{B01E4D91-0442-49B3-B6D2-3175B198CF9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263ECE7-ABCC-4DE7-8A0F-669828BEB5A0}" type="slidenum">
              <a:rPr lang="en-US" altLang="en-US" sz="1200" smtClean="0">
                <a:solidFill>
                  <a:srgbClr val="898989"/>
                </a:solidFill>
              </a:rPr>
              <a:pPr>
                <a:spcBef>
                  <a:spcPct val="0"/>
                </a:spcBef>
                <a:buFontTx/>
                <a:buNone/>
              </a:pPr>
              <a:t>31</a:t>
            </a:fld>
            <a:endParaRPr lang="en-US" altLang="en-US" sz="1200">
              <a:solidFill>
                <a:srgbClr val="898989"/>
              </a:solidFill>
            </a:endParaRPr>
          </a:p>
        </p:txBody>
      </p:sp>
      <p:sp>
        <p:nvSpPr>
          <p:cNvPr id="2" name="Title 1">
            <a:extLst>
              <a:ext uri="{FF2B5EF4-FFF2-40B4-BE49-F238E27FC236}">
                <a16:creationId xmlns:a16="http://schemas.microsoft.com/office/drawing/2014/main" id="{1EA8B151-CC0F-4C6B-B068-89CAF75277CE}"/>
              </a:ext>
            </a:extLst>
          </p:cNvPr>
          <p:cNvSpPr>
            <a:spLocks noGrp="1"/>
          </p:cNvSpPr>
          <p:nvPr>
            <p:ph type="title" idx="4294967295"/>
          </p:nvPr>
        </p:nvSpPr>
        <p:spPr>
          <a:xfrm>
            <a:off x="488950" y="168275"/>
            <a:ext cx="6369050" cy="1143000"/>
          </a:xfrm>
        </p:spPr>
        <p:txBody>
          <a:bodyPr/>
          <a:lstStyle/>
          <a:p>
            <a:pPr>
              <a:defRPr/>
            </a:pPr>
            <a:r>
              <a:rPr lang="en-US" altLang="en-US" dirty="0"/>
              <a:t>Measures of Node Impurity</a:t>
            </a:r>
            <a:endParaRPr lang="en-US" dirty="0"/>
          </a:p>
        </p:txBody>
      </p:sp>
      <p:graphicFrame>
        <p:nvGraphicFramePr>
          <p:cNvPr id="59398" name="Object 4">
            <a:extLst>
              <a:ext uri="{FF2B5EF4-FFF2-40B4-BE49-F238E27FC236}">
                <a16:creationId xmlns:a16="http://schemas.microsoft.com/office/drawing/2014/main" id="{246E825E-ADF1-4928-BC33-5EB5F7161653}"/>
              </a:ext>
            </a:extLst>
          </p:cNvPr>
          <p:cNvGraphicFramePr>
            <a:graphicFrameLocks noChangeAspect="1"/>
          </p:cNvGraphicFramePr>
          <p:nvPr/>
        </p:nvGraphicFramePr>
        <p:xfrm>
          <a:off x="2513013" y="1436688"/>
          <a:ext cx="2735262" cy="595312"/>
        </p:xfrm>
        <a:graphic>
          <a:graphicData uri="http://schemas.openxmlformats.org/presentationml/2006/ole">
            <mc:AlternateContent xmlns:mc="http://schemas.openxmlformats.org/markup-compatibility/2006">
              <mc:Choice xmlns:v="urn:schemas-microsoft-com:vml" Requires="v">
                <p:oleObj spid="_x0000_s59657" name="Equation" r:id="rId3" imgW="1574800" imgH="342900" progId="Equation.3">
                  <p:embed/>
                </p:oleObj>
              </mc:Choice>
              <mc:Fallback>
                <p:oleObj name="Equation" r:id="rId3" imgW="15748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1436688"/>
                        <a:ext cx="2735262" cy="59531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9" name="Object 6">
            <a:extLst>
              <a:ext uri="{FF2B5EF4-FFF2-40B4-BE49-F238E27FC236}">
                <a16:creationId xmlns:a16="http://schemas.microsoft.com/office/drawing/2014/main" id="{D665A3AE-99A9-48EE-808C-64ABD51D8467}"/>
              </a:ext>
            </a:extLst>
          </p:cNvPr>
          <p:cNvGraphicFramePr>
            <a:graphicFrameLocks noChangeAspect="1"/>
          </p:cNvGraphicFramePr>
          <p:nvPr/>
        </p:nvGraphicFramePr>
        <p:xfrm>
          <a:off x="2513013" y="2330450"/>
          <a:ext cx="3603625" cy="579438"/>
        </p:xfrm>
        <a:graphic>
          <a:graphicData uri="http://schemas.openxmlformats.org/presentationml/2006/ole">
            <mc:AlternateContent xmlns:mc="http://schemas.openxmlformats.org/markup-compatibility/2006">
              <mc:Choice xmlns:v="urn:schemas-microsoft-com:vml" Requires="v">
                <p:oleObj spid="_x0000_s59658" name="Equation" r:id="rId5" imgW="2120900" imgH="342900" progId="Equation.3">
                  <p:embed/>
                </p:oleObj>
              </mc:Choice>
              <mc:Fallback>
                <p:oleObj name="Equation" r:id="rId5" imgW="2120900" imgH="342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3" y="2330450"/>
                        <a:ext cx="3603625" cy="579438"/>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59400" name="Object 8">
            <a:extLst>
              <a:ext uri="{FF2B5EF4-FFF2-40B4-BE49-F238E27FC236}">
                <a16:creationId xmlns:a16="http://schemas.microsoft.com/office/drawing/2014/main" id="{3C48D395-221F-4119-95D1-C8A01A72D877}"/>
              </a:ext>
            </a:extLst>
          </p:cNvPr>
          <p:cNvGraphicFramePr>
            <a:graphicFrameLocks noChangeAspect="1"/>
          </p:cNvGraphicFramePr>
          <p:nvPr/>
        </p:nvGraphicFramePr>
        <p:xfrm>
          <a:off x="3306763" y="3725863"/>
          <a:ext cx="3371850" cy="444500"/>
        </p:xfrm>
        <a:graphic>
          <a:graphicData uri="http://schemas.openxmlformats.org/presentationml/2006/ole">
            <mc:AlternateContent xmlns:mc="http://schemas.openxmlformats.org/markup-compatibility/2006">
              <mc:Choice xmlns:v="urn:schemas-microsoft-com:vml" Requires="v">
                <p:oleObj spid="_x0000_s59659" name="Equation" r:id="rId7" imgW="3073400" imgH="406400" progId="Equation.3">
                  <p:embed/>
                </p:oleObj>
              </mc:Choice>
              <mc:Fallback>
                <p:oleObj name="Equation" r:id="rId7" imgW="3073400" imgH="406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6763" y="3725863"/>
                        <a:ext cx="3371850" cy="4445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4" name="Footer Placeholder 3">
            <a:extLst>
              <a:ext uri="{FF2B5EF4-FFF2-40B4-BE49-F238E27FC236}">
                <a16:creationId xmlns:a16="http://schemas.microsoft.com/office/drawing/2014/main" id="{92B8A877-79F6-4843-87EF-B8E44E42EF9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Content Placeholder 3">
            <a:extLst>
              <a:ext uri="{FF2B5EF4-FFF2-40B4-BE49-F238E27FC236}">
                <a16:creationId xmlns:a16="http://schemas.microsoft.com/office/drawing/2014/main" id="{E5E4C163-67DF-4E50-8994-90746F007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7838" y="1419225"/>
            <a:ext cx="8413750" cy="4524375"/>
          </a:xfrm>
        </p:spPr>
      </p:pic>
      <p:sp>
        <p:nvSpPr>
          <p:cNvPr id="3" name="Date Placeholder 2">
            <a:extLst>
              <a:ext uri="{FF2B5EF4-FFF2-40B4-BE49-F238E27FC236}">
                <a16:creationId xmlns:a16="http://schemas.microsoft.com/office/drawing/2014/main" id="{422CC678-82B5-4993-9706-45E1FEF3F7CD}"/>
              </a:ext>
            </a:extLst>
          </p:cNvPr>
          <p:cNvSpPr>
            <a:spLocks noGrp="1"/>
          </p:cNvSpPr>
          <p:nvPr>
            <p:ph type="dt" sz="quarter" idx="11"/>
          </p:nvPr>
        </p:nvSpPr>
        <p:spPr/>
        <p:txBody>
          <a:bodyPr/>
          <a:lstStyle/>
          <a:p>
            <a:pPr>
              <a:defRPr/>
            </a:pPr>
            <a:fld id="{D0AF60F8-A0C6-4BE9-AE13-27BB196F6C74}" type="datetime1">
              <a:rPr lang="en-US"/>
              <a:pPr>
                <a:defRPr/>
              </a:pPr>
              <a:t>10/13/2023</a:t>
            </a:fld>
            <a:endParaRPr lang="en-US"/>
          </a:p>
        </p:txBody>
      </p:sp>
      <p:sp>
        <p:nvSpPr>
          <p:cNvPr id="60420" name="Slide Number Placeholder 4">
            <a:extLst>
              <a:ext uri="{FF2B5EF4-FFF2-40B4-BE49-F238E27FC236}">
                <a16:creationId xmlns:a16="http://schemas.microsoft.com/office/drawing/2014/main" id="{8A7A1A23-423B-43A0-98E3-B1169F04C6A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C4F867-7105-4CD9-8DE0-8496ABD0B711}" type="slidenum">
              <a:rPr lang="en-US" altLang="en-US" sz="1200" smtClean="0">
                <a:solidFill>
                  <a:srgbClr val="898989"/>
                </a:solidFill>
              </a:rPr>
              <a:pPr>
                <a:spcBef>
                  <a:spcPct val="0"/>
                </a:spcBef>
                <a:buFontTx/>
                <a:buNone/>
              </a:pPr>
              <a:t>32</a:t>
            </a:fld>
            <a:endParaRPr lang="en-US" altLang="en-US" sz="1200">
              <a:solidFill>
                <a:srgbClr val="898989"/>
              </a:solidFill>
            </a:endParaRPr>
          </a:p>
        </p:txBody>
      </p:sp>
      <p:sp>
        <p:nvSpPr>
          <p:cNvPr id="2" name="Title 1">
            <a:extLst>
              <a:ext uri="{FF2B5EF4-FFF2-40B4-BE49-F238E27FC236}">
                <a16:creationId xmlns:a16="http://schemas.microsoft.com/office/drawing/2014/main" id="{E2963F48-414F-4A28-B34F-757F1F7F0082}"/>
              </a:ext>
            </a:extLst>
          </p:cNvPr>
          <p:cNvSpPr>
            <a:spLocks noGrp="1"/>
          </p:cNvSpPr>
          <p:nvPr>
            <p:ph type="title" idx="4294967295"/>
          </p:nvPr>
        </p:nvSpPr>
        <p:spPr>
          <a:xfrm>
            <a:off x="433388" y="100013"/>
            <a:ext cx="6245225" cy="1143000"/>
          </a:xfrm>
        </p:spPr>
        <p:txBody>
          <a:bodyPr/>
          <a:lstStyle/>
          <a:p>
            <a:pPr>
              <a:defRPr/>
            </a:pPr>
            <a:r>
              <a:rPr lang="en-US" altLang="en-US" dirty="0"/>
              <a:t>Measures of Node Impurity</a:t>
            </a:r>
            <a:endParaRPr lang="en-US" dirty="0"/>
          </a:p>
        </p:txBody>
      </p:sp>
      <p:sp>
        <p:nvSpPr>
          <p:cNvPr id="4" name="Footer Placeholder 3">
            <a:extLst>
              <a:ext uri="{FF2B5EF4-FFF2-40B4-BE49-F238E27FC236}">
                <a16:creationId xmlns:a16="http://schemas.microsoft.com/office/drawing/2014/main" id="{4D30F418-ACCC-49E9-AD2F-5E01001B799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Content Placeholder 3">
            <a:extLst>
              <a:ext uri="{FF2B5EF4-FFF2-40B4-BE49-F238E27FC236}">
                <a16:creationId xmlns:a16="http://schemas.microsoft.com/office/drawing/2014/main" id="{063BD2A3-EEF2-4CDB-AF1A-25685AC3D4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417638"/>
            <a:ext cx="6248400" cy="4638675"/>
          </a:xfrm>
        </p:spPr>
      </p:pic>
      <p:sp>
        <p:nvSpPr>
          <p:cNvPr id="3" name="Date Placeholder 2">
            <a:extLst>
              <a:ext uri="{FF2B5EF4-FFF2-40B4-BE49-F238E27FC236}">
                <a16:creationId xmlns:a16="http://schemas.microsoft.com/office/drawing/2014/main" id="{8F76C8D1-4982-4DEB-8912-4383B7170285}"/>
              </a:ext>
            </a:extLst>
          </p:cNvPr>
          <p:cNvSpPr>
            <a:spLocks noGrp="1"/>
          </p:cNvSpPr>
          <p:nvPr>
            <p:ph type="dt" sz="quarter" idx="11"/>
          </p:nvPr>
        </p:nvSpPr>
        <p:spPr/>
        <p:txBody>
          <a:bodyPr/>
          <a:lstStyle/>
          <a:p>
            <a:pPr>
              <a:defRPr/>
            </a:pPr>
            <a:fld id="{EC575EBB-1837-4151-98DA-FE2ADF7F164F}" type="datetime1">
              <a:rPr lang="en-US"/>
              <a:pPr>
                <a:defRPr/>
              </a:pPr>
              <a:t>10/13/2023</a:t>
            </a:fld>
            <a:endParaRPr lang="en-US"/>
          </a:p>
        </p:txBody>
      </p:sp>
      <p:sp>
        <p:nvSpPr>
          <p:cNvPr id="61444" name="Slide Number Placeholder 4">
            <a:extLst>
              <a:ext uri="{FF2B5EF4-FFF2-40B4-BE49-F238E27FC236}">
                <a16:creationId xmlns:a16="http://schemas.microsoft.com/office/drawing/2014/main" id="{EC2BCC24-97AF-4A3B-8A96-3E6E0BD05F7D}"/>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0F063EA-8CA7-42E9-9C70-721439B0CA44}" type="slidenum">
              <a:rPr lang="en-US" altLang="en-US" sz="1200" smtClean="0">
                <a:solidFill>
                  <a:srgbClr val="898989"/>
                </a:solidFill>
              </a:rPr>
              <a:pPr>
                <a:spcBef>
                  <a:spcPct val="0"/>
                </a:spcBef>
                <a:buFontTx/>
                <a:buNone/>
              </a:pPr>
              <a:t>33</a:t>
            </a:fld>
            <a:endParaRPr lang="en-US" altLang="en-US" sz="1200">
              <a:solidFill>
                <a:srgbClr val="898989"/>
              </a:solidFill>
            </a:endParaRPr>
          </a:p>
        </p:txBody>
      </p:sp>
      <p:sp>
        <p:nvSpPr>
          <p:cNvPr id="2" name="Title 1">
            <a:extLst>
              <a:ext uri="{FF2B5EF4-FFF2-40B4-BE49-F238E27FC236}">
                <a16:creationId xmlns:a16="http://schemas.microsoft.com/office/drawing/2014/main" id="{B1A8710C-1434-4B92-B436-66478CE31E38}"/>
              </a:ext>
            </a:extLst>
          </p:cNvPr>
          <p:cNvSpPr>
            <a:spLocks noGrp="1"/>
          </p:cNvSpPr>
          <p:nvPr>
            <p:ph type="title" idx="4294967295"/>
          </p:nvPr>
        </p:nvSpPr>
        <p:spPr>
          <a:xfrm>
            <a:off x="457200" y="119063"/>
            <a:ext cx="8229600" cy="1143000"/>
          </a:xfrm>
        </p:spPr>
        <p:txBody>
          <a:bodyPr/>
          <a:lstStyle/>
          <a:p>
            <a:pPr>
              <a:defRPr/>
            </a:pPr>
            <a:r>
              <a:rPr lang="en-US" altLang="en-US" dirty="0"/>
              <a:t>Measures of Node Impurity</a:t>
            </a:r>
            <a:endParaRPr lang="en-US" dirty="0"/>
          </a:p>
        </p:txBody>
      </p:sp>
      <p:sp>
        <p:nvSpPr>
          <p:cNvPr id="4" name="Footer Placeholder 3">
            <a:extLst>
              <a:ext uri="{FF2B5EF4-FFF2-40B4-BE49-F238E27FC236}">
                <a16:creationId xmlns:a16="http://schemas.microsoft.com/office/drawing/2014/main" id="{BED07CF9-3D5C-425A-9141-E614B42D6D5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D7C9061C-FA2D-4536-8C16-F622F71AB2F3}"/>
              </a:ext>
            </a:extLst>
          </p:cNvPr>
          <p:cNvSpPr>
            <a:spLocks noGrp="1"/>
          </p:cNvSpPr>
          <p:nvPr>
            <p:ph idx="1"/>
          </p:nvPr>
        </p:nvSpPr>
        <p:spPr>
          <a:xfrm>
            <a:off x="495300" y="1463675"/>
            <a:ext cx="8229600" cy="4525963"/>
          </a:xfrm>
        </p:spPr>
        <p:txBody>
          <a:bodyPr/>
          <a:lstStyle/>
          <a:p>
            <a:pPr fontAlgn="base">
              <a:spcAft>
                <a:spcPct val="0"/>
              </a:spcAft>
            </a:pPr>
            <a:r>
              <a:rPr lang="en-US" altLang="en-US"/>
              <a:t>To determine how well a test condition on an attribute performs</a:t>
            </a:r>
          </a:p>
          <a:p>
            <a:pPr lvl="1" fontAlgn="base">
              <a:spcAft>
                <a:spcPct val="0"/>
              </a:spcAft>
            </a:pPr>
            <a:r>
              <a:rPr lang="en-US" altLang="en-US" sz="1800"/>
              <a:t>Compute degree of impurity of the parent node (before splitting) </a:t>
            </a:r>
          </a:p>
          <a:p>
            <a:pPr lvl="1" fontAlgn="base">
              <a:spcAft>
                <a:spcPct val="0"/>
              </a:spcAft>
            </a:pPr>
            <a:r>
              <a:rPr lang="en-US" altLang="en-US" sz="1800"/>
              <a:t>Compute degree of impurity of the child nodes (after splitting)</a:t>
            </a:r>
          </a:p>
          <a:p>
            <a:pPr lvl="1" fontAlgn="base">
              <a:spcAft>
                <a:spcPct val="0"/>
              </a:spcAft>
            </a:pPr>
            <a:r>
              <a:rPr lang="en-US" altLang="en-US" sz="1800"/>
              <a:t>Compute weighted average impurity of the split</a:t>
            </a:r>
          </a:p>
          <a:p>
            <a:pPr lvl="1" fontAlgn="base">
              <a:spcAft>
                <a:spcPct val="0"/>
              </a:spcAft>
            </a:pPr>
            <a:r>
              <a:rPr lang="en-US" altLang="en-US" sz="1800"/>
              <a:t>Compute the gain Δ</a:t>
            </a:r>
          </a:p>
          <a:p>
            <a:pPr lvl="2"/>
            <a:r>
              <a:rPr lang="en-US" altLang="en-US"/>
              <a:t>The larger the gain, the better the test condition</a:t>
            </a:r>
          </a:p>
          <a:p>
            <a:pPr fontAlgn="base">
              <a:spcAft>
                <a:spcPct val="0"/>
              </a:spcAft>
            </a:pPr>
            <a:endParaRPr lang="en-US" altLang="en-US"/>
          </a:p>
        </p:txBody>
      </p:sp>
      <p:sp>
        <p:nvSpPr>
          <p:cNvPr id="4" name="Date Placeholder 3">
            <a:extLst>
              <a:ext uri="{FF2B5EF4-FFF2-40B4-BE49-F238E27FC236}">
                <a16:creationId xmlns:a16="http://schemas.microsoft.com/office/drawing/2014/main" id="{CCA2F923-482F-45C9-B931-D26ACF89D34B}"/>
              </a:ext>
            </a:extLst>
          </p:cNvPr>
          <p:cNvSpPr>
            <a:spLocks noGrp="1"/>
          </p:cNvSpPr>
          <p:nvPr>
            <p:ph type="dt" sz="quarter" idx="11"/>
          </p:nvPr>
        </p:nvSpPr>
        <p:spPr/>
        <p:txBody>
          <a:bodyPr/>
          <a:lstStyle/>
          <a:p>
            <a:pPr>
              <a:defRPr/>
            </a:pPr>
            <a:fld id="{F3DD3E44-1E1F-4FE0-BB0F-ADF9D46A451D}" type="datetime1">
              <a:rPr lang="en-US"/>
              <a:pPr>
                <a:defRPr/>
              </a:pPr>
              <a:t>10/13/2023</a:t>
            </a:fld>
            <a:endParaRPr lang="en-US"/>
          </a:p>
        </p:txBody>
      </p:sp>
      <p:sp>
        <p:nvSpPr>
          <p:cNvPr id="62468" name="Slide Number Placeholder 4">
            <a:extLst>
              <a:ext uri="{FF2B5EF4-FFF2-40B4-BE49-F238E27FC236}">
                <a16:creationId xmlns:a16="http://schemas.microsoft.com/office/drawing/2014/main" id="{FC3473C5-8EA2-4BD0-9392-862F4A9B076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A07EBF3-1869-463C-BC72-B0C79086DC6D}" type="slidenum">
              <a:rPr lang="en-US" altLang="en-US" sz="1200" smtClean="0">
                <a:solidFill>
                  <a:srgbClr val="898989"/>
                </a:solidFill>
              </a:rPr>
              <a:pPr>
                <a:spcBef>
                  <a:spcPct val="0"/>
                </a:spcBef>
                <a:buFontTx/>
                <a:buNone/>
              </a:pPr>
              <a:t>34</a:t>
            </a:fld>
            <a:endParaRPr lang="en-US" altLang="en-US" sz="1200">
              <a:solidFill>
                <a:srgbClr val="898989"/>
              </a:solidFill>
            </a:endParaRPr>
          </a:p>
        </p:txBody>
      </p:sp>
      <p:sp>
        <p:nvSpPr>
          <p:cNvPr id="2" name="Title 1">
            <a:extLst>
              <a:ext uri="{FF2B5EF4-FFF2-40B4-BE49-F238E27FC236}">
                <a16:creationId xmlns:a16="http://schemas.microsoft.com/office/drawing/2014/main" id="{FF86745C-0960-49D0-8651-81B3DCB90661}"/>
              </a:ext>
            </a:extLst>
          </p:cNvPr>
          <p:cNvSpPr>
            <a:spLocks noGrp="1"/>
          </p:cNvSpPr>
          <p:nvPr>
            <p:ph type="title" idx="4294967295"/>
          </p:nvPr>
        </p:nvSpPr>
        <p:spPr>
          <a:xfrm>
            <a:off x="468313" y="76200"/>
            <a:ext cx="6096000" cy="1143000"/>
          </a:xfrm>
        </p:spPr>
        <p:txBody>
          <a:bodyPr>
            <a:normAutofit fontScale="90000"/>
          </a:bodyPr>
          <a:lstStyle/>
          <a:p>
            <a:pPr>
              <a:defRPr/>
            </a:pPr>
            <a:r>
              <a:rPr lang="en-US" altLang="en-US" dirty="0"/>
              <a:t>How to determine the best attribute for splitting</a:t>
            </a:r>
            <a:endParaRPr lang="en-US" dirty="0"/>
          </a:p>
        </p:txBody>
      </p:sp>
      <p:sp>
        <p:nvSpPr>
          <p:cNvPr id="3" name="Footer Placeholder 2">
            <a:extLst>
              <a:ext uri="{FF2B5EF4-FFF2-40B4-BE49-F238E27FC236}">
                <a16:creationId xmlns:a16="http://schemas.microsoft.com/office/drawing/2014/main" id="{6C5F38AD-393D-452A-A5AB-C637B6A9EB6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8C9599-4F29-43B0-BE75-F4B38FA648CC}"/>
              </a:ext>
            </a:extLst>
          </p:cNvPr>
          <p:cNvSpPr>
            <a:spLocks noGrp="1"/>
          </p:cNvSpPr>
          <p:nvPr>
            <p:ph idx="1"/>
          </p:nvPr>
        </p:nvSpPr>
        <p:spPr>
          <a:xfrm>
            <a:off x="452437" y="1498600"/>
            <a:ext cx="8359775" cy="4795838"/>
          </a:xfrm>
        </p:spPr>
        <p:txBody>
          <a:bodyPr>
            <a:normAutofit fontScale="92500" lnSpcReduction="10000"/>
          </a:bodyPr>
          <a:lstStyle/>
          <a:p>
            <a:pPr>
              <a:defRPr/>
            </a:pPr>
            <a:r>
              <a:rPr lang="en-US" dirty="0"/>
              <a:t>The gain, Δ, is a criterion that can be used to determine the goodness of a split</a:t>
            </a:r>
          </a:p>
          <a:p>
            <a:pPr lvl="1">
              <a:defRPr/>
            </a:pPr>
            <a:r>
              <a:rPr lang="en-US" sz="1800" dirty="0"/>
              <a:t>I(·) is the impurity measure of a given node</a:t>
            </a:r>
          </a:p>
          <a:p>
            <a:pPr lvl="1">
              <a:defRPr/>
            </a:pPr>
            <a:r>
              <a:rPr lang="en-US" sz="1800" dirty="0"/>
              <a:t>N is the total number of records at the parent node</a:t>
            </a:r>
          </a:p>
          <a:p>
            <a:pPr lvl="1">
              <a:defRPr/>
            </a:pPr>
            <a:r>
              <a:rPr lang="en-US" sz="1800" dirty="0"/>
              <a:t>k is the number of partitions</a:t>
            </a:r>
          </a:p>
          <a:p>
            <a:pPr lvl="1">
              <a:defRPr/>
            </a:pPr>
            <a:r>
              <a:rPr lang="en-US" sz="1800" dirty="0"/>
              <a:t>N(</a:t>
            </a:r>
            <a:r>
              <a:rPr lang="en-US" sz="1800" dirty="0" err="1"/>
              <a:t>v</a:t>
            </a:r>
            <a:r>
              <a:rPr lang="en-US" sz="1800" baseline="-25000" dirty="0" err="1"/>
              <a:t>j</a:t>
            </a:r>
            <a:r>
              <a:rPr lang="en-US" sz="1800" dirty="0"/>
              <a:t>) is the number of records associated with the partition </a:t>
            </a:r>
            <a:r>
              <a:rPr lang="en-US" sz="1800" dirty="0" err="1"/>
              <a:t>v</a:t>
            </a:r>
            <a:r>
              <a:rPr lang="en-US" sz="1800" baseline="-25000" dirty="0" err="1"/>
              <a:t>j</a:t>
            </a:r>
            <a:endParaRPr lang="en-US" sz="1800" baseline="-25000" dirty="0"/>
          </a:p>
          <a:p>
            <a:pPr lvl="1">
              <a:defRPr/>
            </a:pPr>
            <a:endParaRPr lang="en-US" baseline="-25000" dirty="0"/>
          </a:p>
          <a:p>
            <a:pPr lvl="1">
              <a:defRPr/>
            </a:pPr>
            <a:endParaRPr lang="en-US" sz="1800" baseline="-25000" dirty="0"/>
          </a:p>
          <a:p>
            <a:pPr lvl="1">
              <a:defRPr/>
            </a:pPr>
            <a:endParaRPr lang="en-US" baseline="-25000" dirty="0"/>
          </a:p>
          <a:p>
            <a:pPr lvl="1">
              <a:defRPr/>
            </a:pPr>
            <a:r>
              <a:rPr lang="en-US" dirty="0"/>
              <a:t>Since I(parent) is the same for all test conditions (attributes), maximizing the gain is equivalent to minimizing the weighted average impurity measures of the child nodes</a:t>
            </a:r>
          </a:p>
          <a:p>
            <a:pPr lvl="1">
              <a:defRPr/>
            </a:pPr>
            <a:r>
              <a:rPr lang="en-US" dirty="0"/>
              <a:t>When entropy is used as the impurity measure, in the above equation, then the difference in entropy is known as the information gain, </a:t>
            </a:r>
            <a:r>
              <a:rPr lang="en-US" dirty="0" err="1"/>
              <a:t>Δ</a:t>
            </a:r>
            <a:r>
              <a:rPr lang="en-US" baseline="-25000" dirty="0" err="1"/>
              <a:t>info</a:t>
            </a:r>
            <a:endParaRPr lang="en-US" baseline="-25000" dirty="0"/>
          </a:p>
        </p:txBody>
      </p:sp>
      <p:sp>
        <p:nvSpPr>
          <p:cNvPr id="3" name="Date Placeholder 2">
            <a:extLst>
              <a:ext uri="{FF2B5EF4-FFF2-40B4-BE49-F238E27FC236}">
                <a16:creationId xmlns:a16="http://schemas.microsoft.com/office/drawing/2014/main" id="{CA6F4C1F-C370-4BE2-9A53-76CCEB32B02A}"/>
              </a:ext>
            </a:extLst>
          </p:cNvPr>
          <p:cNvSpPr>
            <a:spLocks noGrp="1"/>
          </p:cNvSpPr>
          <p:nvPr>
            <p:ph type="dt" sz="quarter" idx="11"/>
          </p:nvPr>
        </p:nvSpPr>
        <p:spPr/>
        <p:txBody>
          <a:bodyPr/>
          <a:lstStyle/>
          <a:p>
            <a:pPr>
              <a:defRPr/>
            </a:pPr>
            <a:fld id="{FE4537C9-38BD-4931-90ED-98A5493D1817}" type="datetime1">
              <a:rPr lang="en-US"/>
              <a:pPr>
                <a:defRPr/>
              </a:pPr>
              <a:t>10/13/2023</a:t>
            </a:fld>
            <a:endParaRPr lang="en-US"/>
          </a:p>
        </p:txBody>
      </p:sp>
      <p:sp>
        <p:nvSpPr>
          <p:cNvPr id="63492" name="Slide Number Placeholder 3">
            <a:extLst>
              <a:ext uri="{FF2B5EF4-FFF2-40B4-BE49-F238E27FC236}">
                <a16:creationId xmlns:a16="http://schemas.microsoft.com/office/drawing/2014/main" id="{F7F32E5F-51D4-4AD5-879C-71C99D4D4DC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748900B-5313-4512-9C75-BC10A7584399}" type="slidenum">
              <a:rPr lang="en-US" altLang="en-US" sz="1200" smtClean="0">
                <a:solidFill>
                  <a:srgbClr val="898989"/>
                </a:solidFill>
              </a:rPr>
              <a:pPr>
                <a:spcBef>
                  <a:spcPct val="0"/>
                </a:spcBef>
                <a:buFontTx/>
                <a:buNone/>
              </a:pPr>
              <a:t>35</a:t>
            </a:fld>
            <a:endParaRPr lang="en-US" altLang="en-US" sz="1200">
              <a:solidFill>
                <a:srgbClr val="898989"/>
              </a:solidFill>
            </a:endParaRPr>
          </a:p>
        </p:txBody>
      </p:sp>
      <p:sp>
        <p:nvSpPr>
          <p:cNvPr id="2" name="Title 1">
            <a:extLst>
              <a:ext uri="{FF2B5EF4-FFF2-40B4-BE49-F238E27FC236}">
                <a16:creationId xmlns:a16="http://schemas.microsoft.com/office/drawing/2014/main" id="{B141D9A8-BFD7-4913-8CB4-9BB162152349}"/>
              </a:ext>
            </a:extLst>
          </p:cNvPr>
          <p:cNvSpPr>
            <a:spLocks noGrp="1"/>
          </p:cNvSpPr>
          <p:nvPr>
            <p:ph type="title" idx="4294967295"/>
          </p:nvPr>
        </p:nvSpPr>
        <p:spPr>
          <a:xfrm>
            <a:off x="466725" y="136525"/>
            <a:ext cx="6324600" cy="1143000"/>
          </a:xfrm>
        </p:spPr>
        <p:txBody>
          <a:bodyPr>
            <a:normAutofit fontScale="90000"/>
          </a:bodyPr>
          <a:lstStyle/>
          <a:p>
            <a:pPr>
              <a:defRPr/>
            </a:pPr>
            <a:r>
              <a:rPr lang="en-US" altLang="en-US" dirty="0"/>
              <a:t>How to determine the best attribute for splitting</a:t>
            </a:r>
            <a:endParaRPr lang="en-US" dirty="0"/>
          </a:p>
        </p:txBody>
      </p:sp>
      <p:pic>
        <p:nvPicPr>
          <p:cNvPr id="63494" name="Picture 5">
            <a:extLst>
              <a:ext uri="{FF2B5EF4-FFF2-40B4-BE49-F238E27FC236}">
                <a16:creationId xmlns:a16="http://schemas.microsoft.com/office/drawing/2014/main" id="{745CAE04-C4E0-46D1-8933-02BA215AE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174"/>
          <a:stretch>
            <a:fillRect/>
          </a:stretch>
        </p:blipFill>
        <p:spPr bwMode="auto">
          <a:xfrm>
            <a:off x="2590800" y="3276600"/>
            <a:ext cx="282733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489122D-B39B-406B-ADC1-ED97B2EB00D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5">
            <a:extLst>
              <a:ext uri="{FF2B5EF4-FFF2-40B4-BE49-F238E27FC236}">
                <a16:creationId xmlns:a16="http://schemas.microsoft.com/office/drawing/2014/main" id="{18A48B88-2A98-42BB-B28C-C5802BDA351F}"/>
              </a:ext>
            </a:extLst>
          </p:cNvPr>
          <p:cNvSpPr>
            <a:spLocks noGrp="1"/>
          </p:cNvSpPr>
          <p:nvPr>
            <p:ph idx="1"/>
          </p:nvPr>
        </p:nvSpPr>
        <p:spPr>
          <a:xfrm>
            <a:off x="457200" y="1447800"/>
            <a:ext cx="8229600" cy="4525963"/>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60377ED9-5798-4A2E-B30A-98E7F40C2BD4}"/>
              </a:ext>
            </a:extLst>
          </p:cNvPr>
          <p:cNvSpPr>
            <a:spLocks noGrp="1"/>
          </p:cNvSpPr>
          <p:nvPr>
            <p:ph type="dt" sz="quarter" idx="11"/>
          </p:nvPr>
        </p:nvSpPr>
        <p:spPr/>
        <p:txBody>
          <a:bodyPr/>
          <a:lstStyle/>
          <a:p>
            <a:pPr>
              <a:defRPr/>
            </a:pPr>
            <a:fld id="{AA02C2AF-9127-44AF-8482-FC59E946E578}" type="datetime1">
              <a:rPr lang="en-US"/>
              <a:pPr>
                <a:defRPr/>
              </a:pPr>
              <a:t>10/13/2023</a:t>
            </a:fld>
            <a:endParaRPr lang="en-US"/>
          </a:p>
        </p:txBody>
      </p:sp>
      <p:sp>
        <p:nvSpPr>
          <p:cNvPr id="64516" name="Slide Number Placeholder 4">
            <a:extLst>
              <a:ext uri="{FF2B5EF4-FFF2-40B4-BE49-F238E27FC236}">
                <a16:creationId xmlns:a16="http://schemas.microsoft.com/office/drawing/2014/main" id="{09CDB12A-8E13-40DF-8EAF-635914459B4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C5225DC-297D-4F85-B517-DFC4F22ACD3E}"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
        <p:nvSpPr>
          <p:cNvPr id="2" name="Title 1">
            <a:extLst>
              <a:ext uri="{FF2B5EF4-FFF2-40B4-BE49-F238E27FC236}">
                <a16:creationId xmlns:a16="http://schemas.microsoft.com/office/drawing/2014/main" id="{1DEC1EAD-B13E-45FC-AF2A-00AA067AADF1}"/>
              </a:ext>
            </a:extLst>
          </p:cNvPr>
          <p:cNvSpPr>
            <a:spLocks noGrp="1"/>
          </p:cNvSpPr>
          <p:nvPr>
            <p:ph type="title" idx="4294967295"/>
          </p:nvPr>
        </p:nvSpPr>
        <p:spPr>
          <a:xfrm>
            <a:off x="304800" y="136525"/>
            <a:ext cx="6172200" cy="1143000"/>
          </a:xfrm>
        </p:spPr>
        <p:txBody>
          <a:bodyPr/>
          <a:lstStyle/>
          <a:p>
            <a:pPr>
              <a:defRPr/>
            </a:pPr>
            <a:r>
              <a:rPr lang="en-US" altLang="en-US" dirty="0"/>
              <a:t>How to Find the Best Split</a:t>
            </a:r>
            <a:endParaRPr lang="en-US" dirty="0"/>
          </a:p>
        </p:txBody>
      </p:sp>
      <p:pic>
        <p:nvPicPr>
          <p:cNvPr id="64518" name="Picture 3">
            <a:extLst>
              <a:ext uri="{FF2B5EF4-FFF2-40B4-BE49-F238E27FC236}">
                <a16:creationId xmlns:a16="http://schemas.microsoft.com/office/drawing/2014/main" id="{767C67F3-47DB-4331-A194-F4BC9F00E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150" y="1981200"/>
            <a:ext cx="7135813"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0E2E5C72-3AD8-42B5-9CAB-2B6840C32E57}"/>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2AE659E-A9A8-4F88-88EF-D07B15561194}"/>
              </a:ext>
            </a:extLst>
          </p:cNvPr>
          <p:cNvGraphicFramePr>
            <a:graphicFrameLocks noGrp="1"/>
          </p:cNvGraphicFramePr>
          <p:nvPr>
            <p:ph idx="1"/>
          </p:nvPr>
        </p:nvGraphicFramePr>
        <p:xfrm>
          <a:off x="304800" y="1493838"/>
          <a:ext cx="3429000" cy="445775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97537522"/>
                    </a:ext>
                  </a:extLst>
                </a:gridCol>
                <a:gridCol w="1143000">
                  <a:extLst>
                    <a:ext uri="{9D8B030D-6E8A-4147-A177-3AD203B41FA5}">
                      <a16:colId xmlns:a16="http://schemas.microsoft.com/office/drawing/2014/main" val="3628503719"/>
                    </a:ext>
                  </a:extLst>
                </a:gridCol>
                <a:gridCol w="1143000">
                  <a:extLst>
                    <a:ext uri="{9D8B030D-6E8A-4147-A177-3AD203B41FA5}">
                      <a16:colId xmlns:a16="http://schemas.microsoft.com/office/drawing/2014/main" val="3916199431"/>
                    </a:ext>
                  </a:extLst>
                </a:gridCol>
              </a:tblGrid>
              <a:tr h="342900">
                <a:tc>
                  <a:txBody>
                    <a:bodyPr/>
                    <a:lstStyle/>
                    <a:p>
                      <a:r>
                        <a:rPr lang="en-US" sz="1800" dirty="0"/>
                        <a:t>A</a:t>
                      </a:r>
                    </a:p>
                  </a:txBody>
                  <a:tcPr marL="206562" marR="206562" marT="34292" marB="34292"/>
                </a:tc>
                <a:tc>
                  <a:txBody>
                    <a:bodyPr/>
                    <a:lstStyle/>
                    <a:p>
                      <a:r>
                        <a:rPr lang="en-US" sz="1800" dirty="0"/>
                        <a:t>B</a:t>
                      </a:r>
                    </a:p>
                  </a:txBody>
                  <a:tcPr marL="206562" marR="206562" marT="34292" marB="34292"/>
                </a:tc>
                <a:tc>
                  <a:txBody>
                    <a:bodyPr/>
                    <a:lstStyle/>
                    <a:p>
                      <a:r>
                        <a:rPr lang="en-US" sz="1800" dirty="0"/>
                        <a:t>Class</a:t>
                      </a:r>
                    </a:p>
                  </a:txBody>
                  <a:tcPr marL="206562" marR="206562" marT="34292" marB="34292"/>
                </a:tc>
                <a:extLst>
                  <a:ext uri="{0D108BD9-81ED-4DB2-BD59-A6C34878D82A}">
                    <a16:rowId xmlns:a16="http://schemas.microsoft.com/office/drawing/2014/main" val="142703337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367463500"/>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093343701"/>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022599338"/>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79746978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924646401"/>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149224814"/>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142042622"/>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847815030"/>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260408074"/>
                  </a:ext>
                </a:extLst>
              </a:tr>
              <a:tr h="342900">
                <a:tc>
                  <a:txBody>
                    <a:bodyPr/>
                    <a:lstStyle/>
                    <a:p>
                      <a:r>
                        <a:rPr lang="en-US" sz="1800" dirty="0"/>
                        <a:t>N</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866629519"/>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765861574"/>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637328404"/>
                  </a:ext>
                </a:extLst>
              </a:tr>
            </a:tbl>
          </a:graphicData>
        </a:graphic>
      </p:graphicFrame>
      <p:sp>
        <p:nvSpPr>
          <p:cNvPr id="3" name="Date Placeholder 2">
            <a:extLst>
              <a:ext uri="{FF2B5EF4-FFF2-40B4-BE49-F238E27FC236}">
                <a16:creationId xmlns:a16="http://schemas.microsoft.com/office/drawing/2014/main" id="{2BC64DF6-90B7-4EFA-8E20-C2417262C5C1}"/>
              </a:ext>
            </a:extLst>
          </p:cNvPr>
          <p:cNvSpPr>
            <a:spLocks noGrp="1"/>
          </p:cNvSpPr>
          <p:nvPr>
            <p:ph type="dt" sz="quarter" idx="11"/>
          </p:nvPr>
        </p:nvSpPr>
        <p:spPr/>
        <p:txBody>
          <a:bodyPr/>
          <a:lstStyle/>
          <a:p>
            <a:pPr>
              <a:defRPr/>
            </a:pPr>
            <a:fld id="{26C6D7CA-2FB0-4885-B43C-A2B787AAAB8A}" type="datetime1">
              <a:rPr lang="en-US"/>
              <a:pPr>
                <a:defRPr/>
              </a:pPr>
              <a:t>10/13/2023</a:t>
            </a:fld>
            <a:endParaRPr lang="en-US"/>
          </a:p>
        </p:txBody>
      </p:sp>
      <p:sp>
        <p:nvSpPr>
          <p:cNvPr id="65597" name="Slide Number Placeholder 3">
            <a:extLst>
              <a:ext uri="{FF2B5EF4-FFF2-40B4-BE49-F238E27FC236}">
                <a16:creationId xmlns:a16="http://schemas.microsoft.com/office/drawing/2014/main" id="{5CB0B0DE-35DE-4BF9-A9F4-39CAF5881F4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0859930-558C-447E-A49E-9A3C435EDEA5}"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
        <p:nvSpPr>
          <p:cNvPr id="2" name="Title 1">
            <a:extLst>
              <a:ext uri="{FF2B5EF4-FFF2-40B4-BE49-F238E27FC236}">
                <a16:creationId xmlns:a16="http://schemas.microsoft.com/office/drawing/2014/main" id="{91E52A95-8704-487B-8517-3D1A335CD5ED}"/>
              </a:ext>
            </a:extLst>
          </p:cNvPr>
          <p:cNvSpPr>
            <a:spLocks noGrp="1"/>
          </p:cNvSpPr>
          <p:nvPr>
            <p:ph type="title" idx="4294967295"/>
          </p:nvPr>
        </p:nvSpPr>
        <p:spPr>
          <a:xfrm>
            <a:off x="474663" y="52388"/>
            <a:ext cx="6073775" cy="1143000"/>
          </a:xfrm>
        </p:spPr>
        <p:txBody>
          <a:bodyPr>
            <a:normAutofit fontScale="90000"/>
          </a:bodyPr>
          <a:lstStyle/>
          <a:p>
            <a:pPr>
              <a:defRPr/>
            </a:pPr>
            <a:r>
              <a:rPr lang="en-US" altLang="en-US" dirty="0"/>
              <a:t>Splitting of Binary Attributes</a:t>
            </a:r>
            <a:endParaRPr lang="en-US" dirty="0"/>
          </a:p>
        </p:txBody>
      </p:sp>
      <p:sp>
        <p:nvSpPr>
          <p:cNvPr id="4" name="Footer Placeholder 3">
            <a:extLst>
              <a:ext uri="{FF2B5EF4-FFF2-40B4-BE49-F238E27FC236}">
                <a16:creationId xmlns:a16="http://schemas.microsoft.com/office/drawing/2014/main" id="{6160F2AB-A6CA-4D0E-B7A3-7C2F339DD38C}"/>
              </a:ext>
            </a:extLst>
          </p:cNvPr>
          <p:cNvSpPr>
            <a:spLocks noGrp="1"/>
          </p:cNvSpPr>
          <p:nvPr>
            <p:ph type="ftr" sz="quarter" idx="12"/>
          </p:nvPr>
        </p:nvSpPr>
        <p:spPr/>
        <p:txBody>
          <a:bodyPr/>
          <a:lstStyle/>
          <a:p>
            <a:pPr>
              <a:defRPr/>
            </a:pPr>
            <a:r>
              <a:rPr lang="en-US"/>
              <a:t>Data Mining </a:t>
            </a:r>
            <a:endParaRPr lang="en-US" dirty="0"/>
          </a:p>
        </p:txBody>
      </p:sp>
      <p:sp>
        <p:nvSpPr>
          <p:cNvPr id="6" name="TextBox 5">
            <a:extLst>
              <a:ext uri="{FF2B5EF4-FFF2-40B4-BE49-F238E27FC236}">
                <a16:creationId xmlns:a16="http://schemas.microsoft.com/office/drawing/2014/main" id="{4D100B34-852A-4980-AECF-01B28C5C5475}"/>
              </a:ext>
            </a:extLst>
          </p:cNvPr>
          <p:cNvSpPr txBox="1"/>
          <p:nvPr/>
        </p:nvSpPr>
        <p:spPr>
          <a:xfrm flipH="1">
            <a:off x="3798887" y="1458714"/>
            <a:ext cx="5192711" cy="2246769"/>
          </a:xfrm>
          <a:prstGeom prst="rect">
            <a:avLst/>
          </a:prstGeom>
          <a:noFill/>
        </p:spPr>
        <p:txBody>
          <a:bodyPr wrap="square">
            <a:spAutoFit/>
          </a:bodyPr>
          <a:lstStyle/>
          <a:p>
            <a:pPr>
              <a:defRPr/>
            </a:pPr>
            <a:r>
              <a:rPr lang="en-GB" sz="2000" dirty="0"/>
              <a:t>Compute the Gini </a:t>
            </a:r>
          </a:p>
          <a:p>
            <a:pPr marL="342900" indent="-342900">
              <a:buFontTx/>
              <a:buAutoNum type="alphaLcParenR"/>
              <a:defRPr/>
            </a:pPr>
            <a:r>
              <a:rPr lang="en-GB" sz="2000" dirty="0"/>
              <a:t>At the parent</a:t>
            </a:r>
            <a:r>
              <a:rPr lang="en-GB" sz="2000" dirty="0">
                <a:solidFill>
                  <a:srgbClr val="FF0000"/>
                </a:solidFill>
              </a:rPr>
              <a:t>= 0.5</a:t>
            </a:r>
            <a:endParaRPr lang="en-GB" sz="2000" dirty="0"/>
          </a:p>
          <a:p>
            <a:pPr marL="342900" indent="-342900">
              <a:buFontTx/>
              <a:buAutoNum type="alphaLcParenR"/>
              <a:defRPr/>
            </a:pPr>
            <a:r>
              <a:rPr lang="en-GB" sz="2000" dirty="0"/>
              <a:t>When A is used as the splitting attribute</a:t>
            </a:r>
          </a:p>
          <a:p>
            <a:pPr>
              <a:defRPr/>
            </a:pPr>
            <a:r>
              <a:rPr lang="en-GB" sz="2000" dirty="0">
                <a:solidFill>
                  <a:srgbClr val="FF0000"/>
                </a:solidFill>
              </a:rPr>
              <a:t>(WAI= 0.485, Gain = 0.015)</a:t>
            </a:r>
          </a:p>
          <a:p>
            <a:pPr marL="342900" indent="-342900">
              <a:buFontTx/>
              <a:buAutoNum type="alphaLcParenR"/>
              <a:defRPr/>
            </a:pPr>
            <a:r>
              <a:rPr lang="en-GB" sz="2000" dirty="0"/>
              <a:t>When B is used as the splitting attribute</a:t>
            </a:r>
          </a:p>
          <a:p>
            <a:pPr>
              <a:defRPr/>
            </a:pPr>
            <a:r>
              <a:rPr lang="en-GB" sz="2000" dirty="0">
                <a:solidFill>
                  <a:srgbClr val="FF0000"/>
                </a:solidFill>
              </a:rPr>
              <a:t>(WAI= 0.377, Gain = 0.123)</a:t>
            </a:r>
            <a:endParaRPr lang="en-GB" sz="2000" dirty="0"/>
          </a:p>
          <a:p>
            <a:pPr marL="342900" indent="-342900">
              <a:buFontTx/>
              <a:buAutoNum type="alphaLcParenR"/>
              <a:defRPr/>
            </a:pPr>
            <a:r>
              <a:rPr lang="en-GB" sz="2000" dirty="0"/>
              <a:t>Identify best split</a:t>
            </a:r>
            <a:endParaRPr lang="en-AE" sz="2000" dirty="0"/>
          </a:p>
        </p:txBody>
      </p:sp>
      <p:sp>
        <p:nvSpPr>
          <p:cNvPr id="13" name="TextBox 12">
            <a:extLst>
              <a:ext uri="{FF2B5EF4-FFF2-40B4-BE49-F238E27FC236}">
                <a16:creationId xmlns:a16="http://schemas.microsoft.com/office/drawing/2014/main" id="{12B9CE99-667A-4A32-8650-A5A4176D3275}"/>
              </a:ext>
            </a:extLst>
          </p:cNvPr>
          <p:cNvSpPr txBox="1"/>
          <p:nvPr/>
        </p:nvSpPr>
        <p:spPr>
          <a:xfrm flipH="1">
            <a:off x="3886200" y="3722688"/>
            <a:ext cx="5105399" cy="2554545"/>
          </a:xfrm>
          <a:prstGeom prst="rect">
            <a:avLst/>
          </a:prstGeom>
          <a:noFill/>
        </p:spPr>
        <p:txBody>
          <a:bodyPr wrap="square">
            <a:spAutoFit/>
          </a:bodyPr>
          <a:lstStyle/>
          <a:p>
            <a:pPr>
              <a:defRPr/>
            </a:pPr>
            <a:r>
              <a:rPr lang="en-GB" sz="2000" dirty="0"/>
              <a:t>Compute the Classification error </a:t>
            </a:r>
          </a:p>
          <a:p>
            <a:pPr marL="342900" indent="-342900">
              <a:buFontTx/>
              <a:buAutoNum type="alphaLcParenR"/>
              <a:defRPr/>
            </a:pPr>
            <a:r>
              <a:rPr lang="en-GB" sz="2000" dirty="0"/>
              <a:t>At the parent </a:t>
            </a:r>
            <a:r>
              <a:rPr lang="en-GB" sz="2000" dirty="0">
                <a:solidFill>
                  <a:srgbClr val="FF0000"/>
                </a:solidFill>
              </a:rPr>
              <a:t>= 0.5</a:t>
            </a:r>
          </a:p>
          <a:p>
            <a:pPr marL="342900" indent="-342900">
              <a:buFontTx/>
              <a:buAutoNum type="alphaLcParenR"/>
              <a:defRPr/>
            </a:pPr>
            <a:r>
              <a:rPr lang="en-GB" sz="2000" dirty="0"/>
              <a:t>When A is used as the splitting attribute </a:t>
            </a:r>
            <a:r>
              <a:rPr lang="en-GB" sz="2000" dirty="0">
                <a:solidFill>
                  <a:srgbClr val="FF0000"/>
                </a:solidFill>
              </a:rPr>
              <a:t>(WAI= 0.415, Gain = 0.085)</a:t>
            </a:r>
          </a:p>
          <a:p>
            <a:pPr marL="342900" indent="-342900">
              <a:buFontTx/>
              <a:buAutoNum type="alphaLcParenR"/>
              <a:defRPr/>
            </a:pPr>
            <a:r>
              <a:rPr lang="en-GB" sz="2000" dirty="0"/>
              <a:t>When B is used as the splitting attribute </a:t>
            </a:r>
            <a:r>
              <a:rPr lang="en-GB" sz="2000" dirty="0">
                <a:solidFill>
                  <a:srgbClr val="FF0000"/>
                </a:solidFill>
              </a:rPr>
              <a:t>(WAI= 0.2498, Gain = 0.257)</a:t>
            </a:r>
            <a:endParaRPr lang="en-GB" sz="2000" dirty="0"/>
          </a:p>
          <a:p>
            <a:pPr marL="342900" indent="-342900">
              <a:buFontTx/>
              <a:buAutoNum type="alphaLcParenR"/>
              <a:defRPr/>
            </a:pPr>
            <a:r>
              <a:rPr lang="en-GB" sz="2000" dirty="0"/>
              <a:t>Identify best split </a:t>
            </a:r>
            <a:endParaRPr lang="en-AE" sz="2000" dirty="0"/>
          </a:p>
          <a:p>
            <a:pPr>
              <a:defRPr/>
            </a:pPr>
            <a:r>
              <a:rPr lang="en-GB" sz="2000" dirty="0">
                <a:solidFill>
                  <a:srgbClr val="FF0000"/>
                </a:solidFill>
              </a:rPr>
              <a:t>I</a:t>
            </a:r>
            <a:r>
              <a:rPr lang="en-AE" sz="2000" dirty="0">
                <a:solidFill>
                  <a:srgbClr val="FF0000"/>
                </a:solidFill>
              </a:rPr>
              <a:t>n both cases B is the best splitting attribute </a:t>
            </a:r>
            <a:endParaRPr lang="en-GB" sz="2000"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2AE659E-A9A8-4F88-88EF-D07B15561194}"/>
              </a:ext>
            </a:extLst>
          </p:cNvPr>
          <p:cNvGraphicFramePr>
            <a:graphicFrameLocks noGrp="1"/>
          </p:cNvGraphicFramePr>
          <p:nvPr>
            <p:ph idx="1"/>
          </p:nvPr>
        </p:nvGraphicFramePr>
        <p:xfrm>
          <a:off x="304800" y="1493838"/>
          <a:ext cx="3429000" cy="4457752"/>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97537522"/>
                    </a:ext>
                  </a:extLst>
                </a:gridCol>
                <a:gridCol w="1143000">
                  <a:extLst>
                    <a:ext uri="{9D8B030D-6E8A-4147-A177-3AD203B41FA5}">
                      <a16:colId xmlns:a16="http://schemas.microsoft.com/office/drawing/2014/main" val="3628503719"/>
                    </a:ext>
                  </a:extLst>
                </a:gridCol>
                <a:gridCol w="1143000">
                  <a:extLst>
                    <a:ext uri="{9D8B030D-6E8A-4147-A177-3AD203B41FA5}">
                      <a16:colId xmlns:a16="http://schemas.microsoft.com/office/drawing/2014/main" val="3916199431"/>
                    </a:ext>
                  </a:extLst>
                </a:gridCol>
              </a:tblGrid>
              <a:tr h="342900">
                <a:tc>
                  <a:txBody>
                    <a:bodyPr/>
                    <a:lstStyle/>
                    <a:p>
                      <a:r>
                        <a:rPr lang="en-US" sz="1800" dirty="0"/>
                        <a:t>A</a:t>
                      </a:r>
                    </a:p>
                  </a:txBody>
                  <a:tcPr marL="206562" marR="206562" marT="34292" marB="34292"/>
                </a:tc>
                <a:tc>
                  <a:txBody>
                    <a:bodyPr/>
                    <a:lstStyle/>
                    <a:p>
                      <a:r>
                        <a:rPr lang="en-US" sz="1800" dirty="0"/>
                        <a:t>B</a:t>
                      </a:r>
                    </a:p>
                  </a:txBody>
                  <a:tcPr marL="206562" marR="206562" marT="34292" marB="34292"/>
                </a:tc>
                <a:tc>
                  <a:txBody>
                    <a:bodyPr/>
                    <a:lstStyle/>
                    <a:p>
                      <a:r>
                        <a:rPr lang="en-US" sz="1800" dirty="0"/>
                        <a:t>Class</a:t>
                      </a:r>
                    </a:p>
                  </a:txBody>
                  <a:tcPr marL="206562" marR="206562" marT="34292" marB="34292"/>
                </a:tc>
                <a:extLst>
                  <a:ext uri="{0D108BD9-81ED-4DB2-BD59-A6C34878D82A}">
                    <a16:rowId xmlns:a16="http://schemas.microsoft.com/office/drawing/2014/main" val="142703337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367463500"/>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093343701"/>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022599338"/>
                  </a:ext>
                </a:extLst>
              </a:tr>
              <a:tr h="342900">
                <a:tc>
                  <a:txBody>
                    <a:bodyPr/>
                    <a:lstStyle/>
                    <a:p>
                      <a:r>
                        <a:rPr lang="en-US" sz="1800" dirty="0"/>
                        <a:t>Y</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1797469786"/>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924646401"/>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149224814"/>
                  </a:ext>
                </a:extLst>
              </a:tr>
              <a:tr h="342900">
                <a:tc>
                  <a:txBody>
                    <a:bodyPr/>
                    <a:lstStyle/>
                    <a:p>
                      <a:r>
                        <a:rPr lang="en-US" sz="1800" dirty="0"/>
                        <a:t>Y</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142042622"/>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847815030"/>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C0</a:t>
                      </a:r>
                    </a:p>
                  </a:txBody>
                  <a:tcPr marL="206562" marR="206562" marT="34292" marB="34292"/>
                </a:tc>
                <a:extLst>
                  <a:ext uri="{0D108BD9-81ED-4DB2-BD59-A6C34878D82A}">
                    <a16:rowId xmlns:a16="http://schemas.microsoft.com/office/drawing/2014/main" val="4260408074"/>
                  </a:ext>
                </a:extLst>
              </a:tr>
              <a:tr h="342900">
                <a:tc>
                  <a:txBody>
                    <a:bodyPr/>
                    <a:lstStyle/>
                    <a:p>
                      <a:r>
                        <a:rPr lang="en-US" sz="1800" dirty="0"/>
                        <a:t>N</a:t>
                      </a:r>
                    </a:p>
                  </a:txBody>
                  <a:tcPr marL="206562" marR="206562" marT="34292" marB="34292"/>
                </a:tc>
                <a:tc>
                  <a:txBody>
                    <a:bodyPr/>
                    <a:lstStyle/>
                    <a:p>
                      <a:r>
                        <a:rPr lang="en-US" sz="1800" dirty="0"/>
                        <a:t>Y</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866629519"/>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2765861574"/>
                  </a:ext>
                </a:extLst>
              </a:tr>
              <a:tr h="342900">
                <a:tc>
                  <a:txBody>
                    <a:bodyPr/>
                    <a:lstStyle/>
                    <a:p>
                      <a:r>
                        <a:rPr lang="en-US" sz="1800" dirty="0"/>
                        <a:t>N</a:t>
                      </a:r>
                    </a:p>
                  </a:txBody>
                  <a:tcPr marL="206562" marR="206562" marT="34292" marB="34292"/>
                </a:tc>
                <a:tc>
                  <a:txBody>
                    <a:bodyPr/>
                    <a:lstStyle/>
                    <a:p>
                      <a:r>
                        <a:rPr lang="en-US" sz="1800" dirty="0"/>
                        <a:t>N</a:t>
                      </a:r>
                    </a:p>
                  </a:txBody>
                  <a:tcPr marL="206562" marR="206562" marT="34292" marB="34292"/>
                </a:tc>
                <a:tc>
                  <a:txBody>
                    <a:bodyPr/>
                    <a:lstStyle/>
                    <a:p>
                      <a:r>
                        <a:rPr lang="en-US" sz="1800" dirty="0"/>
                        <a:t>C1</a:t>
                      </a:r>
                    </a:p>
                  </a:txBody>
                  <a:tcPr marL="206562" marR="206562" marT="34292" marB="34292"/>
                </a:tc>
                <a:extLst>
                  <a:ext uri="{0D108BD9-81ED-4DB2-BD59-A6C34878D82A}">
                    <a16:rowId xmlns:a16="http://schemas.microsoft.com/office/drawing/2014/main" val="1637328404"/>
                  </a:ext>
                </a:extLst>
              </a:tr>
            </a:tbl>
          </a:graphicData>
        </a:graphic>
      </p:graphicFrame>
      <p:sp>
        <p:nvSpPr>
          <p:cNvPr id="3" name="Date Placeholder 2">
            <a:extLst>
              <a:ext uri="{FF2B5EF4-FFF2-40B4-BE49-F238E27FC236}">
                <a16:creationId xmlns:a16="http://schemas.microsoft.com/office/drawing/2014/main" id="{2BC64DF6-90B7-4EFA-8E20-C2417262C5C1}"/>
              </a:ext>
            </a:extLst>
          </p:cNvPr>
          <p:cNvSpPr>
            <a:spLocks noGrp="1"/>
          </p:cNvSpPr>
          <p:nvPr>
            <p:ph type="dt" sz="quarter" idx="11"/>
          </p:nvPr>
        </p:nvSpPr>
        <p:spPr/>
        <p:txBody>
          <a:bodyPr/>
          <a:lstStyle/>
          <a:p>
            <a:pPr>
              <a:defRPr/>
            </a:pPr>
            <a:fld id="{26C6D7CA-2FB0-4885-B43C-A2B787AAAB8A}" type="datetime1">
              <a:rPr lang="en-US"/>
              <a:pPr>
                <a:defRPr/>
              </a:pPr>
              <a:t>10/13/2023</a:t>
            </a:fld>
            <a:endParaRPr lang="en-US"/>
          </a:p>
        </p:txBody>
      </p:sp>
      <p:sp>
        <p:nvSpPr>
          <p:cNvPr id="66621" name="Slide Number Placeholder 3">
            <a:extLst>
              <a:ext uri="{FF2B5EF4-FFF2-40B4-BE49-F238E27FC236}">
                <a16:creationId xmlns:a16="http://schemas.microsoft.com/office/drawing/2014/main" id="{60ED5DF0-FBB0-41B2-AB83-A2B07EB4114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1FED082-E0D3-43B0-9A97-9813EEB559D7}" type="slidenum">
              <a:rPr lang="en-US" altLang="en-US" sz="1200" smtClean="0">
                <a:solidFill>
                  <a:srgbClr val="898989"/>
                </a:solidFill>
              </a:rPr>
              <a:pPr>
                <a:spcBef>
                  <a:spcPct val="0"/>
                </a:spcBef>
                <a:buFontTx/>
                <a:buNone/>
              </a:pPr>
              <a:t>38</a:t>
            </a:fld>
            <a:endParaRPr lang="en-US" altLang="en-US" sz="1200">
              <a:solidFill>
                <a:srgbClr val="898989"/>
              </a:solidFill>
            </a:endParaRPr>
          </a:p>
        </p:txBody>
      </p:sp>
      <p:sp>
        <p:nvSpPr>
          <p:cNvPr id="2" name="Title 1">
            <a:extLst>
              <a:ext uri="{FF2B5EF4-FFF2-40B4-BE49-F238E27FC236}">
                <a16:creationId xmlns:a16="http://schemas.microsoft.com/office/drawing/2014/main" id="{91E52A95-8704-487B-8517-3D1A335CD5ED}"/>
              </a:ext>
            </a:extLst>
          </p:cNvPr>
          <p:cNvSpPr>
            <a:spLocks noGrp="1"/>
          </p:cNvSpPr>
          <p:nvPr>
            <p:ph type="title" idx="4294967295"/>
          </p:nvPr>
        </p:nvSpPr>
        <p:spPr>
          <a:xfrm>
            <a:off x="474663" y="52388"/>
            <a:ext cx="6073775" cy="1143000"/>
          </a:xfrm>
        </p:spPr>
        <p:txBody>
          <a:bodyPr>
            <a:normAutofit fontScale="90000"/>
          </a:bodyPr>
          <a:lstStyle/>
          <a:p>
            <a:pPr>
              <a:defRPr/>
            </a:pPr>
            <a:r>
              <a:rPr lang="en-US" altLang="en-US" dirty="0"/>
              <a:t>Splitting of Binary Attributes</a:t>
            </a:r>
            <a:endParaRPr lang="en-US" dirty="0"/>
          </a:p>
        </p:txBody>
      </p:sp>
      <p:pic>
        <p:nvPicPr>
          <p:cNvPr id="66623" name="Picture 5">
            <a:extLst>
              <a:ext uri="{FF2B5EF4-FFF2-40B4-BE49-F238E27FC236}">
                <a16:creationId xmlns:a16="http://schemas.microsoft.com/office/drawing/2014/main" id="{E6C494A9-B803-4735-B612-937785145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288" y="1635125"/>
            <a:ext cx="13684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4" name="Picture 6">
            <a:extLst>
              <a:ext uri="{FF2B5EF4-FFF2-40B4-BE49-F238E27FC236}">
                <a16:creationId xmlns:a16="http://schemas.microsoft.com/office/drawing/2014/main" id="{537160FA-DB78-40B6-B34D-493906CCB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625850"/>
            <a:ext cx="15700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25" name="Picture 7">
            <a:extLst>
              <a:ext uri="{FF2B5EF4-FFF2-40B4-BE49-F238E27FC236}">
                <a16:creationId xmlns:a16="http://schemas.microsoft.com/office/drawing/2014/main" id="{D1A293D2-4766-44E9-978D-1B4AFEF73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550" y="3567113"/>
            <a:ext cx="16081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26" name="TextBox 8">
            <a:extLst>
              <a:ext uri="{FF2B5EF4-FFF2-40B4-BE49-F238E27FC236}">
                <a16:creationId xmlns:a16="http://schemas.microsoft.com/office/drawing/2014/main" id="{1CBE636C-5CC9-4B6E-B6B4-A977D552AC9E}"/>
              </a:ext>
            </a:extLst>
          </p:cNvPr>
          <p:cNvSpPr txBox="1">
            <a:spLocks noChangeArrowheads="1"/>
          </p:cNvSpPr>
          <p:nvPr/>
        </p:nvSpPr>
        <p:spPr bwMode="auto">
          <a:xfrm>
            <a:off x="4241800" y="32559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Attribute A</a:t>
            </a:r>
          </a:p>
        </p:txBody>
      </p:sp>
      <p:sp>
        <p:nvSpPr>
          <p:cNvPr id="66627" name="TextBox 9">
            <a:extLst>
              <a:ext uri="{FF2B5EF4-FFF2-40B4-BE49-F238E27FC236}">
                <a16:creationId xmlns:a16="http://schemas.microsoft.com/office/drawing/2014/main" id="{9E082055-7583-4DC0-AF6E-A4CC2BE4B11D}"/>
              </a:ext>
            </a:extLst>
          </p:cNvPr>
          <p:cNvSpPr txBox="1">
            <a:spLocks noChangeArrowheads="1"/>
          </p:cNvSpPr>
          <p:nvPr/>
        </p:nvSpPr>
        <p:spPr bwMode="auto">
          <a:xfrm>
            <a:off x="6548438" y="3238500"/>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1"/>
              <a:t>Attribute B</a:t>
            </a:r>
          </a:p>
        </p:txBody>
      </p:sp>
      <p:sp>
        <p:nvSpPr>
          <p:cNvPr id="4" name="Footer Placeholder 3">
            <a:extLst>
              <a:ext uri="{FF2B5EF4-FFF2-40B4-BE49-F238E27FC236}">
                <a16:creationId xmlns:a16="http://schemas.microsoft.com/office/drawing/2014/main" id="{6160F2AB-A6CA-4D0E-B7A3-7C2F339DD38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76CCEE0C-7A22-492B-AE55-9249B85D8C46}"/>
              </a:ext>
            </a:extLst>
          </p:cNvPr>
          <p:cNvSpPr>
            <a:spLocks noGrp="1"/>
          </p:cNvSpPr>
          <p:nvPr>
            <p:ph idx="1"/>
          </p:nvPr>
        </p:nvSpPr>
        <p:spPr>
          <a:xfrm>
            <a:off x="304800" y="1493838"/>
            <a:ext cx="8229600" cy="4525962"/>
          </a:xfrm>
        </p:spPr>
        <p:txBody>
          <a:bodyPr/>
          <a:lstStyle/>
          <a:p>
            <a:pPr fontAlgn="base">
              <a:spcAft>
                <a:spcPct val="0"/>
              </a:spcAft>
            </a:pPr>
            <a:r>
              <a:rPr lang="en-US" altLang="en-US" dirty="0"/>
              <a:t>Suppose we have attribute </a:t>
            </a:r>
            <a:r>
              <a:rPr lang="en-US" altLang="en-US" dirty="0" err="1"/>
              <a:t>CarType</a:t>
            </a:r>
            <a:r>
              <a:rPr lang="en-US" altLang="en-US" dirty="0"/>
              <a:t> with distinct values Family, Sports, Luxury. Also assume we have two classes C1 and C2</a:t>
            </a:r>
          </a:p>
          <a:p>
            <a:pPr fontAlgn="base">
              <a:spcAft>
                <a:spcPct val="0"/>
              </a:spcAft>
            </a:pPr>
            <a:r>
              <a:rPr lang="en-US" altLang="en-US" dirty="0"/>
              <a:t>For each distinct value, gather counts for each class in the dataset</a:t>
            </a:r>
          </a:p>
          <a:p>
            <a:pPr fontAlgn="base">
              <a:spcAft>
                <a:spcPct val="0"/>
              </a:spcAft>
            </a:pPr>
            <a:endParaRPr lang="en-US" altLang="en-US" dirty="0"/>
          </a:p>
        </p:txBody>
      </p:sp>
      <p:sp>
        <p:nvSpPr>
          <p:cNvPr id="5" name="Date Placeholder 4">
            <a:extLst>
              <a:ext uri="{FF2B5EF4-FFF2-40B4-BE49-F238E27FC236}">
                <a16:creationId xmlns:a16="http://schemas.microsoft.com/office/drawing/2014/main" id="{BE63A728-C26F-4C4B-95B9-29B469C260F8}"/>
              </a:ext>
            </a:extLst>
          </p:cNvPr>
          <p:cNvSpPr>
            <a:spLocks noGrp="1"/>
          </p:cNvSpPr>
          <p:nvPr>
            <p:ph type="dt" sz="quarter" idx="11"/>
          </p:nvPr>
        </p:nvSpPr>
        <p:spPr/>
        <p:txBody>
          <a:bodyPr/>
          <a:lstStyle/>
          <a:p>
            <a:pPr>
              <a:defRPr/>
            </a:pPr>
            <a:fld id="{CAF951FA-4E62-4C12-8921-BAA2F75F9D75}" type="datetime1">
              <a:rPr lang="en-US"/>
              <a:pPr>
                <a:defRPr/>
              </a:pPr>
              <a:t>10/13/2023</a:t>
            </a:fld>
            <a:endParaRPr lang="en-US"/>
          </a:p>
        </p:txBody>
      </p:sp>
      <p:sp>
        <p:nvSpPr>
          <p:cNvPr id="68612" name="Slide Number Placeholder 5">
            <a:extLst>
              <a:ext uri="{FF2B5EF4-FFF2-40B4-BE49-F238E27FC236}">
                <a16:creationId xmlns:a16="http://schemas.microsoft.com/office/drawing/2014/main" id="{DE07C94F-672F-4594-9C20-69860FB06E2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E19EE11-02BE-4469-99E8-2926CD0ED44D}" type="slidenum">
              <a:rPr lang="en-US" altLang="en-US" sz="1200" smtClean="0">
                <a:solidFill>
                  <a:srgbClr val="898989"/>
                </a:solidFill>
              </a:rPr>
              <a:pPr>
                <a:spcBef>
                  <a:spcPct val="0"/>
                </a:spcBef>
                <a:buFontTx/>
                <a:buNone/>
              </a:pPr>
              <a:t>39</a:t>
            </a:fld>
            <a:endParaRPr lang="en-US" altLang="en-US" sz="1200">
              <a:solidFill>
                <a:srgbClr val="898989"/>
              </a:solidFill>
            </a:endParaRPr>
          </a:p>
        </p:txBody>
      </p:sp>
      <p:sp>
        <p:nvSpPr>
          <p:cNvPr id="2" name="Title 1">
            <a:extLst>
              <a:ext uri="{FF2B5EF4-FFF2-40B4-BE49-F238E27FC236}">
                <a16:creationId xmlns:a16="http://schemas.microsoft.com/office/drawing/2014/main" id="{7E387180-B70C-4051-8BE8-2E0A5638DD68}"/>
              </a:ext>
            </a:extLst>
          </p:cNvPr>
          <p:cNvSpPr>
            <a:spLocks noGrp="1"/>
          </p:cNvSpPr>
          <p:nvPr>
            <p:ph type="title" idx="4294967295"/>
          </p:nvPr>
        </p:nvSpPr>
        <p:spPr>
          <a:xfrm>
            <a:off x="315913" y="161925"/>
            <a:ext cx="6237287" cy="1143000"/>
          </a:xfrm>
        </p:spPr>
        <p:txBody>
          <a:bodyPr>
            <a:normAutofit fontScale="90000"/>
          </a:bodyPr>
          <a:lstStyle/>
          <a:p>
            <a:pPr>
              <a:defRPr/>
            </a:pPr>
            <a:r>
              <a:rPr lang="en-US" altLang="en-US" dirty="0"/>
              <a:t>Splitting of Categorical Attributes</a:t>
            </a:r>
            <a:endParaRPr lang="en-US" dirty="0"/>
          </a:p>
        </p:txBody>
      </p:sp>
      <p:pic>
        <p:nvPicPr>
          <p:cNvPr id="68614" name="Picture 3">
            <a:extLst>
              <a:ext uri="{FF2B5EF4-FFF2-40B4-BE49-F238E27FC236}">
                <a16:creationId xmlns:a16="http://schemas.microsoft.com/office/drawing/2014/main" id="{463CB4DB-3C30-4C55-906D-F656D42E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801" b="13599"/>
          <a:stretch>
            <a:fillRect/>
          </a:stretch>
        </p:blipFill>
        <p:spPr bwMode="auto">
          <a:xfrm>
            <a:off x="32825" y="3617913"/>
            <a:ext cx="90551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AD39CD9-F7FF-40DC-B80D-471CCC9FCF7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828684F7-E4D5-4A5E-9DE9-DA5A5343CE66}"/>
              </a:ext>
            </a:extLst>
          </p:cNvPr>
          <p:cNvSpPr>
            <a:spLocks noGrp="1"/>
          </p:cNvSpPr>
          <p:nvPr>
            <p:ph idx="1"/>
          </p:nvPr>
        </p:nvSpPr>
        <p:spPr>
          <a:xfrm>
            <a:off x="457200" y="1420813"/>
            <a:ext cx="8229600" cy="4525962"/>
          </a:xfrm>
        </p:spPr>
        <p:txBody>
          <a:bodyPr/>
          <a:lstStyle/>
          <a:p>
            <a:pPr fontAlgn="base">
              <a:spcAft>
                <a:spcPct val="0"/>
              </a:spcAft>
            </a:pPr>
            <a:r>
              <a:rPr lang="en-US" altLang="en-US"/>
              <a:t>Decision tree induction is the learning of decision trees from class-labeled training tuples</a:t>
            </a:r>
          </a:p>
          <a:p>
            <a:pPr fontAlgn="base">
              <a:spcAft>
                <a:spcPct val="0"/>
              </a:spcAft>
            </a:pPr>
            <a:r>
              <a:rPr lang="en-US" altLang="en-US"/>
              <a:t>A decision tree is a tree structure (nodes and edges)</a:t>
            </a:r>
          </a:p>
          <a:p>
            <a:pPr lvl="1" fontAlgn="base">
              <a:spcAft>
                <a:spcPct val="0"/>
              </a:spcAft>
            </a:pPr>
            <a:r>
              <a:rPr lang="en-US" altLang="en-US"/>
              <a:t>The topmost node in a tree is the root node</a:t>
            </a:r>
          </a:p>
          <a:p>
            <a:pPr lvl="1" fontAlgn="base">
              <a:spcAft>
                <a:spcPct val="0"/>
              </a:spcAft>
            </a:pPr>
            <a:r>
              <a:rPr lang="en-US" altLang="en-US"/>
              <a:t>Internal node (non-leaf node) including root holds an attribute</a:t>
            </a:r>
          </a:p>
          <a:p>
            <a:pPr lvl="2"/>
            <a:r>
              <a:rPr lang="en-US" altLang="en-US" sz="2000"/>
              <a:t>Denotes a test on an attribute</a:t>
            </a:r>
          </a:p>
          <a:p>
            <a:pPr lvl="2"/>
            <a:r>
              <a:rPr lang="en-US" altLang="en-US" sz="2000"/>
              <a:t>Separates records that have different characteristics</a:t>
            </a:r>
          </a:p>
          <a:p>
            <a:pPr lvl="1" fontAlgn="base">
              <a:spcAft>
                <a:spcPct val="0"/>
              </a:spcAft>
            </a:pPr>
            <a:r>
              <a:rPr lang="en-US" altLang="en-US"/>
              <a:t>Branch (edge) represents an outcome of the test</a:t>
            </a:r>
          </a:p>
          <a:p>
            <a:pPr lvl="1" fontAlgn="base">
              <a:spcAft>
                <a:spcPct val="0"/>
              </a:spcAft>
            </a:pPr>
            <a:r>
              <a:rPr lang="en-US" altLang="en-US"/>
              <a:t>Leaf node (or terminal node) holds a class label</a:t>
            </a:r>
          </a:p>
        </p:txBody>
      </p:sp>
      <p:sp>
        <p:nvSpPr>
          <p:cNvPr id="4" name="Date Placeholder 3">
            <a:extLst>
              <a:ext uri="{FF2B5EF4-FFF2-40B4-BE49-F238E27FC236}">
                <a16:creationId xmlns:a16="http://schemas.microsoft.com/office/drawing/2014/main" id="{72C759CA-D7CF-41E5-A583-5DAFE194DE37}"/>
              </a:ext>
            </a:extLst>
          </p:cNvPr>
          <p:cNvSpPr>
            <a:spLocks noGrp="1"/>
          </p:cNvSpPr>
          <p:nvPr>
            <p:ph type="dt" sz="quarter" idx="11"/>
          </p:nvPr>
        </p:nvSpPr>
        <p:spPr/>
        <p:txBody>
          <a:bodyPr/>
          <a:lstStyle/>
          <a:p>
            <a:pPr>
              <a:defRPr/>
            </a:pPr>
            <a:fld id="{8653A553-4EEB-4901-814D-2B089173DB57}" type="datetime1">
              <a:rPr lang="en-US"/>
              <a:pPr>
                <a:defRPr/>
              </a:pPr>
              <a:t>10/13/2023</a:t>
            </a:fld>
            <a:endParaRPr lang="en-US"/>
          </a:p>
        </p:txBody>
      </p:sp>
      <p:sp>
        <p:nvSpPr>
          <p:cNvPr id="31748" name="Slide Number Placeholder 4">
            <a:extLst>
              <a:ext uri="{FF2B5EF4-FFF2-40B4-BE49-F238E27FC236}">
                <a16:creationId xmlns:a16="http://schemas.microsoft.com/office/drawing/2014/main" id="{76734FF6-6B53-43BD-87CE-7ABA7BC29B86}"/>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8ACD2A5-D37C-4856-A26B-8C47D187FDE1}"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
        <p:nvSpPr>
          <p:cNvPr id="2" name="Title 1">
            <a:extLst>
              <a:ext uri="{FF2B5EF4-FFF2-40B4-BE49-F238E27FC236}">
                <a16:creationId xmlns:a16="http://schemas.microsoft.com/office/drawing/2014/main" id="{F522A3A9-3979-4094-A2FF-A9E916DEA90F}"/>
              </a:ext>
            </a:extLst>
          </p:cNvPr>
          <p:cNvSpPr>
            <a:spLocks noGrp="1"/>
          </p:cNvSpPr>
          <p:nvPr>
            <p:ph type="title" idx="4294967295"/>
          </p:nvPr>
        </p:nvSpPr>
        <p:spPr>
          <a:xfrm>
            <a:off x="457200" y="136525"/>
            <a:ext cx="6096000" cy="1143000"/>
          </a:xfrm>
        </p:spPr>
        <p:txBody>
          <a:bodyPr/>
          <a:lstStyle/>
          <a:p>
            <a:pPr>
              <a:defRPr/>
            </a:pPr>
            <a:r>
              <a:rPr lang="en-US" dirty="0"/>
              <a:t>Decision tree</a:t>
            </a:r>
          </a:p>
        </p:txBody>
      </p:sp>
      <p:sp>
        <p:nvSpPr>
          <p:cNvPr id="5" name="Footer Placeholder 4">
            <a:extLst>
              <a:ext uri="{FF2B5EF4-FFF2-40B4-BE49-F238E27FC236}">
                <a16:creationId xmlns:a16="http://schemas.microsoft.com/office/drawing/2014/main" id="{9F9E82BC-A295-420A-81F5-3D13B893D5A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Content Placeholder 2">
            <a:extLst>
              <a:ext uri="{FF2B5EF4-FFF2-40B4-BE49-F238E27FC236}">
                <a16:creationId xmlns:a16="http://schemas.microsoft.com/office/drawing/2014/main" id="{4D46223F-B9B9-4200-8FBF-A0F6D343A1E6}"/>
              </a:ext>
            </a:extLst>
          </p:cNvPr>
          <p:cNvSpPr>
            <a:spLocks noGrp="1"/>
          </p:cNvSpPr>
          <p:nvPr>
            <p:ph idx="1"/>
          </p:nvPr>
        </p:nvSpPr>
        <p:spPr>
          <a:xfrm>
            <a:off x="293688" y="1300163"/>
            <a:ext cx="5040312" cy="4525962"/>
          </a:xfrm>
        </p:spPr>
        <p:txBody>
          <a:bodyPr/>
          <a:lstStyle/>
          <a:p>
            <a:pPr fontAlgn="base">
              <a:spcAft>
                <a:spcPct val="0"/>
              </a:spcAft>
            </a:pPr>
            <a:r>
              <a:rPr lang="en-US" altLang="en-US" sz="2000"/>
              <a:t>Use Binary Decisions based on one value</a:t>
            </a:r>
          </a:p>
          <a:p>
            <a:pPr fontAlgn="base">
              <a:spcAft>
                <a:spcPct val="0"/>
              </a:spcAft>
            </a:pPr>
            <a:r>
              <a:rPr lang="en-US" altLang="en-US" sz="2000"/>
              <a:t>Several Choices for the splitting value</a:t>
            </a:r>
          </a:p>
          <a:p>
            <a:pPr lvl="1" fontAlgn="base">
              <a:spcAft>
                <a:spcPct val="0"/>
              </a:spcAft>
            </a:pPr>
            <a:r>
              <a:rPr lang="en-US" altLang="en-US" sz="2000"/>
              <a:t>Number of possible splitting values </a:t>
            </a:r>
            <a:br>
              <a:rPr lang="en-US" altLang="en-US" sz="2000"/>
            </a:br>
            <a:r>
              <a:rPr lang="en-US" altLang="en-US" sz="2000"/>
              <a:t>= Number of distinct values</a:t>
            </a:r>
          </a:p>
          <a:p>
            <a:pPr fontAlgn="base">
              <a:spcAft>
                <a:spcPct val="0"/>
              </a:spcAft>
            </a:pPr>
            <a:r>
              <a:rPr lang="en-US" altLang="en-US" sz="2000"/>
              <a:t>Each splitting value has a count matrix associated with it</a:t>
            </a:r>
          </a:p>
          <a:p>
            <a:pPr lvl="1" fontAlgn="base">
              <a:spcAft>
                <a:spcPct val="0"/>
              </a:spcAft>
            </a:pPr>
            <a:r>
              <a:rPr lang="en-US" altLang="en-US" sz="2000"/>
              <a:t>Class counts in each of the partitions, A &lt; v and A </a:t>
            </a:r>
            <a:r>
              <a:rPr lang="en-US" altLang="en-US" sz="2000">
                <a:sym typeface="Symbol" panose="05050102010706020507" pitchFamily="18" charset="2"/>
              </a:rPr>
              <a:t></a:t>
            </a:r>
            <a:r>
              <a:rPr lang="en-US" altLang="en-US" sz="2000"/>
              <a:t> v</a:t>
            </a:r>
          </a:p>
          <a:p>
            <a:pPr fontAlgn="base">
              <a:spcAft>
                <a:spcPct val="0"/>
              </a:spcAft>
            </a:pPr>
            <a:r>
              <a:rPr lang="en-US" altLang="en-US" sz="2000"/>
              <a:t>Simple method to choose best v</a:t>
            </a:r>
          </a:p>
          <a:p>
            <a:pPr lvl="1" fontAlgn="base">
              <a:spcAft>
                <a:spcPct val="0"/>
              </a:spcAft>
            </a:pPr>
            <a:r>
              <a:rPr lang="en-US" altLang="en-US" sz="2000"/>
              <a:t>For each v, scan the database to gather count matrix and compute its Gini index</a:t>
            </a:r>
          </a:p>
          <a:p>
            <a:pPr lvl="1" fontAlgn="base">
              <a:spcAft>
                <a:spcPct val="0"/>
              </a:spcAft>
            </a:pPr>
            <a:r>
              <a:rPr lang="en-US" altLang="en-US" sz="2000"/>
              <a:t>Computationally Inefficient! Repetition of work.</a:t>
            </a:r>
          </a:p>
          <a:p>
            <a:pPr fontAlgn="base">
              <a:spcAft>
                <a:spcPct val="0"/>
              </a:spcAft>
            </a:pPr>
            <a:endParaRPr lang="en-US" altLang="en-US" sz="2000"/>
          </a:p>
        </p:txBody>
      </p:sp>
      <p:sp>
        <p:nvSpPr>
          <p:cNvPr id="6" name="Date Placeholder 5">
            <a:extLst>
              <a:ext uri="{FF2B5EF4-FFF2-40B4-BE49-F238E27FC236}">
                <a16:creationId xmlns:a16="http://schemas.microsoft.com/office/drawing/2014/main" id="{3FE1E43F-5F8D-49B8-B178-768171D711F2}"/>
              </a:ext>
            </a:extLst>
          </p:cNvPr>
          <p:cNvSpPr>
            <a:spLocks noGrp="1"/>
          </p:cNvSpPr>
          <p:nvPr>
            <p:ph type="dt" sz="quarter" idx="11"/>
          </p:nvPr>
        </p:nvSpPr>
        <p:spPr/>
        <p:txBody>
          <a:bodyPr/>
          <a:lstStyle/>
          <a:p>
            <a:pPr>
              <a:defRPr/>
            </a:pPr>
            <a:fld id="{FB10B7C4-48BA-4DA1-A203-FB105169C5B1}" type="datetime1">
              <a:rPr lang="en-US"/>
              <a:pPr>
                <a:defRPr/>
              </a:pPr>
              <a:t>10/13/2023</a:t>
            </a:fld>
            <a:endParaRPr lang="en-US"/>
          </a:p>
        </p:txBody>
      </p:sp>
      <p:sp>
        <p:nvSpPr>
          <p:cNvPr id="69636" name="Slide Number Placeholder 6">
            <a:extLst>
              <a:ext uri="{FF2B5EF4-FFF2-40B4-BE49-F238E27FC236}">
                <a16:creationId xmlns:a16="http://schemas.microsoft.com/office/drawing/2014/main" id="{3DA677C1-92CA-4D8C-AFBD-C6F185AEFF8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585F7EE-ED9C-41F1-815C-2552B86FE983}"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
        <p:nvSpPr>
          <p:cNvPr id="2" name="Title 1">
            <a:extLst>
              <a:ext uri="{FF2B5EF4-FFF2-40B4-BE49-F238E27FC236}">
                <a16:creationId xmlns:a16="http://schemas.microsoft.com/office/drawing/2014/main" id="{1689DEA5-10AC-418A-9F03-703C5670E873}"/>
              </a:ext>
            </a:extLst>
          </p:cNvPr>
          <p:cNvSpPr>
            <a:spLocks noGrp="1"/>
          </p:cNvSpPr>
          <p:nvPr>
            <p:ph type="title" idx="4294967295"/>
          </p:nvPr>
        </p:nvSpPr>
        <p:spPr>
          <a:xfrm>
            <a:off x="293688" y="88900"/>
            <a:ext cx="6270625" cy="1143000"/>
          </a:xfrm>
        </p:spPr>
        <p:txBody>
          <a:bodyPr>
            <a:normAutofit fontScale="90000"/>
          </a:bodyPr>
          <a:lstStyle/>
          <a:p>
            <a:pPr>
              <a:defRPr/>
            </a:pPr>
            <a:r>
              <a:rPr lang="en-US" altLang="en-US" dirty="0"/>
              <a:t>Splitting of Continuous Attributes</a:t>
            </a:r>
            <a:endParaRPr lang="en-US" dirty="0"/>
          </a:p>
        </p:txBody>
      </p:sp>
      <p:graphicFrame>
        <p:nvGraphicFramePr>
          <p:cNvPr id="69638" name="Object 6">
            <a:extLst>
              <a:ext uri="{FF2B5EF4-FFF2-40B4-BE49-F238E27FC236}">
                <a16:creationId xmlns:a16="http://schemas.microsoft.com/office/drawing/2014/main" id="{F21AC33E-D815-4217-97B2-B7A3FFC6A64F}"/>
              </a:ext>
            </a:extLst>
          </p:cNvPr>
          <p:cNvGraphicFramePr>
            <a:graphicFrameLocks noChangeAspect="1"/>
          </p:cNvGraphicFramePr>
          <p:nvPr/>
        </p:nvGraphicFramePr>
        <p:xfrm>
          <a:off x="5643563" y="1392238"/>
          <a:ext cx="2895600" cy="3092450"/>
        </p:xfrm>
        <a:graphic>
          <a:graphicData uri="http://schemas.openxmlformats.org/presentationml/2006/ole">
            <mc:AlternateContent xmlns:mc="http://schemas.openxmlformats.org/markup-compatibility/2006">
              <mc:Choice xmlns:v="urn:schemas-microsoft-com:vml" Requires="v">
                <p:oleObj spid="_x0000_s69811" name="Document" r:id="rId3" imgW="5415994" imgH="5779818" progId="Word.Document.8">
                  <p:embed/>
                </p:oleObj>
              </mc:Choice>
              <mc:Fallback>
                <p:oleObj name="Document" r:id="rId3" imgW="5415994" imgH="5779818"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43563" y="1392238"/>
                        <a:ext cx="289560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9" name="Object 8">
            <a:extLst>
              <a:ext uri="{FF2B5EF4-FFF2-40B4-BE49-F238E27FC236}">
                <a16:creationId xmlns:a16="http://schemas.microsoft.com/office/drawing/2014/main" id="{1EB9FF94-00D6-426A-85DB-49BEB0410CE0}"/>
              </a:ext>
            </a:extLst>
          </p:cNvPr>
          <p:cNvGraphicFramePr>
            <a:graphicFrameLocks noChangeAspect="1"/>
          </p:cNvGraphicFramePr>
          <p:nvPr/>
        </p:nvGraphicFramePr>
        <p:xfrm>
          <a:off x="6564313" y="4500563"/>
          <a:ext cx="1055687" cy="1685925"/>
        </p:xfrm>
        <a:graphic>
          <a:graphicData uri="http://schemas.openxmlformats.org/presentationml/2006/ole">
            <mc:AlternateContent xmlns:mc="http://schemas.openxmlformats.org/markup-compatibility/2006">
              <mc:Choice xmlns:v="urn:schemas-microsoft-com:vml" Requires="v">
                <p:oleObj spid="_x0000_s69812" name="Visio" r:id="rId5" imgW="1611935" imgH="2570756" progId="Visio.Drawing.6">
                  <p:embed/>
                </p:oleObj>
              </mc:Choice>
              <mc:Fallback>
                <p:oleObj name="Visio" r:id="rId5" imgW="1611935" imgH="2570756" progId="Visio.Drawing.6">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4313" y="4500563"/>
                        <a:ext cx="1055687"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Footer Placeholder 2">
            <a:extLst>
              <a:ext uri="{FF2B5EF4-FFF2-40B4-BE49-F238E27FC236}">
                <a16:creationId xmlns:a16="http://schemas.microsoft.com/office/drawing/2014/main" id="{192BBACB-1B2D-4270-A825-926CA34CC30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A47BA113-623B-4550-B8E8-A978787420FB}"/>
              </a:ext>
            </a:extLst>
          </p:cNvPr>
          <p:cNvSpPr>
            <a:spLocks noGrp="1"/>
          </p:cNvSpPr>
          <p:nvPr>
            <p:ph idx="1"/>
          </p:nvPr>
        </p:nvSpPr>
        <p:spPr>
          <a:xfrm>
            <a:off x="304800" y="1490663"/>
            <a:ext cx="8229600" cy="4525962"/>
          </a:xfrm>
        </p:spPr>
        <p:txBody>
          <a:bodyPr/>
          <a:lstStyle/>
          <a:p>
            <a:pPr fontAlgn="base">
              <a:spcAft>
                <a:spcPct val="0"/>
              </a:spcAft>
            </a:pPr>
            <a:r>
              <a:rPr lang="en-US" altLang="en-US"/>
              <a:t>For efficient computation: for each attribute,</a:t>
            </a:r>
          </a:p>
          <a:p>
            <a:pPr marL="557213" lvl="1" indent="-214313" fontAlgn="base">
              <a:spcAft>
                <a:spcPct val="0"/>
              </a:spcAft>
            </a:pPr>
            <a:r>
              <a:rPr lang="en-US" altLang="en-US" sz="1800"/>
              <a:t>Sort the attribute on values</a:t>
            </a:r>
          </a:p>
          <a:p>
            <a:pPr marL="557213" lvl="1" indent="-214313" fontAlgn="base">
              <a:spcAft>
                <a:spcPct val="0"/>
              </a:spcAft>
            </a:pPr>
            <a:r>
              <a:rPr lang="en-US" altLang="en-US" sz="1800"/>
              <a:t>Linearly scan these values, each time updating the count matrix and computing Gini index</a:t>
            </a:r>
          </a:p>
          <a:p>
            <a:pPr marL="557213" lvl="1" indent="-214313" fontAlgn="base">
              <a:spcAft>
                <a:spcPct val="0"/>
              </a:spcAft>
            </a:pPr>
            <a:r>
              <a:rPr lang="en-US" altLang="en-US" sz="1800"/>
              <a:t>Choose the split position that has the least gini index</a:t>
            </a:r>
          </a:p>
          <a:p>
            <a:pPr fontAlgn="base">
              <a:spcAft>
                <a:spcPct val="0"/>
              </a:spcAft>
            </a:pPr>
            <a:endParaRPr lang="en-US" altLang="en-US"/>
          </a:p>
        </p:txBody>
      </p:sp>
      <p:sp>
        <p:nvSpPr>
          <p:cNvPr id="11" name="Date Placeholder 10">
            <a:extLst>
              <a:ext uri="{FF2B5EF4-FFF2-40B4-BE49-F238E27FC236}">
                <a16:creationId xmlns:a16="http://schemas.microsoft.com/office/drawing/2014/main" id="{F5DACBCE-F8D3-4774-8FEE-BF28AC3D8FCB}"/>
              </a:ext>
            </a:extLst>
          </p:cNvPr>
          <p:cNvSpPr>
            <a:spLocks noGrp="1"/>
          </p:cNvSpPr>
          <p:nvPr>
            <p:ph type="dt" sz="quarter" idx="11"/>
          </p:nvPr>
        </p:nvSpPr>
        <p:spPr/>
        <p:txBody>
          <a:bodyPr/>
          <a:lstStyle/>
          <a:p>
            <a:pPr>
              <a:defRPr/>
            </a:pPr>
            <a:fld id="{0943215D-1127-4CFA-B7BA-FFD246D43A07}" type="datetime1">
              <a:rPr lang="en-US"/>
              <a:pPr>
                <a:defRPr/>
              </a:pPr>
              <a:t>10/13/2023</a:t>
            </a:fld>
            <a:endParaRPr lang="en-US"/>
          </a:p>
        </p:txBody>
      </p:sp>
      <p:sp>
        <p:nvSpPr>
          <p:cNvPr id="70660" name="Slide Number Placeholder 11">
            <a:extLst>
              <a:ext uri="{FF2B5EF4-FFF2-40B4-BE49-F238E27FC236}">
                <a16:creationId xmlns:a16="http://schemas.microsoft.com/office/drawing/2014/main" id="{3AD2F249-3C44-4CA0-98A2-F4037B6F73A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56A4769-264B-4898-9730-5D7C6780303C}"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
        <p:nvSpPr>
          <p:cNvPr id="2" name="Title 1">
            <a:extLst>
              <a:ext uri="{FF2B5EF4-FFF2-40B4-BE49-F238E27FC236}">
                <a16:creationId xmlns:a16="http://schemas.microsoft.com/office/drawing/2014/main" id="{554B5202-6CB0-42F7-ABA0-44414E83BA9B}"/>
              </a:ext>
            </a:extLst>
          </p:cNvPr>
          <p:cNvSpPr>
            <a:spLocks noGrp="1"/>
          </p:cNvSpPr>
          <p:nvPr>
            <p:ph type="title" idx="4294967295"/>
          </p:nvPr>
        </p:nvSpPr>
        <p:spPr>
          <a:xfrm>
            <a:off x="304800" y="90488"/>
            <a:ext cx="6378575" cy="1143000"/>
          </a:xfrm>
        </p:spPr>
        <p:txBody>
          <a:bodyPr>
            <a:normAutofit fontScale="90000"/>
          </a:bodyPr>
          <a:lstStyle/>
          <a:p>
            <a:pPr>
              <a:defRPr/>
            </a:pPr>
            <a:r>
              <a:rPr lang="en-US" altLang="en-US" dirty="0"/>
              <a:t>Splitting of Continuous Attributes</a:t>
            </a:r>
            <a:endParaRPr lang="en-US" dirty="0"/>
          </a:p>
        </p:txBody>
      </p:sp>
      <p:grpSp>
        <p:nvGrpSpPr>
          <p:cNvPr id="70662" name="Group 10">
            <a:extLst>
              <a:ext uri="{FF2B5EF4-FFF2-40B4-BE49-F238E27FC236}">
                <a16:creationId xmlns:a16="http://schemas.microsoft.com/office/drawing/2014/main" id="{F0DEA8F9-55F2-42B0-9D6E-850CE0303512}"/>
              </a:ext>
            </a:extLst>
          </p:cNvPr>
          <p:cNvGrpSpPr>
            <a:grpSpLocks/>
          </p:cNvGrpSpPr>
          <p:nvPr/>
        </p:nvGrpSpPr>
        <p:grpSpPr bwMode="auto">
          <a:xfrm>
            <a:off x="609600" y="3429000"/>
            <a:ext cx="7696200" cy="2466975"/>
            <a:chOff x="144" y="2487"/>
            <a:chExt cx="5804" cy="1652"/>
          </a:xfrm>
        </p:grpSpPr>
        <p:graphicFrame>
          <p:nvGraphicFramePr>
            <p:cNvPr id="70664" name="Object 4">
              <a:extLst>
                <a:ext uri="{FF2B5EF4-FFF2-40B4-BE49-F238E27FC236}">
                  <a16:creationId xmlns:a16="http://schemas.microsoft.com/office/drawing/2014/main" id="{319B1525-9660-4398-9059-6AEFB3892039}"/>
                </a:ext>
              </a:extLst>
            </p:cNvPr>
            <p:cNvGraphicFramePr>
              <a:graphicFrameLocks noChangeAspect="1"/>
            </p:cNvGraphicFramePr>
            <p:nvPr/>
          </p:nvGraphicFramePr>
          <p:xfrm>
            <a:off x="976" y="2487"/>
            <a:ext cx="4972" cy="1652"/>
          </p:xfrm>
          <a:graphic>
            <a:graphicData uri="http://schemas.openxmlformats.org/presentationml/2006/ole">
              <mc:AlternateContent xmlns:mc="http://schemas.openxmlformats.org/markup-compatibility/2006">
                <mc:Choice xmlns:v="urn:schemas-microsoft-com:vml" Requires="v">
                  <p:oleObj spid="_x0000_s70755" name="Document" r:id="rId3" imgW="10585704" imgH="3558540" progId="Word.Document.8">
                    <p:embed/>
                  </p:oleObj>
                </mc:Choice>
                <mc:Fallback>
                  <p:oleObj name="Document" r:id="rId3" imgW="10585704" imgH="35585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 y="2487"/>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5" name="Line 5">
              <a:extLst>
                <a:ext uri="{FF2B5EF4-FFF2-40B4-BE49-F238E27FC236}">
                  <a16:creationId xmlns:a16="http://schemas.microsoft.com/office/drawing/2014/main" id="{2036D215-8587-490B-8C51-4E96122DC5F9}"/>
                </a:ext>
              </a:extLst>
            </p:cNvPr>
            <p:cNvSpPr>
              <a:spLocks noChangeShapeType="1"/>
            </p:cNvSpPr>
            <p:nvPr/>
          </p:nvSpPr>
          <p:spPr bwMode="auto">
            <a:xfrm>
              <a:off x="1152" y="2945"/>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E"/>
            </a:p>
          </p:txBody>
        </p:sp>
        <p:grpSp>
          <p:nvGrpSpPr>
            <p:cNvPr id="70666" name="Group 6">
              <a:extLst>
                <a:ext uri="{FF2B5EF4-FFF2-40B4-BE49-F238E27FC236}">
                  <a16:creationId xmlns:a16="http://schemas.microsoft.com/office/drawing/2014/main" id="{82AD5045-5B68-4428-8346-3F2848D1D719}"/>
                </a:ext>
              </a:extLst>
            </p:cNvPr>
            <p:cNvGrpSpPr>
              <a:grpSpLocks/>
            </p:cNvGrpSpPr>
            <p:nvPr/>
          </p:nvGrpSpPr>
          <p:grpSpPr bwMode="auto">
            <a:xfrm>
              <a:off x="144" y="2964"/>
              <a:ext cx="1200" cy="233"/>
              <a:chOff x="144" y="2868"/>
              <a:chExt cx="1200" cy="233"/>
            </a:xfrm>
          </p:grpSpPr>
          <p:sp>
            <p:nvSpPr>
              <p:cNvPr id="70668" name="Text Box 7">
                <a:extLst>
                  <a:ext uri="{FF2B5EF4-FFF2-40B4-BE49-F238E27FC236}">
                    <a16:creationId xmlns:a16="http://schemas.microsoft.com/office/drawing/2014/main" id="{A7D2C56D-F1E7-47F3-A6AE-E800BC1D10C4}"/>
                  </a:ext>
                </a:extLst>
              </p:cNvPr>
              <p:cNvSpPr txBox="1">
                <a:spLocks noChangeArrowheads="1"/>
              </p:cNvSpPr>
              <p:nvPr/>
            </p:nvSpPr>
            <p:spPr bwMode="auto">
              <a:xfrm>
                <a:off x="144" y="2868"/>
                <a:ext cx="9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defTabSz="9271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defTabSz="9271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defTabSz="9271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9271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defTabSz="9271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Font typeface="Monotype Sorts"/>
                  <a:buNone/>
                </a:pPr>
                <a:r>
                  <a:rPr kumimoji="1" lang="en-US" altLang="en-US" sz="1200"/>
                  <a:t>Split Positions</a:t>
                </a:r>
              </a:p>
            </p:txBody>
          </p:sp>
          <p:sp>
            <p:nvSpPr>
              <p:cNvPr id="70669" name="Line 8">
                <a:extLst>
                  <a:ext uri="{FF2B5EF4-FFF2-40B4-BE49-F238E27FC236}">
                    <a16:creationId xmlns:a16="http://schemas.microsoft.com/office/drawing/2014/main" id="{D26A297F-0121-4925-AEFB-6BA08E09D6BD}"/>
                  </a:ext>
                </a:extLst>
              </p:cNvPr>
              <p:cNvSpPr>
                <a:spLocks noChangeShapeType="1"/>
              </p:cNvSpPr>
              <p:nvPr/>
            </p:nvSpPr>
            <p:spPr bwMode="auto">
              <a:xfrm>
                <a:off x="1152" y="3012"/>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AE"/>
              </a:p>
            </p:txBody>
          </p:sp>
        </p:grpSp>
        <p:sp>
          <p:nvSpPr>
            <p:cNvPr id="70667" name="Text Box 9">
              <a:extLst>
                <a:ext uri="{FF2B5EF4-FFF2-40B4-BE49-F238E27FC236}">
                  <a16:creationId xmlns:a16="http://schemas.microsoft.com/office/drawing/2014/main" id="{1F63BEA1-7E2A-499A-B513-E1F3CE7D4264}"/>
                </a:ext>
              </a:extLst>
            </p:cNvPr>
            <p:cNvSpPr txBox="1">
              <a:spLocks noChangeArrowheads="1"/>
            </p:cNvSpPr>
            <p:nvPr/>
          </p:nvSpPr>
          <p:spPr bwMode="auto">
            <a:xfrm>
              <a:off x="144" y="2815"/>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en-US" sz="1200"/>
                <a:t>Sorted Values</a:t>
              </a:r>
            </a:p>
          </p:txBody>
        </p:sp>
      </p:grpSp>
      <p:sp>
        <p:nvSpPr>
          <p:cNvPr id="3" name="Footer Placeholder 2">
            <a:extLst>
              <a:ext uri="{FF2B5EF4-FFF2-40B4-BE49-F238E27FC236}">
                <a16:creationId xmlns:a16="http://schemas.microsoft.com/office/drawing/2014/main" id="{C48A88F4-A8AB-40E8-B8B4-913380752CB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B36EBB-C092-4CDF-992B-088001908DCA}"/>
              </a:ext>
            </a:extLst>
          </p:cNvPr>
          <p:cNvSpPr>
            <a:spLocks noGrp="1"/>
          </p:cNvSpPr>
          <p:nvPr>
            <p:ph idx="1"/>
          </p:nvPr>
        </p:nvSpPr>
        <p:spPr>
          <a:xfrm>
            <a:off x="304800" y="1493837"/>
            <a:ext cx="3886200" cy="4525963"/>
          </a:xfrm>
        </p:spPr>
        <p:txBody>
          <a:bodyPr/>
          <a:lstStyle/>
          <a:p>
            <a:r>
              <a:rPr lang="en-GB" dirty="0"/>
              <a:t>Consider Dataset having 10 data objects, 3 independent attributes (Age, Country and Play Sports), and 1 dependent attribute (Rating). </a:t>
            </a:r>
          </a:p>
          <a:p>
            <a:endParaRPr lang="en-AE" dirty="0"/>
          </a:p>
        </p:txBody>
      </p:sp>
      <p:sp>
        <p:nvSpPr>
          <p:cNvPr id="3" name="Content Placeholder 2">
            <a:extLst>
              <a:ext uri="{FF2B5EF4-FFF2-40B4-BE49-F238E27FC236}">
                <a16:creationId xmlns:a16="http://schemas.microsoft.com/office/drawing/2014/main" id="{5C3E42F5-4FEE-4456-9332-CC0121601095}"/>
              </a:ext>
            </a:extLst>
          </p:cNvPr>
          <p:cNvSpPr>
            <a:spLocks noGrp="1"/>
          </p:cNvSpPr>
          <p:nvPr>
            <p:ph sz="quarter" idx="10"/>
          </p:nvPr>
        </p:nvSpPr>
        <p:spPr/>
        <p:txBody>
          <a:bodyPr/>
          <a:lstStyle/>
          <a:p>
            <a:r>
              <a:rPr lang="en-GB" dirty="0"/>
              <a:t>Example</a:t>
            </a:r>
            <a:endParaRPr lang="en-AE" dirty="0"/>
          </a:p>
        </p:txBody>
      </p:sp>
      <p:sp>
        <p:nvSpPr>
          <p:cNvPr id="4" name="Date Placeholder 3">
            <a:extLst>
              <a:ext uri="{FF2B5EF4-FFF2-40B4-BE49-F238E27FC236}">
                <a16:creationId xmlns:a16="http://schemas.microsoft.com/office/drawing/2014/main" id="{1ABBCC69-0D71-49F6-8247-D2B6EC65CD32}"/>
              </a:ext>
            </a:extLst>
          </p:cNvPr>
          <p:cNvSpPr>
            <a:spLocks noGrp="1"/>
          </p:cNvSpPr>
          <p:nvPr>
            <p:ph type="dt" sz="half" idx="11"/>
          </p:nvPr>
        </p:nvSpPr>
        <p:spPr/>
        <p:txBody>
          <a:bodyPr/>
          <a:lstStyle/>
          <a:p>
            <a:pPr>
              <a:defRPr/>
            </a:pPr>
            <a:fld id="{F9AF00D0-9AE2-491A-8233-33633096FE23}" type="datetime1">
              <a:rPr lang="en-US" smtClean="0"/>
              <a:pPr>
                <a:defRPr/>
              </a:pPr>
              <a:t>10/13/2023</a:t>
            </a:fld>
            <a:endParaRPr lang="en-US" dirty="0"/>
          </a:p>
        </p:txBody>
      </p:sp>
      <p:sp>
        <p:nvSpPr>
          <p:cNvPr id="5" name="Footer Placeholder 4">
            <a:extLst>
              <a:ext uri="{FF2B5EF4-FFF2-40B4-BE49-F238E27FC236}">
                <a16:creationId xmlns:a16="http://schemas.microsoft.com/office/drawing/2014/main" id="{D7C94E9A-207F-4D89-8F5B-CC48BDB752B8}"/>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7CEF79E1-E6A0-4B05-B66D-AA95D1AA2C04}"/>
              </a:ext>
            </a:extLst>
          </p:cNvPr>
          <p:cNvSpPr>
            <a:spLocks noGrp="1"/>
          </p:cNvSpPr>
          <p:nvPr>
            <p:ph type="sldNum" sz="quarter" idx="13"/>
          </p:nvPr>
        </p:nvSpPr>
        <p:spPr/>
        <p:txBody>
          <a:bodyPr/>
          <a:lstStyle/>
          <a:p>
            <a:pPr>
              <a:defRPr/>
            </a:pPr>
            <a:fld id="{ED4662B6-3F6C-4581-9190-F3E9C6D14C3E}" type="slidenum">
              <a:rPr lang="en-US" altLang="en-US" smtClean="0"/>
              <a:pPr>
                <a:defRPr/>
              </a:pPr>
              <a:t>42</a:t>
            </a:fld>
            <a:endParaRPr lang="en-US" altLang="en-US"/>
          </a:p>
        </p:txBody>
      </p:sp>
      <p:pic>
        <p:nvPicPr>
          <p:cNvPr id="7" name="Picture 6">
            <a:extLst>
              <a:ext uri="{FF2B5EF4-FFF2-40B4-BE49-F238E27FC236}">
                <a16:creationId xmlns:a16="http://schemas.microsoft.com/office/drawing/2014/main" id="{9B5F337D-D1B8-40F0-BA08-075C5C127D00}"/>
              </a:ext>
            </a:extLst>
          </p:cNvPr>
          <p:cNvPicPr>
            <a:picLocks noChangeAspect="1"/>
          </p:cNvPicPr>
          <p:nvPr/>
        </p:nvPicPr>
        <p:blipFill>
          <a:blip r:embed="rId2"/>
          <a:stretch>
            <a:fillRect/>
          </a:stretch>
        </p:blipFill>
        <p:spPr>
          <a:xfrm>
            <a:off x="4800600" y="1514475"/>
            <a:ext cx="3143250" cy="4505325"/>
          </a:xfrm>
          <a:prstGeom prst="rect">
            <a:avLst/>
          </a:prstGeom>
        </p:spPr>
      </p:pic>
    </p:spTree>
    <p:extLst>
      <p:ext uri="{BB962C8B-B14F-4D97-AF65-F5344CB8AC3E}">
        <p14:creationId xmlns:p14="http://schemas.microsoft.com/office/powerpoint/2010/main" val="1543598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B36EBB-C092-4CDF-992B-088001908DCA}"/>
              </a:ext>
            </a:extLst>
          </p:cNvPr>
          <p:cNvSpPr>
            <a:spLocks noGrp="1"/>
          </p:cNvSpPr>
          <p:nvPr>
            <p:ph idx="1"/>
          </p:nvPr>
        </p:nvSpPr>
        <p:spPr>
          <a:xfrm>
            <a:off x="304800" y="1493837"/>
            <a:ext cx="4800600" cy="4525963"/>
          </a:xfrm>
        </p:spPr>
        <p:txBody>
          <a:bodyPr/>
          <a:lstStyle/>
          <a:p>
            <a:pPr marL="457200" indent="-457200">
              <a:buFont typeface="+mj-lt"/>
              <a:buAutoNum type="alphaLcParenR"/>
            </a:pPr>
            <a:r>
              <a:rPr lang="en-GB" dirty="0"/>
              <a:t>Find the information gain of the Age attribute for a multiway split. Assume the split ranges as follows: [Age &lt;20], [20&lt;= Age &lt;30], [30 &lt;= Age &lt; 40], [Age &gt;= 40] </a:t>
            </a:r>
            <a:r>
              <a:rPr lang="en-GB" dirty="0">
                <a:solidFill>
                  <a:srgbClr val="FF0000"/>
                </a:solidFill>
              </a:rPr>
              <a:t>0.42</a:t>
            </a:r>
            <a:r>
              <a:rPr lang="en-GB" dirty="0"/>
              <a:t> </a:t>
            </a:r>
          </a:p>
          <a:p>
            <a:pPr marL="457200" indent="-457200">
              <a:buFont typeface="+mj-lt"/>
              <a:buAutoNum type="alphaLcParenR"/>
            </a:pPr>
            <a:r>
              <a:rPr lang="en-GB" dirty="0"/>
              <a:t>Find the wt. avg. classification error when Country is used as a splitting attribute. Use multiway split. </a:t>
            </a:r>
            <a:r>
              <a:rPr lang="en-GB" dirty="0">
                <a:solidFill>
                  <a:srgbClr val="FF0000"/>
                </a:solidFill>
              </a:rPr>
              <a:t>0.5</a:t>
            </a:r>
          </a:p>
          <a:p>
            <a:pPr marL="457200" indent="-457200">
              <a:buFont typeface="+mj-lt"/>
              <a:buAutoNum type="alphaLcParenR"/>
            </a:pPr>
            <a:r>
              <a:rPr lang="en-GB" dirty="0"/>
              <a:t>Find the wt. avg. Gini when Play Sports is used as the splitting attribute. </a:t>
            </a:r>
            <a:r>
              <a:rPr lang="en-GB" dirty="0">
                <a:solidFill>
                  <a:srgbClr val="FF0000"/>
                </a:solidFill>
              </a:rPr>
              <a:t>0.65</a:t>
            </a:r>
            <a:r>
              <a:rPr lang="en-GB" dirty="0"/>
              <a:t> </a:t>
            </a:r>
          </a:p>
          <a:p>
            <a:endParaRPr lang="en-AE" dirty="0"/>
          </a:p>
        </p:txBody>
      </p:sp>
      <p:sp>
        <p:nvSpPr>
          <p:cNvPr id="3" name="Content Placeholder 2">
            <a:extLst>
              <a:ext uri="{FF2B5EF4-FFF2-40B4-BE49-F238E27FC236}">
                <a16:creationId xmlns:a16="http://schemas.microsoft.com/office/drawing/2014/main" id="{5C3E42F5-4FEE-4456-9332-CC0121601095}"/>
              </a:ext>
            </a:extLst>
          </p:cNvPr>
          <p:cNvSpPr>
            <a:spLocks noGrp="1"/>
          </p:cNvSpPr>
          <p:nvPr>
            <p:ph sz="quarter" idx="10"/>
          </p:nvPr>
        </p:nvSpPr>
        <p:spPr/>
        <p:txBody>
          <a:bodyPr/>
          <a:lstStyle/>
          <a:p>
            <a:r>
              <a:rPr lang="en-GB" dirty="0"/>
              <a:t>Example</a:t>
            </a:r>
            <a:endParaRPr lang="en-AE" dirty="0"/>
          </a:p>
        </p:txBody>
      </p:sp>
      <p:sp>
        <p:nvSpPr>
          <p:cNvPr id="4" name="Date Placeholder 3">
            <a:extLst>
              <a:ext uri="{FF2B5EF4-FFF2-40B4-BE49-F238E27FC236}">
                <a16:creationId xmlns:a16="http://schemas.microsoft.com/office/drawing/2014/main" id="{1ABBCC69-0D71-49F6-8247-D2B6EC65CD32}"/>
              </a:ext>
            </a:extLst>
          </p:cNvPr>
          <p:cNvSpPr>
            <a:spLocks noGrp="1"/>
          </p:cNvSpPr>
          <p:nvPr>
            <p:ph type="dt" sz="half" idx="11"/>
          </p:nvPr>
        </p:nvSpPr>
        <p:spPr/>
        <p:txBody>
          <a:bodyPr/>
          <a:lstStyle/>
          <a:p>
            <a:pPr>
              <a:defRPr/>
            </a:pPr>
            <a:fld id="{F9AF00D0-9AE2-491A-8233-33633096FE23}" type="datetime1">
              <a:rPr lang="en-US" smtClean="0"/>
              <a:pPr>
                <a:defRPr/>
              </a:pPr>
              <a:t>10/13/2023</a:t>
            </a:fld>
            <a:endParaRPr lang="en-US" dirty="0"/>
          </a:p>
        </p:txBody>
      </p:sp>
      <p:sp>
        <p:nvSpPr>
          <p:cNvPr id="5" name="Footer Placeholder 4">
            <a:extLst>
              <a:ext uri="{FF2B5EF4-FFF2-40B4-BE49-F238E27FC236}">
                <a16:creationId xmlns:a16="http://schemas.microsoft.com/office/drawing/2014/main" id="{D7C94E9A-207F-4D89-8F5B-CC48BDB752B8}"/>
              </a:ext>
            </a:extLst>
          </p:cNvPr>
          <p:cNvSpPr>
            <a:spLocks noGrp="1"/>
          </p:cNvSpPr>
          <p:nvPr>
            <p:ph type="ftr" sz="quarter" idx="12"/>
          </p:nvPr>
        </p:nvSpPr>
        <p:spPr/>
        <p:txBody>
          <a:body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7CEF79E1-E6A0-4B05-B66D-AA95D1AA2C04}"/>
              </a:ext>
            </a:extLst>
          </p:cNvPr>
          <p:cNvSpPr>
            <a:spLocks noGrp="1"/>
          </p:cNvSpPr>
          <p:nvPr>
            <p:ph type="sldNum" sz="quarter" idx="13"/>
          </p:nvPr>
        </p:nvSpPr>
        <p:spPr/>
        <p:txBody>
          <a:bodyPr/>
          <a:lstStyle/>
          <a:p>
            <a:pPr>
              <a:defRPr/>
            </a:pPr>
            <a:fld id="{ED4662B6-3F6C-4581-9190-F3E9C6D14C3E}" type="slidenum">
              <a:rPr lang="en-US" altLang="en-US" smtClean="0"/>
              <a:pPr>
                <a:defRPr/>
              </a:pPr>
              <a:t>43</a:t>
            </a:fld>
            <a:endParaRPr lang="en-US" altLang="en-US"/>
          </a:p>
        </p:txBody>
      </p:sp>
      <p:pic>
        <p:nvPicPr>
          <p:cNvPr id="7" name="Picture 6">
            <a:extLst>
              <a:ext uri="{FF2B5EF4-FFF2-40B4-BE49-F238E27FC236}">
                <a16:creationId xmlns:a16="http://schemas.microsoft.com/office/drawing/2014/main" id="{9B5F337D-D1B8-40F0-BA08-075C5C127D00}"/>
              </a:ext>
            </a:extLst>
          </p:cNvPr>
          <p:cNvPicPr>
            <a:picLocks noChangeAspect="1"/>
          </p:cNvPicPr>
          <p:nvPr/>
        </p:nvPicPr>
        <p:blipFill>
          <a:blip r:embed="rId2"/>
          <a:stretch>
            <a:fillRect/>
          </a:stretch>
        </p:blipFill>
        <p:spPr>
          <a:xfrm>
            <a:off x="5105400" y="1470391"/>
            <a:ext cx="3706813" cy="4505325"/>
          </a:xfrm>
          <a:prstGeom prst="rect">
            <a:avLst/>
          </a:prstGeom>
        </p:spPr>
      </p:pic>
    </p:spTree>
    <p:extLst>
      <p:ext uri="{BB962C8B-B14F-4D97-AF65-F5344CB8AC3E}">
        <p14:creationId xmlns:p14="http://schemas.microsoft.com/office/powerpoint/2010/main" val="1286668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a:extLst>
              <a:ext uri="{FF2B5EF4-FFF2-40B4-BE49-F238E27FC236}">
                <a16:creationId xmlns:a16="http://schemas.microsoft.com/office/drawing/2014/main" id="{78884BA6-FC5E-4C3C-89FA-D7B40768B86C}"/>
              </a:ext>
            </a:extLst>
          </p:cNvPr>
          <p:cNvSpPr>
            <a:spLocks noGrp="1"/>
          </p:cNvSpPr>
          <p:nvPr>
            <p:ph idx="1"/>
          </p:nvPr>
        </p:nvSpPr>
        <p:spPr>
          <a:xfrm>
            <a:off x="304800" y="1493838"/>
            <a:ext cx="8229600" cy="4525962"/>
          </a:xfrm>
        </p:spPr>
        <p:txBody>
          <a:bodyPr/>
          <a:lstStyle/>
          <a:p>
            <a:pPr fontAlgn="base">
              <a:spcAft>
                <a:spcPct val="0"/>
              </a:spcAft>
              <a:defRPr/>
            </a:pPr>
            <a:r>
              <a:rPr lang="en-US" altLang="en-US" dirty="0"/>
              <a:t>Stop expanding a node when all the records belong to the same class</a:t>
            </a:r>
          </a:p>
          <a:p>
            <a:pPr fontAlgn="base">
              <a:spcAft>
                <a:spcPct val="0"/>
              </a:spcAft>
              <a:defRPr/>
            </a:pPr>
            <a:endParaRPr lang="en-US" altLang="en-US" dirty="0"/>
          </a:p>
          <a:p>
            <a:pPr fontAlgn="base">
              <a:spcAft>
                <a:spcPct val="0"/>
              </a:spcAft>
              <a:defRPr/>
            </a:pPr>
            <a:r>
              <a:rPr lang="en-US" altLang="en-US" dirty="0"/>
              <a:t>Stop expanding a node when all the records have similar attribute values</a:t>
            </a:r>
          </a:p>
          <a:p>
            <a:pPr fontAlgn="base">
              <a:spcAft>
                <a:spcPct val="0"/>
              </a:spcAft>
              <a:defRPr/>
            </a:pPr>
            <a:endParaRPr lang="en-US" altLang="en-US" dirty="0"/>
          </a:p>
          <a:p>
            <a:pPr fontAlgn="base">
              <a:spcAft>
                <a:spcPct val="0"/>
              </a:spcAft>
              <a:defRPr/>
            </a:pPr>
            <a:r>
              <a:rPr lang="en-US" altLang="en-US" dirty="0"/>
              <a:t>Stop expanding a node when the number of records has fallen below some minimum threshold value</a:t>
            </a:r>
          </a:p>
          <a:p>
            <a:pPr fontAlgn="base">
              <a:spcAft>
                <a:spcPct val="0"/>
              </a:spcAft>
              <a:defRPr/>
            </a:pPr>
            <a:endParaRPr lang="en-US" altLang="en-US" dirty="0"/>
          </a:p>
          <a:p>
            <a:pPr marL="0" indent="0" fontAlgn="base">
              <a:spcAft>
                <a:spcPct val="0"/>
              </a:spcAft>
              <a:buFont typeface="Arial" panose="020B0604020202020204" pitchFamily="34" charset="0"/>
              <a:buNone/>
              <a:defRPr/>
            </a:pPr>
            <a:endParaRPr lang="en-US" altLang="en-US" dirty="0"/>
          </a:p>
        </p:txBody>
      </p:sp>
      <p:sp>
        <p:nvSpPr>
          <p:cNvPr id="4" name="Date Placeholder 3">
            <a:extLst>
              <a:ext uri="{FF2B5EF4-FFF2-40B4-BE49-F238E27FC236}">
                <a16:creationId xmlns:a16="http://schemas.microsoft.com/office/drawing/2014/main" id="{4F7CE6D4-E298-49EC-B604-AC3EB46EF6A6}"/>
              </a:ext>
            </a:extLst>
          </p:cNvPr>
          <p:cNvSpPr>
            <a:spLocks noGrp="1"/>
          </p:cNvSpPr>
          <p:nvPr>
            <p:ph type="dt" sz="quarter" idx="11"/>
          </p:nvPr>
        </p:nvSpPr>
        <p:spPr/>
        <p:txBody>
          <a:bodyPr/>
          <a:lstStyle/>
          <a:p>
            <a:pPr>
              <a:defRPr/>
            </a:pPr>
            <a:fld id="{A4814457-8C13-401D-9CE4-1B35F55EB999}" type="datetime1">
              <a:rPr lang="en-US"/>
              <a:pPr>
                <a:defRPr/>
              </a:pPr>
              <a:t>10/13/2023</a:t>
            </a:fld>
            <a:endParaRPr lang="en-US"/>
          </a:p>
        </p:txBody>
      </p:sp>
      <p:sp>
        <p:nvSpPr>
          <p:cNvPr id="71684" name="Slide Number Placeholder 4">
            <a:extLst>
              <a:ext uri="{FF2B5EF4-FFF2-40B4-BE49-F238E27FC236}">
                <a16:creationId xmlns:a16="http://schemas.microsoft.com/office/drawing/2014/main" id="{CC4EBEF0-633F-4685-BF7E-C6E6D4993A5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055376C-CE71-4E66-B7DA-2C23B62C5080}"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
        <p:nvSpPr>
          <p:cNvPr id="2" name="Title 1">
            <a:extLst>
              <a:ext uri="{FF2B5EF4-FFF2-40B4-BE49-F238E27FC236}">
                <a16:creationId xmlns:a16="http://schemas.microsoft.com/office/drawing/2014/main" id="{00332A7D-07B5-4162-98CC-C25D9F294CEA}"/>
              </a:ext>
            </a:extLst>
          </p:cNvPr>
          <p:cNvSpPr>
            <a:spLocks noGrp="1"/>
          </p:cNvSpPr>
          <p:nvPr>
            <p:ph type="title" idx="4294967295"/>
          </p:nvPr>
        </p:nvSpPr>
        <p:spPr>
          <a:xfrm>
            <a:off x="431800" y="136525"/>
            <a:ext cx="6045200" cy="1143000"/>
          </a:xfrm>
        </p:spPr>
        <p:txBody>
          <a:bodyPr>
            <a:normAutofit fontScale="90000"/>
          </a:bodyPr>
          <a:lstStyle/>
          <a:p>
            <a:pPr>
              <a:defRPr/>
            </a:pPr>
            <a:r>
              <a:rPr lang="en-US" altLang="en-US" dirty="0"/>
              <a:t>Stopping Criteria for Tree Induction</a:t>
            </a:r>
            <a:endParaRPr lang="en-US" dirty="0"/>
          </a:p>
        </p:txBody>
      </p:sp>
      <p:sp>
        <p:nvSpPr>
          <p:cNvPr id="3" name="Footer Placeholder 2">
            <a:extLst>
              <a:ext uri="{FF2B5EF4-FFF2-40B4-BE49-F238E27FC236}">
                <a16:creationId xmlns:a16="http://schemas.microsoft.com/office/drawing/2014/main" id="{834C9CCA-BA57-408C-A404-49B1C587D75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a:extLst>
              <a:ext uri="{FF2B5EF4-FFF2-40B4-BE49-F238E27FC236}">
                <a16:creationId xmlns:a16="http://schemas.microsoft.com/office/drawing/2014/main" id="{3C467FAB-EE23-4AAA-BF31-6A40E84AC7C6}"/>
              </a:ext>
            </a:extLst>
          </p:cNvPr>
          <p:cNvSpPr>
            <a:spLocks noGrp="1"/>
          </p:cNvSpPr>
          <p:nvPr>
            <p:ph idx="1"/>
          </p:nvPr>
        </p:nvSpPr>
        <p:spPr>
          <a:xfrm>
            <a:off x="304800" y="1493838"/>
            <a:ext cx="8507413" cy="4525962"/>
          </a:xfrm>
        </p:spPr>
        <p:txBody>
          <a:bodyPr/>
          <a:lstStyle/>
          <a:p>
            <a:pPr fontAlgn="base">
              <a:spcAft>
                <a:spcPct val="0"/>
              </a:spcAft>
            </a:pPr>
            <a:r>
              <a:rPr lang="en-US" altLang="en-US"/>
              <a:t>Non-parametric approach</a:t>
            </a:r>
          </a:p>
          <a:p>
            <a:pPr fontAlgn="base">
              <a:spcAft>
                <a:spcPct val="0"/>
              </a:spcAft>
            </a:pPr>
            <a:r>
              <a:rPr lang="en-US" altLang="en-US"/>
              <a:t>Finding an optimal decision tree is an NP-complete problem</a:t>
            </a:r>
          </a:p>
          <a:p>
            <a:pPr lvl="1" fontAlgn="base">
              <a:spcAft>
                <a:spcPct val="0"/>
              </a:spcAft>
            </a:pPr>
            <a:r>
              <a:rPr lang="en-US" altLang="en-US"/>
              <a:t>NP-complete problem: class of computational problems for which no efficient algorithm has been found</a:t>
            </a:r>
          </a:p>
          <a:p>
            <a:pPr lvl="1" fontAlgn="base">
              <a:spcAft>
                <a:spcPct val="0"/>
              </a:spcAft>
            </a:pPr>
            <a:r>
              <a:rPr lang="en-US" altLang="en-US"/>
              <a:t>Heuristic-based approach is used to guide the search</a:t>
            </a:r>
          </a:p>
          <a:p>
            <a:pPr lvl="1" fontAlgn="base">
              <a:spcAft>
                <a:spcPct val="0"/>
              </a:spcAft>
            </a:pPr>
            <a:r>
              <a:rPr lang="en-US" altLang="en-US"/>
              <a:t>A heuristic technique, is any approach to problem solving that employs a method that is not guaranteed to be optimal, but is nevertheless sufficient for reaching an approximate solution</a:t>
            </a:r>
          </a:p>
          <a:p>
            <a:pPr fontAlgn="base">
              <a:spcAft>
                <a:spcPct val="0"/>
              </a:spcAft>
            </a:pPr>
            <a:r>
              <a:rPr lang="en-US" altLang="en-US"/>
              <a:t>Computationally inexpensive to construct</a:t>
            </a:r>
          </a:p>
          <a:p>
            <a:pPr lvl="1" fontAlgn="base">
              <a:spcAft>
                <a:spcPct val="0"/>
              </a:spcAft>
            </a:pPr>
            <a:endParaRPr lang="en-US" altLang="en-US"/>
          </a:p>
          <a:p>
            <a:pPr fontAlgn="base">
              <a:spcAft>
                <a:spcPct val="0"/>
              </a:spcAft>
            </a:pPr>
            <a:endParaRPr lang="en-US" altLang="en-US"/>
          </a:p>
        </p:txBody>
      </p:sp>
      <p:sp>
        <p:nvSpPr>
          <p:cNvPr id="4" name="Date Placeholder 3">
            <a:extLst>
              <a:ext uri="{FF2B5EF4-FFF2-40B4-BE49-F238E27FC236}">
                <a16:creationId xmlns:a16="http://schemas.microsoft.com/office/drawing/2014/main" id="{1B80410C-E58D-4189-975E-D59A92C99AE3}"/>
              </a:ext>
            </a:extLst>
          </p:cNvPr>
          <p:cNvSpPr>
            <a:spLocks noGrp="1"/>
          </p:cNvSpPr>
          <p:nvPr>
            <p:ph type="dt" sz="quarter" idx="11"/>
          </p:nvPr>
        </p:nvSpPr>
        <p:spPr/>
        <p:txBody>
          <a:bodyPr/>
          <a:lstStyle/>
          <a:p>
            <a:pPr>
              <a:defRPr/>
            </a:pPr>
            <a:fld id="{8943F58C-2550-4AA4-822B-F419A2430E77}" type="datetime1">
              <a:rPr lang="en-US"/>
              <a:pPr>
                <a:defRPr/>
              </a:pPr>
              <a:t>10/13/2023</a:t>
            </a:fld>
            <a:endParaRPr lang="en-US"/>
          </a:p>
        </p:txBody>
      </p:sp>
      <p:sp>
        <p:nvSpPr>
          <p:cNvPr id="73732" name="Slide Number Placeholder 4">
            <a:extLst>
              <a:ext uri="{FF2B5EF4-FFF2-40B4-BE49-F238E27FC236}">
                <a16:creationId xmlns:a16="http://schemas.microsoft.com/office/drawing/2014/main" id="{E62696B5-4E97-4747-800D-5462239D2AB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4E095C6-12A4-4C1B-BAB8-6B1B10BE530C}"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
        <p:nvSpPr>
          <p:cNvPr id="2" name="Title 1">
            <a:extLst>
              <a:ext uri="{FF2B5EF4-FFF2-40B4-BE49-F238E27FC236}">
                <a16:creationId xmlns:a16="http://schemas.microsoft.com/office/drawing/2014/main" id="{7036B0FB-256A-4604-B1B5-ADC0B0037E76}"/>
              </a:ext>
            </a:extLst>
          </p:cNvPr>
          <p:cNvSpPr>
            <a:spLocks noGrp="1"/>
          </p:cNvSpPr>
          <p:nvPr>
            <p:ph type="title" idx="4294967295"/>
          </p:nvPr>
        </p:nvSpPr>
        <p:spPr>
          <a:xfrm>
            <a:off x="431800" y="106363"/>
            <a:ext cx="61214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30E1C320-9AB9-4AD8-9847-F59FC0F7A11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9960B518-D386-433F-8BF0-F5995768D014}"/>
              </a:ext>
            </a:extLst>
          </p:cNvPr>
          <p:cNvSpPr>
            <a:spLocks noGrp="1"/>
          </p:cNvSpPr>
          <p:nvPr>
            <p:ph idx="1"/>
          </p:nvPr>
        </p:nvSpPr>
        <p:spPr>
          <a:xfrm>
            <a:off x="457200" y="1246188"/>
            <a:ext cx="8229600" cy="4525962"/>
          </a:xfrm>
        </p:spPr>
        <p:txBody>
          <a:bodyPr/>
          <a:lstStyle/>
          <a:p>
            <a:pPr fontAlgn="base">
              <a:spcAft>
                <a:spcPct val="0"/>
              </a:spcAft>
            </a:pPr>
            <a:r>
              <a:rPr lang="en-US" altLang="en-US" sz="2200"/>
              <a:t>Extremely fast at classifying unknown records once a decision tree has been built </a:t>
            </a:r>
          </a:p>
          <a:p>
            <a:pPr lvl="1" fontAlgn="base">
              <a:spcAft>
                <a:spcPct val="0"/>
              </a:spcAft>
            </a:pPr>
            <a:r>
              <a:rPr lang="en-US" altLang="en-US" sz="2200"/>
              <a:t>worst-case complexity of O(w), where w is the maximum depth of the tree</a:t>
            </a:r>
          </a:p>
          <a:p>
            <a:pPr fontAlgn="base">
              <a:spcAft>
                <a:spcPct val="0"/>
              </a:spcAft>
            </a:pPr>
            <a:r>
              <a:rPr lang="en-US" altLang="en-US" sz="2200"/>
              <a:t>Easy to interpret for small-sized trees</a:t>
            </a:r>
          </a:p>
          <a:p>
            <a:pPr fontAlgn="base">
              <a:spcAft>
                <a:spcPct val="0"/>
              </a:spcAft>
            </a:pPr>
            <a:r>
              <a:rPr lang="en-US" altLang="en-US" sz="2200"/>
              <a:t>Accuracy is comparable to other classification techniques for many simple data sets</a:t>
            </a:r>
          </a:p>
          <a:p>
            <a:pPr fontAlgn="base">
              <a:spcAft>
                <a:spcPct val="0"/>
              </a:spcAft>
            </a:pPr>
            <a:r>
              <a:rPr lang="en-US" altLang="en-US" sz="2200"/>
              <a:t>Decision tree algorithms are quite robust to the presence of noise when methods to avoid overfitting are employed</a:t>
            </a:r>
          </a:p>
          <a:p>
            <a:pPr fontAlgn="base">
              <a:spcAft>
                <a:spcPct val="0"/>
              </a:spcAft>
            </a:pPr>
            <a:r>
              <a:rPr lang="en-US" altLang="en-US" sz="2200"/>
              <a:t>Redundant attributes does not affect the accuracy of decision trees</a:t>
            </a:r>
          </a:p>
          <a:p>
            <a:pPr fontAlgn="base">
              <a:spcAft>
                <a:spcPct val="0"/>
              </a:spcAft>
            </a:pPr>
            <a:r>
              <a:rPr lang="en-US" altLang="en-US" sz="2200"/>
              <a:t>Irrelevant attributes results in a decision tree that is larger</a:t>
            </a:r>
          </a:p>
          <a:p>
            <a:pPr lvl="1" fontAlgn="base">
              <a:spcAft>
                <a:spcPct val="0"/>
              </a:spcAft>
            </a:pPr>
            <a:r>
              <a:rPr lang="en-GB" altLang="en-US" sz="2200"/>
              <a:t>Feature selection techniques can help to improve the accuracy of decision trees by eliminating the irrelevant attributes during preprocessing</a:t>
            </a:r>
            <a:endParaRPr lang="en-US" altLang="en-US" sz="2200"/>
          </a:p>
          <a:p>
            <a:pPr fontAlgn="base">
              <a:spcAft>
                <a:spcPct val="0"/>
              </a:spcAft>
            </a:pPr>
            <a:endParaRPr lang="en-US" altLang="en-US" sz="2200"/>
          </a:p>
        </p:txBody>
      </p:sp>
      <p:sp>
        <p:nvSpPr>
          <p:cNvPr id="4" name="Date Placeholder 3">
            <a:extLst>
              <a:ext uri="{FF2B5EF4-FFF2-40B4-BE49-F238E27FC236}">
                <a16:creationId xmlns:a16="http://schemas.microsoft.com/office/drawing/2014/main" id="{8DDB44E1-FED8-41E4-AA40-66951EF19729}"/>
              </a:ext>
            </a:extLst>
          </p:cNvPr>
          <p:cNvSpPr>
            <a:spLocks noGrp="1"/>
          </p:cNvSpPr>
          <p:nvPr>
            <p:ph type="dt" sz="quarter" idx="11"/>
          </p:nvPr>
        </p:nvSpPr>
        <p:spPr/>
        <p:txBody>
          <a:bodyPr/>
          <a:lstStyle/>
          <a:p>
            <a:pPr>
              <a:defRPr/>
            </a:pPr>
            <a:fld id="{D1D8906A-DBDE-4F32-974F-DEA52183AC6A}" type="datetime1">
              <a:rPr lang="en-US"/>
              <a:pPr>
                <a:defRPr/>
              </a:pPr>
              <a:t>10/13/2023</a:t>
            </a:fld>
            <a:endParaRPr lang="en-US"/>
          </a:p>
        </p:txBody>
      </p:sp>
      <p:sp>
        <p:nvSpPr>
          <p:cNvPr id="74756" name="Slide Number Placeholder 4">
            <a:extLst>
              <a:ext uri="{FF2B5EF4-FFF2-40B4-BE49-F238E27FC236}">
                <a16:creationId xmlns:a16="http://schemas.microsoft.com/office/drawing/2014/main" id="{0DEBA899-1278-486A-8952-B74FC19F605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AD909C9-1AFF-4CF3-8E1F-96E499F0DA1D}"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
        <p:nvSpPr>
          <p:cNvPr id="2" name="Title 1">
            <a:extLst>
              <a:ext uri="{FF2B5EF4-FFF2-40B4-BE49-F238E27FC236}">
                <a16:creationId xmlns:a16="http://schemas.microsoft.com/office/drawing/2014/main" id="{4B9F9280-0A6E-40D0-AEAD-475AEBF69A91}"/>
              </a:ext>
            </a:extLst>
          </p:cNvPr>
          <p:cNvSpPr>
            <a:spLocks noGrp="1"/>
          </p:cNvSpPr>
          <p:nvPr>
            <p:ph type="title" idx="4294967295"/>
          </p:nvPr>
        </p:nvSpPr>
        <p:spPr>
          <a:xfrm>
            <a:off x="477838" y="76200"/>
            <a:ext cx="6075362" cy="1143000"/>
          </a:xfrm>
        </p:spPr>
        <p:txBody>
          <a:bodyPr>
            <a:normAutofit fontScale="90000"/>
          </a:bodyPr>
          <a:lstStyle/>
          <a:p>
            <a:pPr>
              <a:defRPr/>
            </a:pPr>
            <a:r>
              <a:rPr lang="en-US" altLang="en-US" dirty="0"/>
              <a:t>Decision Tree Induction Characteristics</a:t>
            </a:r>
            <a:endParaRPr lang="en-US" dirty="0"/>
          </a:p>
        </p:txBody>
      </p:sp>
      <p:sp>
        <p:nvSpPr>
          <p:cNvPr id="5" name="Footer Placeholder 4">
            <a:extLst>
              <a:ext uri="{FF2B5EF4-FFF2-40B4-BE49-F238E27FC236}">
                <a16:creationId xmlns:a16="http://schemas.microsoft.com/office/drawing/2014/main" id="{E7B9BD4A-6CBC-4D8C-B880-C7449EEA80E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F54C52F3-A08F-4473-85AE-1668168F1630}"/>
              </a:ext>
            </a:extLst>
          </p:cNvPr>
          <p:cNvSpPr>
            <a:spLocks noGrp="1"/>
          </p:cNvSpPr>
          <p:nvPr>
            <p:ph idx="1"/>
          </p:nvPr>
        </p:nvSpPr>
        <p:spPr>
          <a:xfrm>
            <a:off x="304800" y="1493838"/>
            <a:ext cx="8229600" cy="4525962"/>
          </a:xfrm>
        </p:spPr>
        <p:txBody>
          <a:bodyPr/>
          <a:lstStyle/>
          <a:p>
            <a:pPr fontAlgn="base">
              <a:spcAft>
                <a:spcPct val="0"/>
              </a:spcAft>
            </a:pPr>
            <a:r>
              <a:rPr lang="en-US" altLang="en-US"/>
              <a:t>Data fragmentation problem </a:t>
            </a:r>
          </a:p>
          <a:p>
            <a:pPr lvl="1" fontAlgn="base">
              <a:spcAft>
                <a:spcPct val="0"/>
              </a:spcAft>
            </a:pPr>
            <a:r>
              <a:rPr lang="en-US" altLang="en-US"/>
              <a:t>Most decision tree algorithms employ a top-down, recursive partitioning approach</a:t>
            </a:r>
          </a:p>
          <a:p>
            <a:pPr lvl="1" fontAlgn="base">
              <a:spcAft>
                <a:spcPct val="0"/>
              </a:spcAft>
            </a:pPr>
            <a:r>
              <a:rPr lang="en-US" altLang="en-US"/>
              <a:t>The number of records becomes smaller as we traverse down the tree</a:t>
            </a:r>
          </a:p>
          <a:p>
            <a:pPr lvl="1" fontAlgn="base">
              <a:spcAft>
                <a:spcPct val="0"/>
              </a:spcAft>
            </a:pPr>
            <a:r>
              <a:rPr lang="en-US" altLang="en-US"/>
              <a:t> At the leaf nodes, the number of records may be too small to make a statistically significant decision about the class representation of the nodes</a:t>
            </a:r>
          </a:p>
          <a:p>
            <a:pPr fontAlgn="base">
              <a:spcAft>
                <a:spcPct val="0"/>
              </a:spcAft>
            </a:pPr>
            <a:r>
              <a:rPr lang="en-US" altLang="en-US"/>
              <a:t>Solution</a:t>
            </a:r>
          </a:p>
          <a:p>
            <a:pPr lvl="1" fontAlgn="base">
              <a:spcAft>
                <a:spcPct val="0"/>
              </a:spcAft>
            </a:pPr>
            <a:r>
              <a:rPr lang="en-US" altLang="en-US"/>
              <a:t>Disallow further splitting when the number of records falls below a certain threshold.</a:t>
            </a:r>
          </a:p>
        </p:txBody>
      </p:sp>
      <p:sp>
        <p:nvSpPr>
          <p:cNvPr id="4" name="Date Placeholder 3">
            <a:extLst>
              <a:ext uri="{FF2B5EF4-FFF2-40B4-BE49-F238E27FC236}">
                <a16:creationId xmlns:a16="http://schemas.microsoft.com/office/drawing/2014/main" id="{163247A6-B5C7-43BD-8A52-A5BA8B102EDD}"/>
              </a:ext>
            </a:extLst>
          </p:cNvPr>
          <p:cNvSpPr>
            <a:spLocks noGrp="1"/>
          </p:cNvSpPr>
          <p:nvPr>
            <p:ph type="dt" sz="quarter" idx="11"/>
          </p:nvPr>
        </p:nvSpPr>
        <p:spPr/>
        <p:txBody>
          <a:bodyPr/>
          <a:lstStyle/>
          <a:p>
            <a:pPr>
              <a:defRPr/>
            </a:pPr>
            <a:fld id="{353F7A36-AFC8-4F26-9A20-150F8092E867}" type="datetime1">
              <a:rPr lang="en-US"/>
              <a:pPr>
                <a:defRPr/>
              </a:pPr>
              <a:t>10/13/2023</a:t>
            </a:fld>
            <a:endParaRPr lang="en-US"/>
          </a:p>
        </p:txBody>
      </p:sp>
      <p:sp>
        <p:nvSpPr>
          <p:cNvPr id="75780" name="Slide Number Placeholder 4">
            <a:extLst>
              <a:ext uri="{FF2B5EF4-FFF2-40B4-BE49-F238E27FC236}">
                <a16:creationId xmlns:a16="http://schemas.microsoft.com/office/drawing/2014/main" id="{28E83CC1-8FFF-465D-8AAB-86A2DA59D4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D8C6586-DBD9-43AE-8419-7DB791194F2D}"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
        <p:nvSpPr>
          <p:cNvPr id="2" name="Title 1">
            <a:extLst>
              <a:ext uri="{FF2B5EF4-FFF2-40B4-BE49-F238E27FC236}">
                <a16:creationId xmlns:a16="http://schemas.microsoft.com/office/drawing/2014/main" id="{C6EC533B-C8E5-44BE-803B-4C4603A3052D}"/>
              </a:ext>
            </a:extLst>
          </p:cNvPr>
          <p:cNvSpPr>
            <a:spLocks noGrp="1"/>
          </p:cNvSpPr>
          <p:nvPr>
            <p:ph type="title" idx="4294967295"/>
          </p:nvPr>
        </p:nvSpPr>
        <p:spPr>
          <a:xfrm>
            <a:off x="457200" y="76200"/>
            <a:ext cx="60960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7C04EF4F-A16E-4D20-8CF3-5D3FEDDC405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21DF0D71-EC1F-44DB-8222-2C1E840BC5E3}"/>
              </a:ext>
            </a:extLst>
          </p:cNvPr>
          <p:cNvSpPr>
            <a:spLocks noGrp="1"/>
          </p:cNvSpPr>
          <p:nvPr>
            <p:ph idx="1"/>
          </p:nvPr>
        </p:nvSpPr>
        <p:spPr>
          <a:xfrm>
            <a:off x="304800" y="1493838"/>
            <a:ext cx="8229600" cy="4525962"/>
          </a:xfrm>
        </p:spPr>
        <p:txBody>
          <a:bodyPr/>
          <a:lstStyle/>
          <a:p>
            <a:pPr fontAlgn="base">
              <a:spcAft>
                <a:spcPct val="0"/>
              </a:spcAft>
            </a:pPr>
            <a:r>
              <a:rPr lang="en-US" altLang="en-US"/>
              <a:t>The </a:t>
            </a:r>
            <a:r>
              <a:rPr lang="en-US" altLang="en-US" dirty="0"/>
              <a:t>tree-growing procedure can be viewed as the process of partitioning the attribute space into disjoint regions until each region contains records of the same class</a:t>
            </a:r>
          </a:p>
        </p:txBody>
      </p:sp>
      <p:sp>
        <p:nvSpPr>
          <p:cNvPr id="4" name="Date Placeholder 3">
            <a:extLst>
              <a:ext uri="{FF2B5EF4-FFF2-40B4-BE49-F238E27FC236}">
                <a16:creationId xmlns:a16="http://schemas.microsoft.com/office/drawing/2014/main" id="{9D9B3CA0-786A-4F3D-8E2A-8A707DB8E9D4}"/>
              </a:ext>
            </a:extLst>
          </p:cNvPr>
          <p:cNvSpPr>
            <a:spLocks noGrp="1"/>
          </p:cNvSpPr>
          <p:nvPr>
            <p:ph type="dt" sz="quarter" idx="11"/>
          </p:nvPr>
        </p:nvSpPr>
        <p:spPr/>
        <p:txBody>
          <a:bodyPr/>
          <a:lstStyle/>
          <a:p>
            <a:pPr>
              <a:defRPr/>
            </a:pPr>
            <a:fld id="{1F99735A-D0D2-428B-992C-DAE56A12ADE9}" type="datetime1">
              <a:rPr lang="en-US"/>
              <a:pPr>
                <a:defRPr/>
              </a:pPr>
              <a:t>10/13/2023</a:t>
            </a:fld>
            <a:endParaRPr lang="en-US"/>
          </a:p>
        </p:txBody>
      </p:sp>
      <p:sp>
        <p:nvSpPr>
          <p:cNvPr id="76804" name="Slide Number Placeholder 4">
            <a:extLst>
              <a:ext uri="{FF2B5EF4-FFF2-40B4-BE49-F238E27FC236}">
                <a16:creationId xmlns:a16="http://schemas.microsoft.com/office/drawing/2014/main" id="{24D4D51C-C4DD-4D87-92E5-DAE63C29D34A}"/>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4F7BE6-D0E6-4DAD-B870-AE41F6A7730C}" type="slidenum">
              <a:rPr lang="en-US" altLang="en-US" sz="1200" smtClean="0">
                <a:solidFill>
                  <a:srgbClr val="898989"/>
                </a:solidFill>
              </a:rPr>
              <a:pPr>
                <a:spcBef>
                  <a:spcPct val="0"/>
                </a:spcBef>
                <a:buFontTx/>
                <a:buNone/>
              </a:pPr>
              <a:t>48</a:t>
            </a:fld>
            <a:endParaRPr lang="en-US" altLang="en-US" sz="1200">
              <a:solidFill>
                <a:srgbClr val="898989"/>
              </a:solidFill>
            </a:endParaRPr>
          </a:p>
        </p:txBody>
      </p:sp>
      <p:sp>
        <p:nvSpPr>
          <p:cNvPr id="2" name="Title 1">
            <a:extLst>
              <a:ext uri="{FF2B5EF4-FFF2-40B4-BE49-F238E27FC236}">
                <a16:creationId xmlns:a16="http://schemas.microsoft.com/office/drawing/2014/main" id="{C74483E8-279C-444B-9F2B-E320A17ED313}"/>
              </a:ext>
            </a:extLst>
          </p:cNvPr>
          <p:cNvSpPr>
            <a:spLocks noGrp="1"/>
          </p:cNvSpPr>
          <p:nvPr>
            <p:ph type="title" idx="4294967295"/>
          </p:nvPr>
        </p:nvSpPr>
        <p:spPr>
          <a:xfrm>
            <a:off x="457200" y="30163"/>
            <a:ext cx="6019800" cy="1143000"/>
          </a:xfrm>
        </p:spPr>
        <p:txBody>
          <a:bodyPr>
            <a:normAutofit fontScale="90000"/>
          </a:bodyPr>
          <a:lstStyle/>
          <a:p>
            <a:pPr>
              <a:defRPr/>
            </a:pPr>
            <a:r>
              <a:rPr lang="en-US" altLang="en-US" dirty="0"/>
              <a:t>Decision Tree Induction Characteristics</a:t>
            </a:r>
            <a:endParaRPr lang="en-US" dirty="0"/>
          </a:p>
        </p:txBody>
      </p:sp>
      <p:pic>
        <p:nvPicPr>
          <p:cNvPr id="76806" name="Picture 5">
            <a:extLst>
              <a:ext uri="{FF2B5EF4-FFF2-40B4-BE49-F238E27FC236}">
                <a16:creationId xmlns:a16="http://schemas.microsoft.com/office/drawing/2014/main" id="{22A5B6E4-F65E-4E78-B99C-F907B6786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15" t="5775"/>
          <a:stretch>
            <a:fillRect/>
          </a:stretch>
        </p:blipFill>
        <p:spPr bwMode="auto">
          <a:xfrm>
            <a:off x="1125538" y="3565525"/>
            <a:ext cx="5553075"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E4CF29EA-235F-48A5-A637-FDBF4202CA72}"/>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a:extLst>
              <a:ext uri="{FF2B5EF4-FFF2-40B4-BE49-F238E27FC236}">
                <a16:creationId xmlns:a16="http://schemas.microsoft.com/office/drawing/2014/main" id="{12929A27-ABCF-4BED-A477-E41CC21C2871}"/>
              </a:ext>
            </a:extLst>
          </p:cNvPr>
          <p:cNvSpPr>
            <a:spLocks noGrp="1"/>
          </p:cNvSpPr>
          <p:nvPr>
            <p:ph idx="1"/>
          </p:nvPr>
        </p:nvSpPr>
        <p:spPr>
          <a:xfrm>
            <a:off x="304800" y="1493838"/>
            <a:ext cx="4648200" cy="4525962"/>
          </a:xfrm>
        </p:spPr>
        <p:txBody>
          <a:bodyPr/>
          <a:lstStyle/>
          <a:p>
            <a:pPr algn="just" fontAlgn="base">
              <a:spcAft>
                <a:spcPct val="0"/>
              </a:spcAft>
              <a:buFont typeface="Wingdings" panose="05000000000000000000" pitchFamily="2" charset="2"/>
              <a:buChar char="§"/>
            </a:pPr>
            <a:r>
              <a:rPr lang="en-US" altLang="en-US" sz="2200"/>
              <a:t>The border between two neighboring regions of different classes is known as a decision boundary</a:t>
            </a:r>
          </a:p>
          <a:p>
            <a:pPr algn="just" fontAlgn="base">
              <a:spcAft>
                <a:spcPct val="0"/>
              </a:spcAft>
              <a:buFont typeface="Wingdings" panose="05000000000000000000" pitchFamily="2" charset="2"/>
              <a:buChar char="§"/>
            </a:pPr>
            <a:r>
              <a:rPr lang="en-US" altLang="en-US" sz="2200"/>
              <a:t>Since the test condition involves only a single attribute, the decision boundaries are rectilinear; i.e., parallel to the coordinate axes</a:t>
            </a:r>
          </a:p>
          <a:p>
            <a:pPr algn="just" fontAlgn="base">
              <a:spcAft>
                <a:spcPct val="0"/>
              </a:spcAft>
              <a:buFont typeface="Wingdings" panose="05000000000000000000" pitchFamily="2" charset="2"/>
              <a:buChar char="§"/>
            </a:pPr>
            <a:r>
              <a:rPr lang="en-US" altLang="en-US" sz="2200"/>
              <a:t>This limits the expressiveness of the decision tree representation for modeling complex relationships among continuous attributes</a:t>
            </a:r>
          </a:p>
          <a:p>
            <a:pPr fontAlgn="base">
              <a:spcAft>
                <a:spcPct val="0"/>
              </a:spcAft>
            </a:pPr>
            <a:endParaRPr lang="en-US" altLang="en-US" sz="2200"/>
          </a:p>
        </p:txBody>
      </p:sp>
      <p:pic>
        <p:nvPicPr>
          <p:cNvPr id="77827" name="Content Placeholder 5">
            <a:extLst>
              <a:ext uri="{FF2B5EF4-FFF2-40B4-BE49-F238E27FC236}">
                <a16:creationId xmlns:a16="http://schemas.microsoft.com/office/drawing/2014/main" id="{24D36AB6-2001-40AC-98D3-797101427C11}"/>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5133975" y="1462088"/>
            <a:ext cx="3521075" cy="2755900"/>
          </a:xfrm>
        </p:spPr>
      </p:pic>
      <p:sp>
        <p:nvSpPr>
          <p:cNvPr id="4" name="Date Placeholder 3">
            <a:extLst>
              <a:ext uri="{FF2B5EF4-FFF2-40B4-BE49-F238E27FC236}">
                <a16:creationId xmlns:a16="http://schemas.microsoft.com/office/drawing/2014/main" id="{416FF7B0-4DBF-40C5-AF5A-D203F61C179F}"/>
              </a:ext>
            </a:extLst>
          </p:cNvPr>
          <p:cNvSpPr>
            <a:spLocks noGrp="1"/>
          </p:cNvSpPr>
          <p:nvPr>
            <p:ph type="dt" sz="quarter" idx="11"/>
          </p:nvPr>
        </p:nvSpPr>
        <p:spPr/>
        <p:txBody>
          <a:bodyPr/>
          <a:lstStyle/>
          <a:p>
            <a:pPr>
              <a:defRPr/>
            </a:pPr>
            <a:fld id="{D8D23C88-7671-489C-8015-F28D8D6A2476}" type="datetime1">
              <a:rPr lang="en-US"/>
              <a:pPr>
                <a:defRPr/>
              </a:pPr>
              <a:t>10/13/2023</a:t>
            </a:fld>
            <a:endParaRPr lang="en-US"/>
          </a:p>
        </p:txBody>
      </p:sp>
      <p:sp>
        <p:nvSpPr>
          <p:cNvPr id="77829" name="Slide Number Placeholder 4">
            <a:extLst>
              <a:ext uri="{FF2B5EF4-FFF2-40B4-BE49-F238E27FC236}">
                <a16:creationId xmlns:a16="http://schemas.microsoft.com/office/drawing/2014/main" id="{FBC93E48-63B6-49AE-BFC7-76661EE5CD8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43E7FD6-2355-43E6-82BC-FF4977B60751}"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sp>
        <p:nvSpPr>
          <p:cNvPr id="2" name="Title 1">
            <a:extLst>
              <a:ext uri="{FF2B5EF4-FFF2-40B4-BE49-F238E27FC236}">
                <a16:creationId xmlns:a16="http://schemas.microsoft.com/office/drawing/2014/main" id="{1E33A354-F757-4A9B-8AB5-4853527D3875}"/>
              </a:ext>
            </a:extLst>
          </p:cNvPr>
          <p:cNvSpPr>
            <a:spLocks noGrp="1"/>
          </p:cNvSpPr>
          <p:nvPr>
            <p:ph type="title" idx="4294967295"/>
          </p:nvPr>
        </p:nvSpPr>
        <p:spPr>
          <a:xfrm>
            <a:off x="457200" y="182563"/>
            <a:ext cx="6477000" cy="1143000"/>
          </a:xfrm>
        </p:spPr>
        <p:txBody>
          <a:bodyPr>
            <a:normAutofit fontScale="90000"/>
          </a:bodyPr>
          <a:lstStyle/>
          <a:p>
            <a:pPr>
              <a:defRPr/>
            </a:pPr>
            <a:r>
              <a:rPr lang="en-US" altLang="en-US" dirty="0"/>
              <a:t>Decision Tree Induction Characteristics</a:t>
            </a:r>
            <a:endParaRPr lang="en-US" dirty="0"/>
          </a:p>
        </p:txBody>
      </p:sp>
      <p:sp>
        <p:nvSpPr>
          <p:cNvPr id="77831" name="TextBox 9">
            <a:extLst>
              <a:ext uri="{FF2B5EF4-FFF2-40B4-BE49-F238E27FC236}">
                <a16:creationId xmlns:a16="http://schemas.microsoft.com/office/drawing/2014/main" id="{1F1B6C14-FDD1-4AF8-BF46-AEBB9890F3FA}"/>
              </a:ext>
            </a:extLst>
          </p:cNvPr>
          <p:cNvSpPr txBox="1">
            <a:spLocks noChangeArrowheads="1"/>
          </p:cNvSpPr>
          <p:nvPr/>
        </p:nvSpPr>
        <p:spPr bwMode="auto">
          <a:xfrm>
            <a:off x="5565775" y="4500563"/>
            <a:ext cx="3089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Sample dataset where a rectilinear boundary </a:t>
            </a:r>
          </a:p>
          <a:p>
            <a:pPr>
              <a:spcBef>
                <a:spcPct val="0"/>
              </a:spcBef>
              <a:buFontTx/>
              <a:buNone/>
            </a:pPr>
            <a:r>
              <a:rPr lang="en-US" altLang="en-US" sz="1800"/>
              <a:t>will not effectively partition the records</a:t>
            </a:r>
          </a:p>
        </p:txBody>
      </p:sp>
      <p:sp>
        <p:nvSpPr>
          <p:cNvPr id="3" name="Footer Placeholder 2">
            <a:extLst>
              <a:ext uri="{FF2B5EF4-FFF2-40B4-BE49-F238E27FC236}">
                <a16:creationId xmlns:a16="http://schemas.microsoft.com/office/drawing/2014/main" id="{2C7D4484-EEC2-40A9-9C91-7E38B1FCC8B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FFD7B-7A92-48C3-971A-AFC7C699D5BB}"/>
              </a:ext>
            </a:extLst>
          </p:cNvPr>
          <p:cNvSpPr>
            <a:spLocks noGrp="1"/>
          </p:cNvSpPr>
          <p:nvPr>
            <p:ph sz="quarter" idx="10"/>
          </p:nvPr>
        </p:nvSpPr>
        <p:spPr/>
        <p:txBody>
          <a:bodyPr/>
          <a:lstStyle/>
          <a:p>
            <a:pPr>
              <a:defRPr/>
            </a:pPr>
            <a:r>
              <a:rPr lang="en-US" sz="3200" dirty="0"/>
              <a:t>Decision Tree</a:t>
            </a:r>
            <a:endParaRPr lang="en-AE" dirty="0"/>
          </a:p>
        </p:txBody>
      </p:sp>
      <p:sp>
        <p:nvSpPr>
          <p:cNvPr id="4" name="Date Placeholder 3">
            <a:extLst>
              <a:ext uri="{FF2B5EF4-FFF2-40B4-BE49-F238E27FC236}">
                <a16:creationId xmlns:a16="http://schemas.microsoft.com/office/drawing/2014/main" id="{9B261D26-4F2A-4559-8CD7-E719BF2EBB3A}"/>
              </a:ext>
            </a:extLst>
          </p:cNvPr>
          <p:cNvSpPr>
            <a:spLocks noGrp="1"/>
          </p:cNvSpPr>
          <p:nvPr>
            <p:ph type="dt" sz="quarter" idx="11"/>
          </p:nvPr>
        </p:nvSpPr>
        <p:spPr/>
        <p:txBody>
          <a:bodyPr/>
          <a:lstStyle/>
          <a:p>
            <a:pPr>
              <a:defRPr/>
            </a:pPr>
            <a:fld id="{DC332A5A-6096-4E22-8EA3-EEDABFDD0C58}" type="datetime1">
              <a:rPr lang="en-US"/>
              <a:pPr>
                <a:defRPr/>
              </a:pPr>
              <a:t>10/13/2023</a:t>
            </a:fld>
            <a:endParaRPr lang="en-US" dirty="0"/>
          </a:p>
        </p:txBody>
      </p:sp>
      <p:sp>
        <p:nvSpPr>
          <p:cNvPr id="5" name="Footer Placeholder 4">
            <a:extLst>
              <a:ext uri="{FF2B5EF4-FFF2-40B4-BE49-F238E27FC236}">
                <a16:creationId xmlns:a16="http://schemas.microsoft.com/office/drawing/2014/main" id="{962E771E-41C2-4A13-B413-38B286681DC7}"/>
              </a:ext>
            </a:extLst>
          </p:cNvPr>
          <p:cNvSpPr>
            <a:spLocks noGrp="1"/>
          </p:cNvSpPr>
          <p:nvPr>
            <p:ph type="ftr" sz="quarter" idx="12"/>
          </p:nvPr>
        </p:nvSpPr>
        <p:spPr/>
        <p:txBody>
          <a:bodyPr/>
          <a:lstStyle/>
          <a:p>
            <a:pPr>
              <a:defRPr/>
            </a:pPr>
            <a:r>
              <a:rPr lang="en-US"/>
              <a:t>Data Mining </a:t>
            </a:r>
            <a:endParaRPr lang="en-US" dirty="0"/>
          </a:p>
        </p:txBody>
      </p:sp>
      <p:sp>
        <p:nvSpPr>
          <p:cNvPr id="32773" name="Slide Number Placeholder 5">
            <a:extLst>
              <a:ext uri="{FF2B5EF4-FFF2-40B4-BE49-F238E27FC236}">
                <a16:creationId xmlns:a16="http://schemas.microsoft.com/office/drawing/2014/main" id="{167BA203-557E-40D3-87FC-7ED249D5D9A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E9B0A89-C144-491D-BEA3-1F84F2436911}"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grpSp>
        <p:nvGrpSpPr>
          <p:cNvPr id="32774" name="Group 37">
            <a:extLst>
              <a:ext uri="{FF2B5EF4-FFF2-40B4-BE49-F238E27FC236}">
                <a16:creationId xmlns:a16="http://schemas.microsoft.com/office/drawing/2014/main" id="{2D536EDC-B2BF-4B62-B263-DBB725BDCA34}"/>
              </a:ext>
            </a:extLst>
          </p:cNvPr>
          <p:cNvGrpSpPr>
            <a:grpSpLocks/>
          </p:cNvGrpSpPr>
          <p:nvPr/>
        </p:nvGrpSpPr>
        <p:grpSpPr bwMode="auto">
          <a:xfrm>
            <a:off x="295275" y="1390650"/>
            <a:ext cx="8516938" cy="4389438"/>
            <a:chOff x="152400" y="1371600"/>
            <a:chExt cx="8516938" cy="4389438"/>
          </a:xfrm>
        </p:grpSpPr>
        <p:graphicFrame>
          <p:nvGraphicFramePr>
            <p:cNvPr id="32776" name="Object 4">
              <a:extLst>
                <a:ext uri="{FF2B5EF4-FFF2-40B4-BE49-F238E27FC236}">
                  <a16:creationId xmlns:a16="http://schemas.microsoft.com/office/drawing/2014/main" id="{5421112B-173E-42DD-8E6B-8EC650BACEFB}"/>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spid="_x0000_s32891" name="Document" r:id="rId3" imgW="5857196" imgH="5776579" progId="Word.Document.8">
                    <p:embed/>
                  </p:oleObj>
                </mc:Choice>
                <mc:Fallback>
                  <p:oleObj name="Document" r:id="rId3" imgW="5857196" imgH="577657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2777" name="Text Box 5">
              <a:extLst>
                <a:ext uri="{FF2B5EF4-FFF2-40B4-BE49-F238E27FC236}">
                  <a16:creationId xmlns:a16="http://schemas.microsoft.com/office/drawing/2014/main" id="{7B9E1C7B-4D0F-4E3C-8202-2FE89D9EA8E5}"/>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2778" name="Text Box 6">
              <a:extLst>
                <a:ext uri="{FF2B5EF4-FFF2-40B4-BE49-F238E27FC236}">
                  <a16:creationId xmlns:a16="http://schemas.microsoft.com/office/drawing/2014/main" id="{1BBEA95D-BFB1-4202-A5D8-8C76A9CD2F01}"/>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categorical</a:t>
              </a:r>
              <a:endParaRPr lang="en-US" altLang="en-US" sz="1600">
                <a:solidFill>
                  <a:schemeClr val="bg2"/>
                </a:solidFill>
                <a:ea typeface="MS PGothic" panose="020B0600070205080204" pitchFamily="34" charset="-128"/>
              </a:endParaRPr>
            </a:p>
          </p:txBody>
        </p:sp>
        <p:sp>
          <p:nvSpPr>
            <p:cNvPr id="32779" name="Text Box 8">
              <a:extLst>
                <a:ext uri="{FF2B5EF4-FFF2-40B4-BE49-F238E27FC236}">
                  <a16:creationId xmlns:a16="http://schemas.microsoft.com/office/drawing/2014/main" id="{34C1CE4B-3B15-4E4A-AD30-7A26AF4BCB5B}"/>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class</a:t>
              </a:r>
              <a:endParaRPr lang="en-US" altLang="en-US" sz="1600">
                <a:solidFill>
                  <a:schemeClr val="bg2"/>
                </a:solidFill>
                <a:ea typeface="MS PGothic" panose="020B0600070205080204" pitchFamily="34" charset="-128"/>
              </a:endParaRPr>
            </a:p>
          </p:txBody>
        </p:sp>
        <p:sp>
          <p:nvSpPr>
            <p:cNvPr id="32780" name="Line 9">
              <a:extLst>
                <a:ext uri="{FF2B5EF4-FFF2-40B4-BE49-F238E27FC236}">
                  <a16:creationId xmlns:a16="http://schemas.microsoft.com/office/drawing/2014/main" id="{039ADBCC-B586-4917-B479-4A2BA3B08663}"/>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1" name="Line 10">
              <a:extLst>
                <a:ext uri="{FF2B5EF4-FFF2-40B4-BE49-F238E27FC236}">
                  <a16:creationId xmlns:a16="http://schemas.microsoft.com/office/drawing/2014/main" id="{173BDCE7-B8A6-4A4B-AFC3-B0071766D02B}"/>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2" name="Line 11">
              <a:extLst>
                <a:ext uri="{FF2B5EF4-FFF2-40B4-BE49-F238E27FC236}">
                  <a16:creationId xmlns:a16="http://schemas.microsoft.com/office/drawing/2014/main" id="{25B9716C-A3F6-461B-A935-462A147D2470}"/>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3" name="Line 12">
              <a:extLst>
                <a:ext uri="{FF2B5EF4-FFF2-40B4-BE49-F238E27FC236}">
                  <a16:creationId xmlns:a16="http://schemas.microsoft.com/office/drawing/2014/main" id="{6756EB3F-8585-4F6B-A7B1-0FDCB3745F75}"/>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4" name="Line 13">
              <a:extLst>
                <a:ext uri="{FF2B5EF4-FFF2-40B4-BE49-F238E27FC236}">
                  <a16:creationId xmlns:a16="http://schemas.microsoft.com/office/drawing/2014/main" id="{F75F605F-8644-4EBD-B162-62ACCF175D5E}"/>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5" name="Line 14">
              <a:extLst>
                <a:ext uri="{FF2B5EF4-FFF2-40B4-BE49-F238E27FC236}">
                  <a16:creationId xmlns:a16="http://schemas.microsoft.com/office/drawing/2014/main" id="{DACAD5E0-9CAF-4BDD-9034-3C323DE7AB7B}"/>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786" name="Text Box 15">
              <a:extLst>
                <a:ext uri="{FF2B5EF4-FFF2-40B4-BE49-F238E27FC236}">
                  <a16:creationId xmlns:a16="http://schemas.microsoft.com/office/drawing/2014/main" id="{6E3F35BB-0634-4B64-B1A6-2C805ABB4053}"/>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Home Owner</a:t>
              </a:r>
              <a:endParaRPr lang="en-US" altLang="en-US" sz="1600">
                <a:solidFill>
                  <a:schemeClr val="bg2"/>
                </a:solidFill>
                <a:ea typeface="MS PGothic" panose="020B0600070205080204" pitchFamily="34" charset="-128"/>
              </a:endParaRPr>
            </a:p>
          </p:txBody>
        </p:sp>
        <p:sp>
          <p:nvSpPr>
            <p:cNvPr id="32787" name="Text Box 16">
              <a:extLst>
                <a:ext uri="{FF2B5EF4-FFF2-40B4-BE49-F238E27FC236}">
                  <a16:creationId xmlns:a16="http://schemas.microsoft.com/office/drawing/2014/main" id="{F221E69B-39D7-4FF3-A665-BEBC865B0202}"/>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MarSt</a:t>
              </a:r>
              <a:endParaRPr lang="en-US" altLang="en-US" sz="1600">
                <a:solidFill>
                  <a:schemeClr val="bg2"/>
                </a:solidFill>
                <a:ea typeface="MS PGothic" panose="020B0600070205080204" pitchFamily="34" charset="-128"/>
              </a:endParaRPr>
            </a:p>
          </p:txBody>
        </p:sp>
        <p:sp>
          <p:nvSpPr>
            <p:cNvPr id="32788" name="Text Box 17">
              <a:extLst>
                <a:ext uri="{FF2B5EF4-FFF2-40B4-BE49-F238E27FC236}">
                  <a16:creationId xmlns:a16="http://schemas.microsoft.com/office/drawing/2014/main" id="{87A561D5-FC58-4475-ADA4-00ADC43CADDF}"/>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2D1993"/>
                  </a:solidFill>
                  <a:ea typeface="MS PGothic" panose="020B0600070205080204" pitchFamily="34" charset="-128"/>
                </a:rPr>
                <a:t>Income</a:t>
              </a:r>
              <a:endParaRPr lang="en-US" altLang="en-US" sz="1600">
                <a:solidFill>
                  <a:schemeClr val="bg2"/>
                </a:solidFill>
                <a:ea typeface="MS PGothic" panose="020B0600070205080204" pitchFamily="34" charset="-128"/>
              </a:endParaRPr>
            </a:p>
          </p:txBody>
        </p:sp>
        <p:sp>
          <p:nvSpPr>
            <p:cNvPr id="32789" name="AutoShape 18">
              <a:extLst>
                <a:ext uri="{FF2B5EF4-FFF2-40B4-BE49-F238E27FC236}">
                  <a16:creationId xmlns:a16="http://schemas.microsoft.com/office/drawing/2014/main" id="{3ADCA080-EB2C-4A3B-9906-DAFC4EB630E9}"/>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0" name="Text Box 19">
              <a:extLst>
                <a:ext uri="{FF2B5EF4-FFF2-40B4-BE49-F238E27FC236}">
                  <a16:creationId xmlns:a16="http://schemas.microsoft.com/office/drawing/2014/main" id="{EF0B7D63-1384-4385-934E-9877FC9B5F57}"/>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2791" name="AutoShape 20">
              <a:extLst>
                <a:ext uri="{FF2B5EF4-FFF2-40B4-BE49-F238E27FC236}">
                  <a16:creationId xmlns:a16="http://schemas.microsoft.com/office/drawing/2014/main" id="{FD4E794A-FA4B-4559-B2CD-962947DABFD9}"/>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2" name="Text Box 21">
              <a:extLst>
                <a:ext uri="{FF2B5EF4-FFF2-40B4-BE49-F238E27FC236}">
                  <a16:creationId xmlns:a16="http://schemas.microsoft.com/office/drawing/2014/main" id="{6A81FF6C-0526-486F-960A-A44ED206DF35}"/>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3" name="AutoShape 22">
              <a:extLst>
                <a:ext uri="{FF2B5EF4-FFF2-40B4-BE49-F238E27FC236}">
                  <a16:creationId xmlns:a16="http://schemas.microsoft.com/office/drawing/2014/main" id="{3F84EEE8-ACB3-4D16-903F-382968B96562}"/>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4" name="Text Box 23">
              <a:extLst>
                <a:ext uri="{FF2B5EF4-FFF2-40B4-BE49-F238E27FC236}">
                  <a16:creationId xmlns:a16="http://schemas.microsoft.com/office/drawing/2014/main" id="{9077C840-24D5-42CA-AE53-6F6DA112C4C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rgbClr val="00FFFF"/>
                </a:solidFill>
                <a:ea typeface="MS PGothic" panose="020B0600070205080204" pitchFamily="34" charset="-128"/>
              </a:endParaRPr>
            </a:p>
          </p:txBody>
        </p:sp>
        <p:sp>
          <p:nvSpPr>
            <p:cNvPr id="32795" name="AutoShape 24">
              <a:extLst>
                <a:ext uri="{FF2B5EF4-FFF2-40B4-BE49-F238E27FC236}">
                  <a16:creationId xmlns:a16="http://schemas.microsoft.com/office/drawing/2014/main" id="{4F414D21-5A65-474F-A46D-69F8CD487DF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796" name="Text Box 25">
              <a:extLst>
                <a:ext uri="{FF2B5EF4-FFF2-40B4-BE49-F238E27FC236}">
                  <a16:creationId xmlns:a16="http://schemas.microsoft.com/office/drawing/2014/main" id="{6922EDA2-05EF-4C4A-880D-0D51A200AF25}"/>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800000"/>
                  </a:solidFill>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7" name="Text Box 26">
              <a:extLst>
                <a:ext uri="{FF2B5EF4-FFF2-40B4-BE49-F238E27FC236}">
                  <a16:creationId xmlns:a16="http://schemas.microsoft.com/office/drawing/2014/main" id="{3A7974F3-B9F5-44E3-B0EF-77F9C11BEA69}"/>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Yes</a:t>
              </a:r>
              <a:endParaRPr lang="en-US" altLang="en-US" sz="1600">
                <a:solidFill>
                  <a:schemeClr val="bg2"/>
                </a:solidFill>
                <a:ea typeface="MS PGothic" panose="020B0600070205080204" pitchFamily="34" charset="-128"/>
              </a:endParaRPr>
            </a:p>
          </p:txBody>
        </p:sp>
        <p:sp>
          <p:nvSpPr>
            <p:cNvPr id="32798" name="Text Box 27">
              <a:extLst>
                <a:ext uri="{FF2B5EF4-FFF2-40B4-BE49-F238E27FC236}">
                  <a16:creationId xmlns:a16="http://schemas.microsoft.com/office/drawing/2014/main" id="{B213B83B-3B7A-4825-A170-9EB5C0166C05}"/>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No</a:t>
              </a:r>
              <a:endParaRPr lang="en-US" altLang="en-US" sz="1600">
                <a:solidFill>
                  <a:schemeClr val="bg2"/>
                </a:solidFill>
                <a:ea typeface="MS PGothic" panose="020B0600070205080204" pitchFamily="34" charset="-128"/>
              </a:endParaRPr>
            </a:p>
          </p:txBody>
        </p:sp>
        <p:sp>
          <p:nvSpPr>
            <p:cNvPr id="32799" name="Text Box 29">
              <a:extLst>
                <a:ext uri="{FF2B5EF4-FFF2-40B4-BE49-F238E27FC236}">
                  <a16:creationId xmlns:a16="http://schemas.microsoft.com/office/drawing/2014/main" id="{62E3EDC0-E0D7-4370-8D91-A502359B1657}"/>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Single, Divorced</a:t>
              </a:r>
              <a:endParaRPr lang="en-US" altLang="en-US" sz="1600">
                <a:solidFill>
                  <a:schemeClr val="bg2"/>
                </a:solidFill>
                <a:ea typeface="MS PGothic" panose="020B0600070205080204" pitchFamily="34" charset="-128"/>
              </a:endParaRPr>
            </a:p>
          </p:txBody>
        </p:sp>
        <p:sp>
          <p:nvSpPr>
            <p:cNvPr id="32800" name="Text Box 30">
              <a:extLst>
                <a:ext uri="{FF2B5EF4-FFF2-40B4-BE49-F238E27FC236}">
                  <a16:creationId xmlns:a16="http://schemas.microsoft.com/office/drawing/2014/main" id="{19AAA4BE-D6F7-45C2-9AE8-B9925AAB80BD}"/>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&lt; 80K</a:t>
              </a:r>
              <a:endParaRPr lang="en-US" altLang="en-US" sz="1600">
                <a:solidFill>
                  <a:schemeClr val="bg2"/>
                </a:solidFill>
                <a:ea typeface="MS PGothic" panose="020B0600070205080204" pitchFamily="34" charset="-128"/>
              </a:endParaRPr>
            </a:p>
          </p:txBody>
        </p:sp>
        <p:sp>
          <p:nvSpPr>
            <p:cNvPr id="32801" name="Text Box 31">
              <a:extLst>
                <a:ext uri="{FF2B5EF4-FFF2-40B4-BE49-F238E27FC236}">
                  <a16:creationId xmlns:a16="http://schemas.microsoft.com/office/drawing/2014/main" id="{B004BB81-F357-44E5-B8A4-434523F34420}"/>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600">
                  <a:ea typeface="MS PGothic" panose="020B0600070205080204" pitchFamily="34" charset="-128"/>
                </a:rPr>
                <a:t>&gt; 80K</a:t>
              </a:r>
              <a:endParaRPr lang="en-US" altLang="en-US" sz="1600">
                <a:solidFill>
                  <a:schemeClr val="bg2"/>
                </a:solidFill>
                <a:ea typeface="MS PGothic" panose="020B0600070205080204" pitchFamily="34" charset="-128"/>
              </a:endParaRPr>
            </a:p>
          </p:txBody>
        </p:sp>
        <p:sp>
          <p:nvSpPr>
            <p:cNvPr id="32802" name="Text Box 32">
              <a:extLst>
                <a:ext uri="{FF2B5EF4-FFF2-40B4-BE49-F238E27FC236}">
                  <a16:creationId xmlns:a16="http://schemas.microsoft.com/office/drawing/2014/main" id="{5BA3343E-FD5D-44DE-9CBE-C772E9522E9A}"/>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800" i="1">
                  <a:solidFill>
                    <a:srgbClr val="FF0000"/>
                  </a:solidFill>
                  <a:ea typeface="MS PGothic" panose="020B0600070205080204" pitchFamily="34" charset="-128"/>
                </a:rPr>
                <a:t>Splitting Attributes</a:t>
              </a:r>
            </a:p>
          </p:txBody>
        </p:sp>
        <p:sp>
          <p:nvSpPr>
            <p:cNvPr id="32803" name="Line 33">
              <a:extLst>
                <a:ext uri="{FF2B5EF4-FFF2-40B4-BE49-F238E27FC236}">
                  <a16:creationId xmlns:a16="http://schemas.microsoft.com/office/drawing/2014/main" id="{1E76A85C-277F-44AF-87BE-45846B9B1EE7}"/>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2804" name="AutoShape 34">
              <a:extLst>
                <a:ext uri="{FF2B5EF4-FFF2-40B4-BE49-F238E27FC236}">
                  <a16:creationId xmlns:a16="http://schemas.microsoft.com/office/drawing/2014/main" id="{EA41A9BE-9B16-4C71-BCE6-E1B0953A29CB}"/>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en-US" sz="1400">
                <a:ea typeface="MS PGothic" panose="020B0600070205080204" pitchFamily="34" charset="-128"/>
              </a:endParaRPr>
            </a:p>
          </p:txBody>
        </p:sp>
        <p:sp>
          <p:nvSpPr>
            <p:cNvPr id="32805" name="Line 35">
              <a:extLst>
                <a:ext uri="{FF2B5EF4-FFF2-40B4-BE49-F238E27FC236}">
                  <a16:creationId xmlns:a16="http://schemas.microsoft.com/office/drawing/2014/main" id="{530D6574-E817-4B8D-9FB9-024F651DD33C}"/>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grpSp>
      <p:sp>
        <p:nvSpPr>
          <p:cNvPr id="32775" name="Text Box 7">
            <a:extLst>
              <a:ext uri="{FF2B5EF4-FFF2-40B4-BE49-F238E27FC236}">
                <a16:creationId xmlns:a16="http://schemas.microsoft.com/office/drawing/2014/main" id="{245968CD-0CEB-48B3-BD71-6C237F906599}"/>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600">
                <a:solidFill>
                  <a:srgbClr val="006600"/>
                </a:solidFill>
                <a:ea typeface="MS PGothic" panose="020B0600070205080204" pitchFamily="34" charset="-128"/>
              </a:rPr>
              <a:t>continuous</a:t>
            </a:r>
            <a:endParaRPr lang="en-US" altLang="en-US" sz="1600">
              <a:solidFill>
                <a:schemeClr val="bg2"/>
              </a:solidFill>
              <a:ea typeface="MS PGothic" panose="020B0600070205080204"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0ACA4576-2112-48A1-B584-580C297F50E3}"/>
              </a:ext>
            </a:extLst>
          </p:cNvPr>
          <p:cNvSpPr>
            <a:spLocks noGrp="1"/>
          </p:cNvSpPr>
          <p:nvPr>
            <p:ph idx="1"/>
          </p:nvPr>
        </p:nvSpPr>
        <p:spPr>
          <a:xfrm>
            <a:off x="368300" y="1417638"/>
            <a:ext cx="4889500" cy="4525962"/>
          </a:xfrm>
        </p:spPr>
        <p:txBody>
          <a:bodyPr/>
          <a:lstStyle/>
          <a:p>
            <a:pPr algn="just" fontAlgn="base">
              <a:spcAft>
                <a:spcPct val="0"/>
              </a:spcAft>
              <a:buFont typeface="Wingdings" panose="05000000000000000000" pitchFamily="2" charset="2"/>
              <a:buChar char="§"/>
            </a:pPr>
            <a:r>
              <a:rPr lang="en-US" altLang="en-US"/>
              <a:t>An oblique decision tree can be used to overcome this limitation because it allows test conditions that involve more than one attribute</a:t>
            </a:r>
          </a:p>
          <a:p>
            <a:pPr algn="just" fontAlgn="base">
              <a:spcAft>
                <a:spcPct val="0"/>
              </a:spcAft>
              <a:buFont typeface="Wingdings" panose="05000000000000000000" pitchFamily="2" charset="2"/>
              <a:buChar char="§"/>
            </a:pPr>
            <a:r>
              <a:rPr lang="en-US" altLang="en-US"/>
              <a:t>Although such techniques are more expressive and can produce more compact trees, finding the optimal test condition for a given node can be computationally expensive</a:t>
            </a:r>
          </a:p>
        </p:txBody>
      </p:sp>
      <p:pic>
        <p:nvPicPr>
          <p:cNvPr id="78851" name="Content Placeholder 5">
            <a:extLst>
              <a:ext uri="{FF2B5EF4-FFF2-40B4-BE49-F238E27FC236}">
                <a16:creationId xmlns:a16="http://schemas.microsoft.com/office/drawing/2014/main" id="{BE507C52-3C8B-4270-8355-AD6FE0FD2417}"/>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5746750" y="1600200"/>
            <a:ext cx="3116263" cy="2438400"/>
          </a:xfrm>
        </p:spPr>
      </p:pic>
      <p:sp>
        <p:nvSpPr>
          <p:cNvPr id="4" name="Date Placeholder 3">
            <a:extLst>
              <a:ext uri="{FF2B5EF4-FFF2-40B4-BE49-F238E27FC236}">
                <a16:creationId xmlns:a16="http://schemas.microsoft.com/office/drawing/2014/main" id="{73A50E66-CC64-41CF-8E3F-D7A385E8B5DF}"/>
              </a:ext>
            </a:extLst>
          </p:cNvPr>
          <p:cNvSpPr>
            <a:spLocks noGrp="1"/>
          </p:cNvSpPr>
          <p:nvPr>
            <p:ph type="dt" sz="quarter" idx="11"/>
          </p:nvPr>
        </p:nvSpPr>
        <p:spPr/>
        <p:txBody>
          <a:bodyPr/>
          <a:lstStyle/>
          <a:p>
            <a:pPr>
              <a:defRPr/>
            </a:pPr>
            <a:fld id="{42C92D8E-233B-4407-9A84-5631E194AD6F}" type="datetime1">
              <a:rPr lang="en-US"/>
              <a:pPr>
                <a:defRPr/>
              </a:pPr>
              <a:t>10/13/2023</a:t>
            </a:fld>
            <a:endParaRPr lang="en-US"/>
          </a:p>
        </p:txBody>
      </p:sp>
      <p:sp>
        <p:nvSpPr>
          <p:cNvPr id="78853" name="Slide Number Placeholder 4">
            <a:extLst>
              <a:ext uri="{FF2B5EF4-FFF2-40B4-BE49-F238E27FC236}">
                <a16:creationId xmlns:a16="http://schemas.microsoft.com/office/drawing/2014/main" id="{8187F349-2FB3-4D3B-948C-96B291F8C9B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CB663B1-AC90-4E12-8E42-A2E18BD44AEF}"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sp>
        <p:nvSpPr>
          <p:cNvPr id="2" name="Title 1">
            <a:extLst>
              <a:ext uri="{FF2B5EF4-FFF2-40B4-BE49-F238E27FC236}">
                <a16:creationId xmlns:a16="http://schemas.microsoft.com/office/drawing/2014/main" id="{8C534EC9-D105-4389-A289-E98AD9762B20}"/>
              </a:ext>
            </a:extLst>
          </p:cNvPr>
          <p:cNvSpPr>
            <a:spLocks noGrp="1"/>
          </p:cNvSpPr>
          <p:nvPr>
            <p:ph type="title" idx="4294967295"/>
          </p:nvPr>
        </p:nvSpPr>
        <p:spPr>
          <a:xfrm>
            <a:off x="457200" y="136525"/>
            <a:ext cx="60198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74F39050-5A47-4874-B1B3-35657E6BDCEE}"/>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a:extLst>
              <a:ext uri="{FF2B5EF4-FFF2-40B4-BE49-F238E27FC236}">
                <a16:creationId xmlns:a16="http://schemas.microsoft.com/office/drawing/2014/main" id="{A470D1EB-C661-4EF1-B83D-4A623EA547E7}"/>
              </a:ext>
            </a:extLst>
          </p:cNvPr>
          <p:cNvSpPr>
            <a:spLocks noGrp="1"/>
          </p:cNvSpPr>
          <p:nvPr>
            <p:ph idx="1"/>
          </p:nvPr>
        </p:nvSpPr>
        <p:spPr>
          <a:xfrm>
            <a:off x="304800" y="1493838"/>
            <a:ext cx="8229600" cy="4525962"/>
          </a:xfrm>
        </p:spPr>
        <p:txBody>
          <a:bodyPr/>
          <a:lstStyle/>
          <a:p>
            <a:pPr fontAlgn="base">
              <a:spcAft>
                <a:spcPct val="0"/>
              </a:spcAft>
              <a:buFont typeface="Wingdings" panose="05000000000000000000" pitchFamily="2" charset="2"/>
              <a:buChar char="§"/>
            </a:pPr>
            <a:r>
              <a:rPr lang="en-US" altLang="en-US"/>
              <a:t>Studies have shown that the choice of impurity measure has little effect on the performance of decision tree induction algorithms</a:t>
            </a:r>
          </a:p>
        </p:txBody>
      </p:sp>
      <p:sp>
        <p:nvSpPr>
          <p:cNvPr id="4" name="Date Placeholder 3">
            <a:extLst>
              <a:ext uri="{FF2B5EF4-FFF2-40B4-BE49-F238E27FC236}">
                <a16:creationId xmlns:a16="http://schemas.microsoft.com/office/drawing/2014/main" id="{0EEF40EC-802C-43BF-ACDF-CA95542F6312}"/>
              </a:ext>
            </a:extLst>
          </p:cNvPr>
          <p:cNvSpPr>
            <a:spLocks noGrp="1"/>
          </p:cNvSpPr>
          <p:nvPr>
            <p:ph type="dt" sz="quarter" idx="11"/>
          </p:nvPr>
        </p:nvSpPr>
        <p:spPr/>
        <p:txBody>
          <a:bodyPr/>
          <a:lstStyle/>
          <a:p>
            <a:pPr>
              <a:defRPr/>
            </a:pPr>
            <a:fld id="{9120D4A0-5E3D-48B2-A6EA-8BDB607B6C74}" type="datetime1">
              <a:rPr lang="en-US"/>
              <a:pPr>
                <a:defRPr/>
              </a:pPr>
              <a:t>10/13/2023</a:t>
            </a:fld>
            <a:endParaRPr lang="en-US"/>
          </a:p>
        </p:txBody>
      </p:sp>
      <p:sp>
        <p:nvSpPr>
          <p:cNvPr id="79876" name="Slide Number Placeholder 4">
            <a:extLst>
              <a:ext uri="{FF2B5EF4-FFF2-40B4-BE49-F238E27FC236}">
                <a16:creationId xmlns:a16="http://schemas.microsoft.com/office/drawing/2014/main" id="{FCB9D407-3D37-495F-9270-A5BBD7663F7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93A48A3-38F9-41B1-ABC1-7F56D5A4DC87}"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sp>
        <p:nvSpPr>
          <p:cNvPr id="2" name="Title 1">
            <a:extLst>
              <a:ext uri="{FF2B5EF4-FFF2-40B4-BE49-F238E27FC236}">
                <a16:creationId xmlns:a16="http://schemas.microsoft.com/office/drawing/2014/main" id="{475615B2-9578-4FD9-B995-115808A3179F}"/>
              </a:ext>
            </a:extLst>
          </p:cNvPr>
          <p:cNvSpPr>
            <a:spLocks noGrp="1"/>
          </p:cNvSpPr>
          <p:nvPr>
            <p:ph type="title" idx="4294967295"/>
          </p:nvPr>
        </p:nvSpPr>
        <p:spPr>
          <a:xfrm>
            <a:off x="457200" y="76200"/>
            <a:ext cx="6019800" cy="1143000"/>
          </a:xfrm>
        </p:spPr>
        <p:txBody>
          <a:bodyPr>
            <a:normAutofit fontScale="90000"/>
          </a:bodyPr>
          <a:lstStyle/>
          <a:p>
            <a:pPr>
              <a:defRPr/>
            </a:pPr>
            <a:r>
              <a:rPr lang="en-US" altLang="en-US" dirty="0"/>
              <a:t>Decision Tree Induction Characteristics</a:t>
            </a:r>
            <a:endParaRPr lang="en-US" dirty="0"/>
          </a:p>
        </p:txBody>
      </p:sp>
      <p:sp>
        <p:nvSpPr>
          <p:cNvPr id="3" name="Footer Placeholder 2">
            <a:extLst>
              <a:ext uri="{FF2B5EF4-FFF2-40B4-BE49-F238E27FC236}">
                <a16:creationId xmlns:a16="http://schemas.microsoft.com/office/drawing/2014/main" id="{6732DA54-497E-4734-A315-5DF3BB46553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a:extLst>
              <a:ext uri="{FF2B5EF4-FFF2-40B4-BE49-F238E27FC236}">
                <a16:creationId xmlns:a16="http://schemas.microsoft.com/office/drawing/2014/main" id="{1DC8620F-9597-47BA-9D44-CFEBFAF640DF}"/>
              </a:ext>
            </a:extLst>
          </p:cNvPr>
          <p:cNvSpPr>
            <a:spLocks noGrp="1"/>
          </p:cNvSpPr>
          <p:nvPr>
            <p:ph idx="1"/>
          </p:nvPr>
        </p:nvSpPr>
        <p:spPr>
          <a:xfrm>
            <a:off x="304800" y="1493838"/>
            <a:ext cx="8229600" cy="4525962"/>
          </a:xfrm>
        </p:spPr>
        <p:txBody>
          <a:bodyPr/>
          <a:lstStyle/>
          <a:p>
            <a:pPr fontAlgn="base">
              <a:spcAft>
                <a:spcPct val="0"/>
              </a:spcAft>
            </a:pPr>
            <a:r>
              <a:rPr lang="en-US" altLang="en-US"/>
              <a:t>Errors committed by a classification model</a:t>
            </a:r>
          </a:p>
          <a:p>
            <a:pPr lvl="1" fontAlgn="base">
              <a:spcAft>
                <a:spcPct val="0"/>
              </a:spcAft>
            </a:pPr>
            <a:r>
              <a:rPr lang="en-US" altLang="en-US" sz="1800"/>
              <a:t>Training errors / resubstitution error / apparent error</a:t>
            </a:r>
          </a:p>
          <a:p>
            <a:pPr lvl="1" fontAlgn="base">
              <a:spcAft>
                <a:spcPct val="0"/>
              </a:spcAft>
            </a:pPr>
            <a:r>
              <a:rPr lang="en-US" altLang="en-US" sz="1800"/>
              <a:t>Generalization errors</a:t>
            </a:r>
          </a:p>
          <a:p>
            <a:pPr fontAlgn="base">
              <a:spcAft>
                <a:spcPct val="0"/>
              </a:spcAft>
            </a:pPr>
            <a:r>
              <a:rPr lang="en-US" altLang="en-US"/>
              <a:t>Training errors (apparent errors)</a:t>
            </a:r>
          </a:p>
          <a:p>
            <a:pPr lvl="1" fontAlgn="base">
              <a:spcAft>
                <a:spcPct val="0"/>
              </a:spcAft>
            </a:pPr>
            <a:r>
              <a:rPr lang="en-US" altLang="en-US" sz="1800"/>
              <a:t>Errors (misclassification) committed on the training set</a:t>
            </a:r>
          </a:p>
          <a:p>
            <a:pPr fontAlgn="base">
              <a:spcAft>
                <a:spcPct val="0"/>
              </a:spcAft>
            </a:pPr>
            <a:r>
              <a:rPr lang="en-US" altLang="en-US"/>
              <a:t>Generalization error</a:t>
            </a:r>
          </a:p>
          <a:p>
            <a:pPr lvl="1" fontAlgn="base">
              <a:spcAft>
                <a:spcPct val="0"/>
              </a:spcAft>
            </a:pPr>
            <a:r>
              <a:rPr lang="en-US" altLang="en-US" sz="1800"/>
              <a:t>The error (misclassification) of the model on previously unseen records</a:t>
            </a:r>
          </a:p>
          <a:p>
            <a:pPr fontAlgn="base">
              <a:spcAft>
                <a:spcPct val="0"/>
              </a:spcAft>
            </a:pPr>
            <a:r>
              <a:rPr lang="en-US" altLang="en-US"/>
              <a:t>Good classification model </a:t>
            </a:r>
          </a:p>
          <a:p>
            <a:pPr lvl="1" fontAlgn="base">
              <a:spcAft>
                <a:spcPct val="0"/>
              </a:spcAft>
            </a:pPr>
            <a:r>
              <a:rPr lang="en-US" altLang="en-US" sz="1800"/>
              <a:t>Not only fit the training data well, it must also accurately classify records it has never seen before (i.e.,) low training and generalization error</a:t>
            </a:r>
          </a:p>
        </p:txBody>
      </p:sp>
      <p:sp>
        <p:nvSpPr>
          <p:cNvPr id="4" name="Date Placeholder 3">
            <a:extLst>
              <a:ext uri="{FF2B5EF4-FFF2-40B4-BE49-F238E27FC236}">
                <a16:creationId xmlns:a16="http://schemas.microsoft.com/office/drawing/2014/main" id="{D3147A90-B615-405B-B77B-2CF9F4A08FBE}"/>
              </a:ext>
            </a:extLst>
          </p:cNvPr>
          <p:cNvSpPr>
            <a:spLocks noGrp="1"/>
          </p:cNvSpPr>
          <p:nvPr>
            <p:ph type="dt" sz="quarter" idx="11"/>
          </p:nvPr>
        </p:nvSpPr>
        <p:spPr/>
        <p:txBody>
          <a:bodyPr/>
          <a:lstStyle/>
          <a:p>
            <a:pPr>
              <a:defRPr/>
            </a:pPr>
            <a:fld id="{06385A3A-AA43-4D76-AFD2-DAA6CABF2413}" type="datetime1">
              <a:rPr lang="en-US"/>
              <a:pPr>
                <a:defRPr/>
              </a:pPr>
              <a:t>10/13/2023</a:t>
            </a:fld>
            <a:endParaRPr lang="en-US"/>
          </a:p>
        </p:txBody>
      </p:sp>
      <p:sp>
        <p:nvSpPr>
          <p:cNvPr id="80900" name="Slide Number Placeholder 4">
            <a:extLst>
              <a:ext uri="{FF2B5EF4-FFF2-40B4-BE49-F238E27FC236}">
                <a16:creationId xmlns:a16="http://schemas.microsoft.com/office/drawing/2014/main" id="{64FAA81E-642D-45EC-B5DA-77880F62F26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0D31273-5C73-4D0B-8138-4C10664D7855}"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
        <p:nvSpPr>
          <p:cNvPr id="2" name="Title 1">
            <a:extLst>
              <a:ext uri="{FF2B5EF4-FFF2-40B4-BE49-F238E27FC236}">
                <a16:creationId xmlns:a16="http://schemas.microsoft.com/office/drawing/2014/main" id="{59B0BE75-63E4-4047-97BE-FD2CC567E81E}"/>
              </a:ext>
            </a:extLst>
          </p:cNvPr>
          <p:cNvSpPr>
            <a:spLocks noGrp="1"/>
          </p:cNvSpPr>
          <p:nvPr>
            <p:ph type="title" idx="4294967295"/>
          </p:nvPr>
        </p:nvSpPr>
        <p:spPr>
          <a:xfrm>
            <a:off x="361950" y="177800"/>
            <a:ext cx="8229600" cy="1143000"/>
          </a:xfrm>
        </p:spPr>
        <p:txBody>
          <a:bodyPr/>
          <a:lstStyle/>
          <a:p>
            <a:pPr>
              <a:defRPr/>
            </a:pPr>
            <a:r>
              <a:rPr lang="en-US"/>
              <a:t>Model Errors</a:t>
            </a:r>
            <a:endParaRPr lang="en-US" dirty="0"/>
          </a:p>
        </p:txBody>
      </p:sp>
      <p:sp>
        <p:nvSpPr>
          <p:cNvPr id="3" name="Footer Placeholder 2">
            <a:extLst>
              <a:ext uri="{FF2B5EF4-FFF2-40B4-BE49-F238E27FC236}">
                <a16:creationId xmlns:a16="http://schemas.microsoft.com/office/drawing/2014/main" id="{A458C559-79B7-475E-83E2-02453F56244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a:extLst>
              <a:ext uri="{FF2B5EF4-FFF2-40B4-BE49-F238E27FC236}">
                <a16:creationId xmlns:a16="http://schemas.microsoft.com/office/drawing/2014/main" id="{D4E2B181-9E74-4881-B685-FAEF254381A0}"/>
              </a:ext>
            </a:extLst>
          </p:cNvPr>
          <p:cNvSpPr>
            <a:spLocks noGrp="1"/>
          </p:cNvSpPr>
          <p:nvPr>
            <p:ph idx="1"/>
          </p:nvPr>
        </p:nvSpPr>
        <p:spPr>
          <a:xfrm>
            <a:off x="457200" y="1479550"/>
            <a:ext cx="8229600" cy="4525963"/>
          </a:xfrm>
        </p:spPr>
        <p:txBody>
          <a:bodyPr/>
          <a:lstStyle/>
          <a:p>
            <a:pPr fontAlgn="base">
              <a:spcAft>
                <a:spcPct val="0"/>
              </a:spcAft>
            </a:pPr>
            <a:r>
              <a:rPr lang="en-US" altLang="en-US" b="1" dirty="0"/>
              <a:t>Model overfitting</a:t>
            </a:r>
          </a:p>
          <a:p>
            <a:pPr lvl="1" fontAlgn="base">
              <a:spcAft>
                <a:spcPct val="0"/>
              </a:spcAft>
            </a:pPr>
            <a:r>
              <a:rPr lang="en-US" altLang="en-US" dirty="0"/>
              <a:t>Model performs well on training data (low training error)</a:t>
            </a:r>
          </a:p>
          <a:p>
            <a:pPr lvl="1" fontAlgn="base">
              <a:spcAft>
                <a:spcPct val="0"/>
              </a:spcAft>
            </a:pPr>
            <a:r>
              <a:rPr lang="en-US" altLang="en-US" dirty="0"/>
              <a:t>Model does not generalizes well for unseen data (high generalization error)</a:t>
            </a:r>
          </a:p>
          <a:p>
            <a:pPr algn="just">
              <a:spcBef>
                <a:spcPct val="0"/>
              </a:spcBef>
            </a:pPr>
            <a:r>
              <a:rPr lang="en-US" altLang="en-US" b="1" dirty="0"/>
              <a:t>Model Underfitting</a:t>
            </a:r>
          </a:p>
          <a:p>
            <a:pPr lvl="1" algn="just">
              <a:spcBef>
                <a:spcPct val="0"/>
              </a:spcBef>
            </a:pPr>
            <a:r>
              <a:rPr lang="en-US" altLang="en-US" dirty="0"/>
              <a:t>When the training and generalization error rates of the model are large</a:t>
            </a:r>
          </a:p>
          <a:p>
            <a:pPr lvl="1" algn="just">
              <a:spcBef>
                <a:spcPct val="0"/>
              </a:spcBef>
            </a:pPr>
            <a:r>
              <a:rPr lang="en-US" altLang="en-US" dirty="0"/>
              <a:t>Underfitting occurs because the model is yet to learn the true structure of the data</a:t>
            </a:r>
          </a:p>
          <a:p>
            <a:pPr fontAlgn="base">
              <a:spcAft>
                <a:spcPct val="0"/>
              </a:spcAft>
            </a:pPr>
            <a:endParaRPr lang="en-US" altLang="en-US" dirty="0"/>
          </a:p>
        </p:txBody>
      </p:sp>
      <p:sp>
        <p:nvSpPr>
          <p:cNvPr id="4" name="Date Placeholder 3">
            <a:extLst>
              <a:ext uri="{FF2B5EF4-FFF2-40B4-BE49-F238E27FC236}">
                <a16:creationId xmlns:a16="http://schemas.microsoft.com/office/drawing/2014/main" id="{66545299-DDF9-4D40-A1B1-EF56650B25EF}"/>
              </a:ext>
            </a:extLst>
          </p:cNvPr>
          <p:cNvSpPr>
            <a:spLocks noGrp="1"/>
          </p:cNvSpPr>
          <p:nvPr>
            <p:ph type="dt" sz="quarter" idx="11"/>
          </p:nvPr>
        </p:nvSpPr>
        <p:spPr/>
        <p:txBody>
          <a:bodyPr/>
          <a:lstStyle/>
          <a:p>
            <a:pPr>
              <a:defRPr/>
            </a:pPr>
            <a:fld id="{0CD2842D-BB19-4B7B-A42D-3AC4CA08B230}" type="datetime1">
              <a:rPr lang="en-US"/>
              <a:pPr>
                <a:defRPr/>
              </a:pPr>
              <a:t>10/13/2023</a:t>
            </a:fld>
            <a:endParaRPr lang="en-US"/>
          </a:p>
        </p:txBody>
      </p:sp>
      <p:sp>
        <p:nvSpPr>
          <p:cNvPr id="81924" name="Slide Number Placeholder 4">
            <a:extLst>
              <a:ext uri="{FF2B5EF4-FFF2-40B4-BE49-F238E27FC236}">
                <a16:creationId xmlns:a16="http://schemas.microsoft.com/office/drawing/2014/main" id="{3A717A87-78E8-441C-A3B0-5D963B86623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B4AFE57-C79B-4F04-973A-4746EBC7C458}"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
        <p:nvSpPr>
          <p:cNvPr id="2" name="Title 1">
            <a:extLst>
              <a:ext uri="{FF2B5EF4-FFF2-40B4-BE49-F238E27FC236}">
                <a16:creationId xmlns:a16="http://schemas.microsoft.com/office/drawing/2014/main" id="{97962AB0-A0E8-40C2-8A89-B7C02D67EE87}"/>
              </a:ext>
            </a:extLst>
          </p:cNvPr>
          <p:cNvSpPr>
            <a:spLocks noGrp="1"/>
          </p:cNvSpPr>
          <p:nvPr>
            <p:ph type="title" idx="4294967295"/>
          </p:nvPr>
        </p:nvSpPr>
        <p:spPr>
          <a:xfrm>
            <a:off x="419100" y="136525"/>
            <a:ext cx="5600700" cy="1095375"/>
          </a:xfrm>
        </p:spPr>
        <p:txBody>
          <a:bodyPr>
            <a:normAutofit fontScale="90000"/>
          </a:bodyPr>
          <a:lstStyle/>
          <a:p>
            <a:pPr>
              <a:defRPr/>
            </a:pPr>
            <a:r>
              <a:rPr lang="en-US" dirty="0"/>
              <a:t>Model Overfitting &amp; Underfitting</a:t>
            </a:r>
          </a:p>
        </p:txBody>
      </p:sp>
      <p:sp>
        <p:nvSpPr>
          <p:cNvPr id="5" name="Footer Placeholder 4">
            <a:extLst>
              <a:ext uri="{FF2B5EF4-FFF2-40B4-BE49-F238E27FC236}">
                <a16:creationId xmlns:a16="http://schemas.microsoft.com/office/drawing/2014/main" id="{88B6929C-DF1C-4FF1-9641-8563FE18E0A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Content Placeholder 6">
            <a:extLst>
              <a:ext uri="{FF2B5EF4-FFF2-40B4-BE49-F238E27FC236}">
                <a16:creationId xmlns:a16="http://schemas.microsoft.com/office/drawing/2014/main" id="{EEF92669-C00E-4C85-83D1-7036DC103BAB}"/>
              </a:ext>
            </a:extLst>
          </p:cNvPr>
          <p:cNvSpPr>
            <a:spLocks noGrp="1"/>
          </p:cNvSpPr>
          <p:nvPr>
            <p:ph idx="1"/>
          </p:nvPr>
        </p:nvSpPr>
        <p:spPr>
          <a:xfrm>
            <a:off x="304800" y="1493838"/>
            <a:ext cx="3962400" cy="4525962"/>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611E6587-EA5D-4451-9C1C-228F28361AA5}"/>
              </a:ext>
            </a:extLst>
          </p:cNvPr>
          <p:cNvSpPr>
            <a:spLocks noGrp="1"/>
          </p:cNvSpPr>
          <p:nvPr>
            <p:ph type="dt" sz="quarter" idx="11"/>
          </p:nvPr>
        </p:nvSpPr>
        <p:spPr/>
        <p:txBody>
          <a:bodyPr/>
          <a:lstStyle/>
          <a:p>
            <a:pPr>
              <a:defRPr/>
            </a:pPr>
            <a:fld id="{0958019F-BD95-40F0-B6AE-F10654239213}" type="datetime1">
              <a:rPr lang="en-US"/>
              <a:pPr>
                <a:defRPr/>
              </a:pPr>
              <a:t>10/13/2023</a:t>
            </a:fld>
            <a:endParaRPr lang="en-US"/>
          </a:p>
        </p:txBody>
      </p:sp>
      <p:sp>
        <p:nvSpPr>
          <p:cNvPr id="82948" name="Slide Number Placeholder 5">
            <a:extLst>
              <a:ext uri="{FF2B5EF4-FFF2-40B4-BE49-F238E27FC236}">
                <a16:creationId xmlns:a16="http://schemas.microsoft.com/office/drawing/2014/main" id="{18A1D062-D8A6-4BA9-8247-28FE709D87A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6A54FE8-4984-42D4-987D-C8A41A28CBC3}" type="slidenum">
              <a:rPr lang="en-US" altLang="en-US" sz="1200" smtClean="0">
                <a:solidFill>
                  <a:srgbClr val="898989"/>
                </a:solidFill>
              </a:rPr>
              <a:pPr>
                <a:spcBef>
                  <a:spcPct val="0"/>
                </a:spcBef>
                <a:buFontTx/>
                <a:buNone/>
              </a:pPr>
              <a:t>54</a:t>
            </a:fld>
            <a:endParaRPr lang="en-US" altLang="en-US" sz="1200">
              <a:solidFill>
                <a:srgbClr val="898989"/>
              </a:solidFill>
            </a:endParaRPr>
          </a:p>
        </p:txBody>
      </p:sp>
      <p:sp>
        <p:nvSpPr>
          <p:cNvPr id="2" name="Title 1">
            <a:extLst>
              <a:ext uri="{FF2B5EF4-FFF2-40B4-BE49-F238E27FC236}">
                <a16:creationId xmlns:a16="http://schemas.microsoft.com/office/drawing/2014/main" id="{EB3663B2-F643-4598-B91A-575E5897CA38}"/>
              </a:ext>
            </a:extLst>
          </p:cNvPr>
          <p:cNvSpPr>
            <a:spLocks noGrp="1"/>
          </p:cNvSpPr>
          <p:nvPr>
            <p:ph type="title" idx="4294967295"/>
          </p:nvPr>
        </p:nvSpPr>
        <p:spPr>
          <a:xfrm>
            <a:off x="334963" y="130175"/>
            <a:ext cx="5913437" cy="1089025"/>
          </a:xfrm>
        </p:spPr>
        <p:txBody>
          <a:bodyPr/>
          <a:lstStyle/>
          <a:p>
            <a:pPr>
              <a:defRPr/>
            </a:pPr>
            <a:r>
              <a:rPr lang="en-US" altLang="en-US" dirty="0"/>
              <a:t>Example</a:t>
            </a:r>
            <a:endParaRPr lang="en-US" dirty="0"/>
          </a:p>
        </p:txBody>
      </p:sp>
      <p:pic>
        <p:nvPicPr>
          <p:cNvPr id="82950" name="Picture 3">
            <a:extLst>
              <a:ext uri="{FF2B5EF4-FFF2-40B4-BE49-F238E27FC236}">
                <a16:creationId xmlns:a16="http://schemas.microsoft.com/office/drawing/2014/main" id="{4B28B48C-6805-4754-892F-CC6768C4C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431800" y="1555750"/>
            <a:ext cx="368935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1" name="Text Box 4">
            <a:extLst>
              <a:ext uri="{FF2B5EF4-FFF2-40B4-BE49-F238E27FC236}">
                <a16:creationId xmlns:a16="http://schemas.microsoft.com/office/drawing/2014/main" id="{69567460-667A-4672-8C2D-DB8F152B76C4}"/>
              </a:ext>
            </a:extLst>
          </p:cNvPr>
          <p:cNvSpPr txBox="1">
            <a:spLocks noChangeArrowheads="1"/>
          </p:cNvSpPr>
          <p:nvPr/>
        </p:nvSpPr>
        <p:spPr bwMode="auto">
          <a:xfrm>
            <a:off x="4572000" y="1555750"/>
            <a:ext cx="38100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spcBef>
                <a:spcPct val="50000"/>
              </a:spcBef>
              <a:buFontTx/>
              <a:buNone/>
            </a:pPr>
            <a:r>
              <a:rPr lang="en-US" altLang="en-US" sz="2000"/>
              <a:t>1200 circular and 1800 triangular data points.</a:t>
            </a:r>
          </a:p>
          <a:p>
            <a:pPr algn="just">
              <a:spcBef>
                <a:spcPct val="50000"/>
              </a:spcBef>
              <a:buFontTx/>
              <a:buNone/>
            </a:pPr>
            <a:endParaRPr lang="en-US" altLang="en-US" sz="2000"/>
          </a:p>
          <a:p>
            <a:pPr algn="just">
              <a:spcBef>
                <a:spcPct val="50000"/>
              </a:spcBef>
              <a:buFontTx/>
              <a:buNone/>
            </a:pPr>
            <a:r>
              <a:rPr lang="en-US" altLang="en-US" sz="2000"/>
              <a:t>30% of the points are chosen for testing, while the remaining 70% are used for training</a:t>
            </a:r>
          </a:p>
          <a:p>
            <a:pPr algn="just">
              <a:spcBef>
                <a:spcPct val="50000"/>
              </a:spcBef>
              <a:buFontTx/>
              <a:buNone/>
            </a:pPr>
            <a:endParaRPr lang="en-US" altLang="en-US" sz="2000">
              <a:sym typeface="Symbol" panose="05050102010706020507" pitchFamily="18" charset="2"/>
            </a:endParaRPr>
          </a:p>
          <a:p>
            <a:pPr algn="just">
              <a:spcBef>
                <a:spcPct val="50000"/>
              </a:spcBef>
              <a:buFontTx/>
              <a:buNone/>
            </a:pPr>
            <a:r>
              <a:rPr lang="en-US" altLang="en-US" sz="2000">
                <a:sym typeface="Symbol" panose="05050102010706020507" pitchFamily="18" charset="2"/>
              </a:rPr>
              <a:t>A decision tree classifier that uses the Gini index as impurity measure is then applied to the training set</a:t>
            </a:r>
          </a:p>
        </p:txBody>
      </p:sp>
      <p:sp>
        <p:nvSpPr>
          <p:cNvPr id="4" name="Footer Placeholder 3">
            <a:extLst>
              <a:ext uri="{FF2B5EF4-FFF2-40B4-BE49-F238E27FC236}">
                <a16:creationId xmlns:a16="http://schemas.microsoft.com/office/drawing/2014/main" id="{0D426CE0-378D-46AE-B4E1-9C976511AFFC}"/>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EA268D-AF5E-43AB-B3E1-3247C8F9D49B}"/>
              </a:ext>
            </a:extLst>
          </p:cNvPr>
          <p:cNvSpPr>
            <a:spLocks noGrp="1"/>
          </p:cNvSpPr>
          <p:nvPr>
            <p:ph type="dt" sz="quarter" idx="11"/>
          </p:nvPr>
        </p:nvSpPr>
        <p:spPr/>
        <p:txBody>
          <a:bodyPr/>
          <a:lstStyle/>
          <a:p>
            <a:pPr>
              <a:defRPr/>
            </a:pPr>
            <a:fld id="{598F264B-6ECC-40BD-87A5-7D8DEFB7E823}" type="datetime1">
              <a:rPr lang="en-US"/>
              <a:pPr>
                <a:defRPr/>
              </a:pPr>
              <a:t>10/13/2023</a:t>
            </a:fld>
            <a:endParaRPr lang="en-US"/>
          </a:p>
        </p:txBody>
      </p:sp>
      <p:sp>
        <p:nvSpPr>
          <p:cNvPr id="83971" name="Slide Number Placeholder 5">
            <a:extLst>
              <a:ext uri="{FF2B5EF4-FFF2-40B4-BE49-F238E27FC236}">
                <a16:creationId xmlns:a16="http://schemas.microsoft.com/office/drawing/2014/main" id="{F7E50BAA-DB7E-446E-978D-8BF87495E37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A22D91-5766-4A24-AB49-7461ADE1BFB5}" type="slidenum">
              <a:rPr lang="en-US" altLang="en-US" sz="1200" smtClean="0">
                <a:solidFill>
                  <a:srgbClr val="898989"/>
                </a:solidFill>
              </a:rPr>
              <a:pPr>
                <a:spcBef>
                  <a:spcPct val="0"/>
                </a:spcBef>
                <a:buFontTx/>
                <a:buNone/>
              </a:pPr>
              <a:t>55</a:t>
            </a:fld>
            <a:endParaRPr lang="en-US" altLang="en-US" sz="1200">
              <a:solidFill>
                <a:srgbClr val="898989"/>
              </a:solidFill>
            </a:endParaRPr>
          </a:p>
        </p:txBody>
      </p:sp>
      <p:sp>
        <p:nvSpPr>
          <p:cNvPr id="2" name="Title 1">
            <a:extLst>
              <a:ext uri="{FF2B5EF4-FFF2-40B4-BE49-F238E27FC236}">
                <a16:creationId xmlns:a16="http://schemas.microsoft.com/office/drawing/2014/main" id="{DBE27518-AD3E-451C-8089-860A6CC6AECD}"/>
              </a:ext>
            </a:extLst>
          </p:cNvPr>
          <p:cNvSpPr>
            <a:spLocks noGrp="1"/>
          </p:cNvSpPr>
          <p:nvPr>
            <p:ph type="title" idx="4294967295"/>
          </p:nvPr>
        </p:nvSpPr>
        <p:spPr>
          <a:xfrm>
            <a:off x="457200" y="130175"/>
            <a:ext cx="5943600" cy="1089025"/>
          </a:xfrm>
        </p:spPr>
        <p:txBody>
          <a:bodyPr>
            <a:normAutofit fontScale="90000"/>
          </a:bodyPr>
          <a:lstStyle/>
          <a:p>
            <a:pPr>
              <a:defRPr/>
            </a:pPr>
            <a:r>
              <a:rPr lang="en-US" altLang="en-US" dirty="0"/>
              <a:t>Training and test error rates</a:t>
            </a:r>
            <a:endParaRPr lang="en-US" dirty="0"/>
          </a:p>
        </p:txBody>
      </p:sp>
      <p:pic>
        <p:nvPicPr>
          <p:cNvPr id="83973" name="Picture 3">
            <a:extLst>
              <a:ext uri="{FF2B5EF4-FFF2-40B4-BE49-F238E27FC236}">
                <a16:creationId xmlns:a16="http://schemas.microsoft.com/office/drawing/2014/main" id="{AE682EB8-36C0-460D-872B-6E77B419A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73" t="4366" r="6136"/>
          <a:stretch>
            <a:fillRect/>
          </a:stretch>
        </p:blipFill>
        <p:spPr bwMode="auto">
          <a:xfrm>
            <a:off x="914400" y="1470818"/>
            <a:ext cx="7084966" cy="400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97089FE-164E-49EF-A05E-FB4DC2B9E5D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B85B0AF1-82A8-43D0-B2EA-A8550D6B3118}"/>
              </a:ext>
            </a:extLst>
          </p:cNvPr>
          <p:cNvSpPr>
            <a:spLocks noGrp="1"/>
          </p:cNvSpPr>
          <p:nvPr>
            <p:ph idx="1"/>
          </p:nvPr>
        </p:nvSpPr>
        <p:spPr>
          <a:xfrm>
            <a:off x="304800" y="1493838"/>
            <a:ext cx="8229600" cy="4525962"/>
          </a:xfrm>
        </p:spPr>
        <p:txBody>
          <a:bodyPr/>
          <a:lstStyle/>
          <a:p>
            <a:pPr fontAlgn="base">
              <a:spcAft>
                <a:spcPct val="0"/>
              </a:spcAft>
            </a:pPr>
            <a:r>
              <a:rPr lang="en-US" altLang="en-US"/>
              <a:t>The training error of a model can be reduced by increasing the model complexity</a:t>
            </a:r>
          </a:p>
          <a:p>
            <a:pPr fontAlgn="base">
              <a:spcAft>
                <a:spcPct val="0"/>
              </a:spcAft>
            </a:pPr>
            <a:r>
              <a:rPr lang="en-US" altLang="en-US"/>
              <a:t>For example, the leaf nodes of the tree can be expanded until it perfectly fits the training data</a:t>
            </a:r>
          </a:p>
          <a:p>
            <a:pPr fontAlgn="base">
              <a:spcAft>
                <a:spcPct val="0"/>
              </a:spcAft>
            </a:pPr>
            <a:r>
              <a:rPr lang="en-US" altLang="en-US"/>
              <a:t>Although the training error for such a complex tree is zero, the test error can be large because the tree may contain nodes that accidently fit some of the noise points in the training data</a:t>
            </a:r>
          </a:p>
        </p:txBody>
      </p:sp>
      <p:sp>
        <p:nvSpPr>
          <p:cNvPr id="2" name="Date Placeholder 1">
            <a:extLst>
              <a:ext uri="{FF2B5EF4-FFF2-40B4-BE49-F238E27FC236}">
                <a16:creationId xmlns:a16="http://schemas.microsoft.com/office/drawing/2014/main" id="{9492A0EE-2B2E-45CB-A963-E3E3C60E92D0}"/>
              </a:ext>
            </a:extLst>
          </p:cNvPr>
          <p:cNvSpPr>
            <a:spLocks noGrp="1"/>
          </p:cNvSpPr>
          <p:nvPr>
            <p:ph type="dt" sz="quarter" idx="11"/>
          </p:nvPr>
        </p:nvSpPr>
        <p:spPr/>
        <p:txBody>
          <a:bodyPr/>
          <a:lstStyle/>
          <a:p>
            <a:pPr>
              <a:defRPr/>
            </a:pPr>
            <a:fld id="{797F868B-076C-4F21-81BC-29A223B5DFF0}" type="datetime1">
              <a:rPr lang="en-US"/>
              <a:pPr>
                <a:defRPr/>
              </a:pPr>
              <a:t>10/13/2023</a:t>
            </a:fld>
            <a:endParaRPr lang="en-US"/>
          </a:p>
        </p:txBody>
      </p:sp>
      <p:sp>
        <p:nvSpPr>
          <p:cNvPr id="84996" name="Slide Number Placeholder 4">
            <a:extLst>
              <a:ext uri="{FF2B5EF4-FFF2-40B4-BE49-F238E27FC236}">
                <a16:creationId xmlns:a16="http://schemas.microsoft.com/office/drawing/2014/main" id="{1C896892-5580-47B9-819C-3FA475957C6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8CFBC86-D436-417A-9C3B-62C52AFEF32B}" type="slidenum">
              <a:rPr lang="en-US" altLang="en-US" sz="1200" smtClean="0">
                <a:solidFill>
                  <a:srgbClr val="898989"/>
                </a:solidFill>
              </a:rPr>
              <a:pPr>
                <a:spcBef>
                  <a:spcPct val="0"/>
                </a:spcBef>
                <a:buFontTx/>
                <a:buNone/>
              </a:pPr>
              <a:t>56</a:t>
            </a:fld>
            <a:endParaRPr lang="en-US" altLang="en-US" sz="1200">
              <a:solidFill>
                <a:srgbClr val="898989"/>
              </a:solidFill>
            </a:endParaRPr>
          </a:p>
        </p:txBody>
      </p:sp>
      <p:sp>
        <p:nvSpPr>
          <p:cNvPr id="4" name="Title 1">
            <a:extLst>
              <a:ext uri="{FF2B5EF4-FFF2-40B4-BE49-F238E27FC236}">
                <a16:creationId xmlns:a16="http://schemas.microsoft.com/office/drawing/2014/main" id="{62FFA928-E5A8-4224-B8CE-AEBF83CC82F4}"/>
              </a:ext>
            </a:extLst>
          </p:cNvPr>
          <p:cNvSpPr>
            <a:spLocks noGrp="1"/>
          </p:cNvSpPr>
          <p:nvPr>
            <p:ph type="title" idx="4294967295"/>
          </p:nvPr>
        </p:nvSpPr>
        <p:spPr>
          <a:xfrm>
            <a:off x="457200" y="55563"/>
            <a:ext cx="5791200" cy="1143000"/>
          </a:xfrm>
        </p:spPr>
        <p:txBody>
          <a:bodyPr/>
          <a:lstStyle/>
          <a:p>
            <a:pPr>
              <a:defRPr/>
            </a:pPr>
            <a:r>
              <a:rPr lang="en-US" dirty="0"/>
              <a:t>Model Overfitting</a:t>
            </a:r>
          </a:p>
        </p:txBody>
      </p:sp>
      <p:sp>
        <p:nvSpPr>
          <p:cNvPr id="3" name="Footer Placeholder 2">
            <a:extLst>
              <a:ext uri="{FF2B5EF4-FFF2-40B4-BE49-F238E27FC236}">
                <a16:creationId xmlns:a16="http://schemas.microsoft.com/office/drawing/2014/main" id="{130719F3-22B1-4C19-A1AA-171A61D8528D}"/>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6018" name="Content Placeholder 3">
            <a:extLst>
              <a:ext uri="{FF2B5EF4-FFF2-40B4-BE49-F238E27FC236}">
                <a16:creationId xmlns:a16="http://schemas.microsoft.com/office/drawing/2014/main" id="{1D177E4D-165A-4DA2-BBF9-10C4A29FD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638" y="1524000"/>
            <a:ext cx="6211887" cy="3987800"/>
          </a:xfrm>
        </p:spPr>
      </p:pic>
      <p:sp>
        <p:nvSpPr>
          <p:cNvPr id="3" name="Date Placeholder 2">
            <a:extLst>
              <a:ext uri="{FF2B5EF4-FFF2-40B4-BE49-F238E27FC236}">
                <a16:creationId xmlns:a16="http://schemas.microsoft.com/office/drawing/2014/main" id="{C3864F7B-FAA1-405B-9BE6-11C3604A33EF}"/>
              </a:ext>
            </a:extLst>
          </p:cNvPr>
          <p:cNvSpPr>
            <a:spLocks noGrp="1"/>
          </p:cNvSpPr>
          <p:nvPr>
            <p:ph type="dt" sz="quarter" idx="11"/>
          </p:nvPr>
        </p:nvSpPr>
        <p:spPr/>
        <p:txBody>
          <a:bodyPr/>
          <a:lstStyle/>
          <a:p>
            <a:pPr>
              <a:defRPr/>
            </a:pPr>
            <a:fld id="{C20E0D7B-52CB-47D4-9F93-B10802B507B1}" type="datetime1">
              <a:rPr lang="en-US"/>
              <a:pPr>
                <a:defRPr/>
              </a:pPr>
              <a:t>10/13/2023</a:t>
            </a:fld>
            <a:endParaRPr lang="en-US"/>
          </a:p>
        </p:txBody>
      </p:sp>
      <p:sp>
        <p:nvSpPr>
          <p:cNvPr id="86020" name="Slide Number Placeholder 5">
            <a:extLst>
              <a:ext uri="{FF2B5EF4-FFF2-40B4-BE49-F238E27FC236}">
                <a16:creationId xmlns:a16="http://schemas.microsoft.com/office/drawing/2014/main" id="{8C81E3D9-5476-4743-A4F4-7293BA88491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FAA5CDE-C91F-4A22-B723-475F25199C38}" type="slidenum">
              <a:rPr lang="en-US" altLang="en-US" sz="1200" smtClean="0">
                <a:solidFill>
                  <a:srgbClr val="898989"/>
                </a:solidFill>
              </a:rPr>
              <a:pPr>
                <a:spcBef>
                  <a:spcPct val="0"/>
                </a:spcBef>
                <a:buFontTx/>
                <a:buNone/>
              </a:pPr>
              <a:t>57</a:t>
            </a:fld>
            <a:endParaRPr lang="en-US" altLang="en-US" sz="1200">
              <a:solidFill>
                <a:srgbClr val="898989"/>
              </a:solidFill>
            </a:endParaRPr>
          </a:p>
        </p:txBody>
      </p:sp>
      <p:sp>
        <p:nvSpPr>
          <p:cNvPr id="2" name="Title 1">
            <a:extLst>
              <a:ext uri="{FF2B5EF4-FFF2-40B4-BE49-F238E27FC236}">
                <a16:creationId xmlns:a16="http://schemas.microsoft.com/office/drawing/2014/main" id="{09306CBE-F8DB-4504-8D34-A94FEB3C0A32}"/>
              </a:ext>
            </a:extLst>
          </p:cNvPr>
          <p:cNvSpPr>
            <a:spLocks noGrp="1"/>
          </p:cNvSpPr>
          <p:nvPr>
            <p:ph type="title" idx="4294967295"/>
          </p:nvPr>
        </p:nvSpPr>
        <p:spPr>
          <a:xfrm>
            <a:off x="457200" y="50800"/>
            <a:ext cx="5715000" cy="1143000"/>
          </a:xfrm>
        </p:spPr>
        <p:txBody>
          <a:bodyPr/>
          <a:lstStyle/>
          <a:p>
            <a:pPr>
              <a:defRPr/>
            </a:pPr>
            <a:r>
              <a:rPr lang="en-US" dirty="0"/>
              <a:t>Model Overfitting</a:t>
            </a:r>
          </a:p>
        </p:txBody>
      </p:sp>
      <p:sp>
        <p:nvSpPr>
          <p:cNvPr id="86022" name="Rectangle 4">
            <a:extLst>
              <a:ext uri="{FF2B5EF4-FFF2-40B4-BE49-F238E27FC236}">
                <a16:creationId xmlns:a16="http://schemas.microsoft.com/office/drawing/2014/main" id="{D47118B1-5F7D-4C06-BEE3-CBC2A324FE9C}"/>
              </a:ext>
            </a:extLst>
          </p:cNvPr>
          <p:cNvSpPr>
            <a:spLocks noChangeArrowheads="1"/>
          </p:cNvSpPr>
          <p:nvPr/>
        </p:nvSpPr>
        <p:spPr bwMode="auto">
          <a:xfrm>
            <a:off x="6715125" y="1371600"/>
            <a:ext cx="2324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The tree that contains the smaller number of nodes has a higher training error rate, but a lower test error rate compared to the more complex tree</a:t>
            </a:r>
          </a:p>
        </p:txBody>
      </p:sp>
      <p:sp>
        <p:nvSpPr>
          <p:cNvPr id="4" name="Footer Placeholder 3">
            <a:extLst>
              <a:ext uri="{FF2B5EF4-FFF2-40B4-BE49-F238E27FC236}">
                <a16:creationId xmlns:a16="http://schemas.microsoft.com/office/drawing/2014/main" id="{3151D20E-291A-45A4-9329-1DBEEB3C4B41}"/>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1">
            <a:extLst>
              <a:ext uri="{FF2B5EF4-FFF2-40B4-BE49-F238E27FC236}">
                <a16:creationId xmlns:a16="http://schemas.microsoft.com/office/drawing/2014/main" id="{0406D1A7-CD73-4447-9EAF-5819AB269C28}"/>
              </a:ext>
            </a:extLst>
          </p:cNvPr>
          <p:cNvSpPr>
            <a:spLocks noGrp="1"/>
          </p:cNvSpPr>
          <p:nvPr>
            <p:ph idx="1"/>
          </p:nvPr>
        </p:nvSpPr>
        <p:spPr>
          <a:xfrm>
            <a:off x="304800" y="1493838"/>
            <a:ext cx="8229600" cy="4525962"/>
          </a:xfrm>
        </p:spPr>
        <p:txBody>
          <a:bodyPr/>
          <a:lstStyle/>
          <a:p>
            <a:pPr fontAlgn="base">
              <a:spcAft>
                <a:spcPct val="0"/>
              </a:spcAft>
            </a:pPr>
            <a:r>
              <a:rPr lang="en-GB" altLang="en-US"/>
              <a:t>Noise</a:t>
            </a:r>
          </a:p>
          <a:p>
            <a:pPr fontAlgn="base">
              <a:spcAft>
                <a:spcPct val="0"/>
              </a:spcAft>
            </a:pPr>
            <a:r>
              <a:rPr lang="en-GB" altLang="en-US"/>
              <a:t>Insufficient examples</a:t>
            </a:r>
            <a:endParaRPr lang="en-AE" altLang="en-US"/>
          </a:p>
        </p:txBody>
      </p:sp>
      <p:sp>
        <p:nvSpPr>
          <p:cNvPr id="3" name="Content Placeholder 2">
            <a:extLst>
              <a:ext uri="{FF2B5EF4-FFF2-40B4-BE49-F238E27FC236}">
                <a16:creationId xmlns:a16="http://schemas.microsoft.com/office/drawing/2014/main" id="{DDB0EEF6-DA63-4A8A-8CC9-9E4BA780C7CD}"/>
              </a:ext>
            </a:extLst>
          </p:cNvPr>
          <p:cNvSpPr>
            <a:spLocks noGrp="1"/>
          </p:cNvSpPr>
          <p:nvPr>
            <p:ph sz="quarter" idx="10"/>
          </p:nvPr>
        </p:nvSpPr>
        <p:spPr/>
        <p:txBody>
          <a:bodyPr/>
          <a:lstStyle/>
          <a:p>
            <a:pPr>
              <a:defRPr/>
            </a:pPr>
            <a:r>
              <a:rPr lang="en-GB" dirty="0"/>
              <a:t>Overfitting causes</a:t>
            </a:r>
            <a:endParaRPr lang="en-AE" dirty="0"/>
          </a:p>
        </p:txBody>
      </p:sp>
      <p:sp>
        <p:nvSpPr>
          <p:cNvPr id="4" name="Date Placeholder 3">
            <a:extLst>
              <a:ext uri="{FF2B5EF4-FFF2-40B4-BE49-F238E27FC236}">
                <a16:creationId xmlns:a16="http://schemas.microsoft.com/office/drawing/2014/main" id="{143EECA6-8727-4120-854B-043122B64135}"/>
              </a:ext>
            </a:extLst>
          </p:cNvPr>
          <p:cNvSpPr>
            <a:spLocks noGrp="1"/>
          </p:cNvSpPr>
          <p:nvPr>
            <p:ph type="dt" sz="quarter" idx="11"/>
          </p:nvPr>
        </p:nvSpPr>
        <p:spPr/>
        <p:txBody>
          <a:bodyPr/>
          <a:lstStyle/>
          <a:p>
            <a:pPr>
              <a:defRPr/>
            </a:pPr>
            <a:fld id="{C5E45845-7072-435C-825A-745DFF112FEC}" type="datetime1">
              <a:rPr lang="en-US" smtClean="0"/>
              <a:pPr>
                <a:defRPr/>
              </a:pPr>
              <a:t>10/13/2023</a:t>
            </a:fld>
            <a:endParaRPr lang="en-US" dirty="0"/>
          </a:p>
        </p:txBody>
      </p:sp>
      <p:sp>
        <p:nvSpPr>
          <p:cNvPr id="5" name="Footer Placeholder 4">
            <a:extLst>
              <a:ext uri="{FF2B5EF4-FFF2-40B4-BE49-F238E27FC236}">
                <a16:creationId xmlns:a16="http://schemas.microsoft.com/office/drawing/2014/main" id="{DBD4FAC0-B84B-4F46-9923-BE938CC042C7}"/>
              </a:ext>
            </a:extLst>
          </p:cNvPr>
          <p:cNvSpPr>
            <a:spLocks noGrp="1"/>
          </p:cNvSpPr>
          <p:nvPr>
            <p:ph type="ftr" sz="quarter" idx="12"/>
          </p:nvPr>
        </p:nvSpPr>
        <p:spPr/>
        <p:txBody>
          <a:bodyPr/>
          <a:lstStyle/>
          <a:p>
            <a:pPr>
              <a:defRPr/>
            </a:pPr>
            <a:r>
              <a:rPr lang="en-US"/>
              <a:t>Data Mining </a:t>
            </a:r>
            <a:endParaRPr lang="en-US" dirty="0"/>
          </a:p>
        </p:txBody>
      </p:sp>
      <p:sp>
        <p:nvSpPr>
          <p:cNvPr id="87046" name="Slide Number Placeholder 5">
            <a:extLst>
              <a:ext uri="{FF2B5EF4-FFF2-40B4-BE49-F238E27FC236}">
                <a16:creationId xmlns:a16="http://schemas.microsoft.com/office/drawing/2014/main" id="{71762F83-7A56-4E59-9B03-704DF6069E0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36368B3-142D-4F31-AF86-A4B111F690BD}" type="slidenum">
              <a:rPr lang="en-US" altLang="en-US" sz="1200" smtClean="0">
                <a:solidFill>
                  <a:srgbClr val="898989"/>
                </a:solidFill>
              </a:rPr>
              <a:pPr>
                <a:spcBef>
                  <a:spcPct val="0"/>
                </a:spcBef>
                <a:buFontTx/>
                <a:buNone/>
              </a:pPr>
              <a:t>58</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8066" name="Content Placeholder 3">
            <a:extLst>
              <a:ext uri="{FF2B5EF4-FFF2-40B4-BE49-F238E27FC236}">
                <a16:creationId xmlns:a16="http://schemas.microsoft.com/office/drawing/2014/main" id="{74DE3F29-CA8F-4B7C-82AB-A3075A6562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500" y="1447800"/>
            <a:ext cx="5956300" cy="3429000"/>
          </a:xfrm>
        </p:spPr>
      </p:pic>
      <p:sp>
        <p:nvSpPr>
          <p:cNvPr id="3" name="Date Placeholder 2">
            <a:extLst>
              <a:ext uri="{FF2B5EF4-FFF2-40B4-BE49-F238E27FC236}">
                <a16:creationId xmlns:a16="http://schemas.microsoft.com/office/drawing/2014/main" id="{59EFBC0F-079C-4F4B-A530-196F585A652B}"/>
              </a:ext>
            </a:extLst>
          </p:cNvPr>
          <p:cNvSpPr>
            <a:spLocks noGrp="1"/>
          </p:cNvSpPr>
          <p:nvPr>
            <p:ph type="dt" sz="quarter" idx="11"/>
          </p:nvPr>
        </p:nvSpPr>
        <p:spPr/>
        <p:txBody>
          <a:bodyPr/>
          <a:lstStyle/>
          <a:p>
            <a:pPr>
              <a:defRPr/>
            </a:pPr>
            <a:fld id="{AAD70353-AE3C-45EB-A303-BC06AD9A223F}" type="datetime1">
              <a:rPr lang="en-US"/>
              <a:pPr>
                <a:defRPr/>
              </a:pPr>
              <a:t>10/13/2023</a:t>
            </a:fld>
            <a:endParaRPr lang="en-US"/>
          </a:p>
        </p:txBody>
      </p:sp>
      <p:sp>
        <p:nvSpPr>
          <p:cNvPr id="88068" name="Slide Number Placeholder 6">
            <a:extLst>
              <a:ext uri="{FF2B5EF4-FFF2-40B4-BE49-F238E27FC236}">
                <a16:creationId xmlns:a16="http://schemas.microsoft.com/office/drawing/2014/main" id="{550E66A6-566D-44BA-B341-DAC6762D053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E05520C-134C-4B03-B111-02594CB2215C}" type="slidenum">
              <a:rPr lang="en-US" altLang="en-US" sz="1200" smtClean="0">
                <a:solidFill>
                  <a:srgbClr val="898989"/>
                </a:solidFill>
              </a:rPr>
              <a:pPr>
                <a:spcBef>
                  <a:spcPct val="0"/>
                </a:spcBef>
                <a:buFontTx/>
                <a:buNone/>
              </a:pPr>
              <a:t>59</a:t>
            </a:fld>
            <a:endParaRPr lang="en-US" altLang="en-US" sz="1200">
              <a:solidFill>
                <a:srgbClr val="898989"/>
              </a:solidFill>
            </a:endParaRPr>
          </a:p>
        </p:txBody>
      </p:sp>
      <p:pic>
        <p:nvPicPr>
          <p:cNvPr id="88069" name="Picture 4">
            <a:extLst>
              <a:ext uri="{FF2B5EF4-FFF2-40B4-BE49-F238E27FC236}">
                <a16:creationId xmlns:a16="http://schemas.microsoft.com/office/drawing/2014/main" id="{A9868FDB-37D3-45C3-87D6-AB26ED829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0"/>
            <a:ext cx="28686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8E58117-2A1B-4BE7-A6EC-9C853364A652}"/>
              </a:ext>
            </a:extLst>
          </p:cNvPr>
          <p:cNvSpPr>
            <a:spLocks noGrp="1"/>
          </p:cNvSpPr>
          <p:nvPr>
            <p:ph type="title" idx="4294967295"/>
          </p:nvPr>
        </p:nvSpPr>
        <p:spPr>
          <a:xfrm>
            <a:off x="63500" y="71438"/>
            <a:ext cx="6450013" cy="1143000"/>
          </a:xfrm>
        </p:spPr>
        <p:txBody>
          <a:bodyPr>
            <a:normAutofit fontScale="90000"/>
          </a:bodyPr>
          <a:lstStyle/>
          <a:p>
            <a:pPr>
              <a:defRPr/>
            </a:pPr>
            <a:r>
              <a:rPr lang="en-US" dirty="0"/>
              <a:t>Training set for mammals classification &amp; models M1, M2</a:t>
            </a:r>
          </a:p>
        </p:txBody>
      </p:sp>
      <p:sp>
        <p:nvSpPr>
          <p:cNvPr id="4" name="Footer Placeholder 3">
            <a:extLst>
              <a:ext uri="{FF2B5EF4-FFF2-40B4-BE49-F238E27FC236}">
                <a16:creationId xmlns:a16="http://schemas.microsoft.com/office/drawing/2014/main" id="{52431DFB-663D-4531-B201-785DECD62B39}"/>
              </a:ext>
            </a:extLst>
          </p:cNvPr>
          <p:cNvSpPr>
            <a:spLocks noGrp="1"/>
          </p:cNvSpPr>
          <p:nvPr>
            <p:ph type="ftr" sz="quarter" idx="12"/>
          </p:nvPr>
        </p:nvSpPr>
        <p:spPr/>
        <p:txBody>
          <a:bodyPr/>
          <a:lstStyle/>
          <a:p>
            <a:pPr>
              <a:defRPr/>
            </a:pPr>
            <a:r>
              <a:rPr lang="en-US"/>
              <a:t>Data Mining </a:t>
            </a:r>
            <a:endParaRPr lang="en-US" dirty="0"/>
          </a:p>
        </p:txBody>
      </p:sp>
      <p:pic>
        <p:nvPicPr>
          <p:cNvPr id="88072" name="Content Placeholder 3">
            <a:extLst>
              <a:ext uri="{FF2B5EF4-FFF2-40B4-BE49-F238E27FC236}">
                <a16:creationId xmlns:a16="http://schemas.microsoft.com/office/drawing/2014/main" id="{6B75ED03-8B2E-4925-A354-BEB24DD78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363" y="3241675"/>
            <a:ext cx="271303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462963F6-CACE-4322-A8CF-511591A73671}"/>
              </a:ext>
            </a:extLst>
          </p:cNvPr>
          <p:cNvSpPr>
            <a:spLocks noGrp="1"/>
          </p:cNvSpPr>
          <p:nvPr>
            <p:ph idx="1"/>
          </p:nvPr>
        </p:nvSpPr>
        <p:spPr>
          <a:xfrm>
            <a:off x="457200" y="1476375"/>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1C08036B-4B90-4D3D-A73E-587F5565144E}"/>
              </a:ext>
            </a:extLst>
          </p:cNvPr>
          <p:cNvSpPr>
            <a:spLocks noGrp="1"/>
          </p:cNvSpPr>
          <p:nvPr>
            <p:ph type="dt" sz="quarter" idx="11"/>
          </p:nvPr>
        </p:nvSpPr>
        <p:spPr/>
        <p:txBody>
          <a:bodyPr/>
          <a:lstStyle/>
          <a:p>
            <a:pPr>
              <a:defRPr/>
            </a:pPr>
            <a:fld id="{09A4C629-53C4-4D70-A29E-FCDD3D952C2D}" type="datetime1">
              <a:rPr lang="en-US"/>
              <a:pPr>
                <a:defRPr/>
              </a:pPr>
              <a:t>10/13/2023</a:t>
            </a:fld>
            <a:endParaRPr lang="en-US" dirty="0"/>
          </a:p>
        </p:txBody>
      </p:sp>
      <p:sp>
        <p:nvSpPr>
          <p:cNvPr id="33796" name="Slide Number Placeholder 3">
            <a:extLst>
              <a:ext uri="{FF2B5EF4-FFF2-40B4-BE49-F238E27FC236}">
                <a16:creationId xmlns:a16="http://schemas.microsoft.com/office/drawing/2014/main" id="{8FC631CB-881E-46C2-9EAE-91B8B3CBD178}"/>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DF581DC-851D-4CA9-A3C7-FD263985ABF9}"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sp>
        <p:nvSpPr>
          <p:cNvPr id="10242" name="Rectangle 2">
            <a:extLst>
              <a:ext uri="{FF2B5EF4-FFF2-40B4-BE49-F238E27FC236}">
                <a16:creationId xmlns:a16="http://schemas.microsoft.com/office/drawing/2014/main" id="{E37FD028-5F34-4A07-9F1D-EC6F44F4424B}"/>
              </a:ext>
            </a:extLst>
          </p:cNvPr>
          <p:cNvSpPr>
            <a:spLocks noGrp="1" noChangeArrowheads="1"/>
          </p:cNvSpPr>
          <p:nvPr>
            <p:ph type="title" idx="4294967295"/>
          </p:nvPr>
        </p:nvSpPr>
        <p:spPr>
          <a:xfrm>
            <a:off x="304800" y="36513"/>
            <a:ext cx="6172200" cy="1143000"/>
          </a:xfrm>
        </p:spPr>
        <p:txBody>
          <a:bodyPr/>
          <a:lstStyle/>
          <a:p>
            <a:pPr>
              <a:defRPr/>
            </a:pPr>
            <a:r>
              <a:rPr lang="en-US" dirty="0">
                <a:cs typeface="+mj-cs"/>
              </a:rPr>
              <a:t>Apply Model to Test Data</a:t>
            </a:r>
          </a:p>
        </p:txBody>
      </p:sp>
      <p:sp>
        <p:nvSpPr>
          <p:cNvPr id="33798" name="Line 4">
            <a:extLst>
              <a:ext uri="{FF2B5EF4-FFF2-40B4-BE49-F238E27FC236}">
                <a16:creationId xmlns:a16="http://schemas.microsoft.com/office/drawing/2014/main" id="{633224CB-77E6-4237-A387-27186DF20FCB}"/>
              </a:ext>
            </a:extLst>
          </p:cNvPr>
          <p:cNvSpPr>
            <a:spLocks noChangeShapeType="1"/>
          </p:cNvSpPr>
          <p:nvPr/>
        </p:nvSpPr>
        <p:spPr bwMode="auto">
          <a:xfrm>
            <a:off x="3316288" y="456247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799" name="Line 5">
            <a:extLst>
              <a:ext uri="{FF2B5EF4-FFF2-40B4-BE49-F238E27FC236}">
                <a16:creationId xmlns:a16="http://schemas.microsoft.com/office/drawing/2014/main" id="{1A1CDA1B-9D00-4AFF-BA16-B80ADBA89850}"/>
              </a:ext>
            </a:extLst>
          </p:cNvPr>
          <p:cNvSpPr>
            <a:spLocks noChangeShapeType="1"/>
          </p:cNvSpPr>
          <p:nvPr/>
        </p:nvSpPr>
        <p:spPr bwMode="auto">
          <a:xfrm flipH="1">
            <a:off x="2387600" y="456247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0" name="Line 6">
            <a:extLst>
              <a:ext uri="{FF2B5EF4-FFF2-40B4-BE49-F238E27FC236}">
                <a16:creationId xmlns:a16="http://schemas.microsoft.com/office/drawing/2014/main" id="{B389F803-D3AE-453E-9CA6-2C09B9FE604B}"/>
              </a:ext>
            </a:extLst>
          </p:cNvPr>
          <p:cNvSpPr>
            <a:spLocks noChangeShapeType="1"/>
          </p:cNvSpPr>
          <p:nvPr/>
        </p:nvSpPr>
        <p:spPr bwMode="auto">
          <a:xfrm flipH="1">
            <a:off x="2917825" y="383063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1" name="Line 7">
            <a:extLst>
              <a:ext uri="{FF2B5EF4-FFF2-40B4-BE49-F238E27FC236}">
                <a16:creationId xmlns:a16="http://schemas.microsoft.com/office/drawing/2014/main" id="{471669FD-4D38-452B-A06C-D1C9D0D50A4F}"/>
              </a:ext>
            </a:extLst>
          </p:cNvPr>
          <p:cNvSpPr>
            <a:spLocks noChangeShapeType="1"/>
          </p:cNvSpPr>
          <p:nvPr/>
        </p:nvSpPr>
        <p:spPr bwMode="auto">
          <a:xfrm>
            <a:off x="3914775" y="3830638"/>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2" name="Line 8">
            <a:extLst>
              <a:ext uri="{FF2B5EF4-FFF2-40B4-BE49-F238E27FC236}">
                <a16:creationId xmlns:a16="http://schemas.microsoft.com/office/drawing/2014/main" id="{200BAE2D-6DA8-4CBE-B415-45E0F8DE2F30}"/>
              </a:ext>
            </a:extLst>
          </p:cNvPr>
          <p:cNvSpPr>
            <a:spLocks noChangeShapeType="1"/>
          </p:cNvSpPr>
          <p:nvPr/>
        </p:nvSpPr>
        <p:spPr bwMode="auto">
          <a:xfrm>
            <a:off x="3051175" y="3162300"/>
            <a:ext cx="465138"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3" name="Line 9">
            <a:extLst>
              <a:ext uri="{FF2B5EF4-FFF2-40B4-BE49-F238E27FC236}">
                <a16:creationId xmlns:a16="http://schemas.microsoft.com/office/drawing/2014/main" id="{675ECFE7-7DAD-4633-BB96-7D6786A08C79}"/>
              </a:ext>
            </a:extLst>
          </p:cNvPr>
          <p:cNvSpPr>
            <a:spLocks noChangeShapeType="1"/>
          </p:cNvSpPr>
          <p:nvPr/>
        </p:nvSpPr>
        <p:spPr bwMode="auto">
          <a:xfrm flipH="1">
            <a:off x="1922463" y="3162300"/>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3804" name="Text Box 10">
            <a:extLst>
              <a:ext uri="{FF2B5EF4-FFF2-40B4-BE49-F238E27FC236}">
                <a16:creationId xmlns:a16="http://schemas.microsoft.com/office/drawing/2014/main" id="{A1E62912-CC73-4370-94B6-434ABE1833CE}"/>
              </a:ext>
            </a:extLst>
          </p:cNvPr>
          <p:cNvSpPr txBox="1">
            <a:spLocks noChangeArrowheads="1"/>
          </p:cNvSpPr>
          <p:nvPr/>
        </p:nvSpPr>
        <p:spPr bwMode="auto">
          <a:xfrm>
            <a:off x="2347913" y="2919413"/>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3805" name="Text Box 11">
            <a:extLst>
              <a:ext uri="{FF2B5EF4-FFF2-40B4-BE49-F238E27FC236}">
                <a16:creationId xmlns:a16="http://schemas.microsoft.com/office/drawing/2014/main" id="{67ABD1F7-34CF-43AB-8D72-4ED064A84811}"/>
              </a:ext>
            </a:extLst>
          </p:cNvPr>
          <p:cNvSpPr txBox="1">
            <a:spLocks noChangeArrowheads="1"/>
          </p:cNvSpPr>
          <p:nvPr/>
        </p:nvSpPr>
        <p:spPr bwMode="auto">
          <a:xfrm>
            <a:off x="3184525" y="3589338"/>
            <a:ext cx="11144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3806" name="Text Box 12">
            <a:extLst>
              <a:ext uri="{FF2B5EF4-FFF2-40B4-BE49-F238E27FC236}">
                <a16:creationId xmlns:a16="http://schemas.microsoft.com/office/drawing/2014/main" id="{F69290F1-D76D-43D3-B357-BCBA45B1033D}"/>
              </a:ext>
            </a:extLst>
          </p:cNvPr>
          <p:cNvSpPr txBox="1">
            <a:spLocks noChangeArrowheads="1"/>
          </p:cNvSpPr>
          <p:nvPr/>
        </p:nvSpPr>
        <p:spPr bwMode="auto">
          <a:xfrm>
            <a:off x="2587625" y="4318000"/>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3323" name="AutoShape 13">
            <a:extLst>
              <a:ext uri="{FF2B5EF4-FFF2-40B4-BE49-F238E27FC236}">
                <a16:creationId xmlns:a16="http://schemas.microsoft.com/office/drawing/2014/main" id="{977D0723-C240-4D58-9CE0-493E897C1815}"/>
              </a:ext>
            </a:extLst>
          </p:cNvPr>
          <p:cNvSpPr>
            <a:spLocks noChangeArrowheads="1"/>
          </p:cNvSpPr>
          <p:nvPr/>
        </p:nvSpPr>
        <p:spPr bwMode="auto">
          <a:xfrm>
            <a:off x="3349625" y="5043488"/>
            <a:ext cx="515938" cy="338137"/>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08" name="Text Box 14">
            <a:extLst>
              <a:ext uri="{FF2B5EF4-FFF2-40B4-BE49-F238E27FC236}">
                <a16:creationId xmlns:a16="http://schemas.microsoft.com/office/drawing/2014/main" id="{5B6CD91E-605E-4D48-B866-A1090F861100}"/>
              </a:ext>
            </a:extLst>
          </p:cNvPr>
          <p:cNvSpPr txBox="1">
            <a:spLocks noChangeArrowheads="1"/>
          </p:cNvSpPr>
          <p:nvPr/>
        </p:nvSpPr>
        <p:spPr bwMode="auto">
          <a:xfrm>
            <a:off x="3287713" y="5043488"/>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3325" name="AutoShape 15">
            <a:extLst>
              <a:ext uri="{FF2B5EF4-FFF2-40B4-BE49-F238E27FC236}">
                <a16:creationId xmlns:a16="http://schemas.microsoft.com/office/drawing/2014/main" id="{50AB5690-109A-4509-B834-0C436EE72660}"/>
              </a:ext>
            </a:extLst>
          </p:cNvPr>
          <p:cNvSpPr>
            <a:spLocks noChangeArrowheads="1"/>
          </p:cNvSpPr>
          <p:nvPr/>
        </p:nvSpPr>
        <p:spPr bwMode="auto">
          <a:xfrm>
            <a:off x="2122488" y="505936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0" name="Text Box 16">
            <a:extLst>
              <a:ext uri="{FF2B5EF4-FFF2-40B4-BE49-F238E27FC236}">
                <a16:creationId xmlns:a16="http://schemas.microsoft.com/office/drawing/2014/main" id="{3B0403F7-CAB6-4B2D-B815-7C422ACE5C30}"/>
              </a:ext>
            </a:extLst>
          </p:cNvPr>
          <p:cNvSpPr txBox="1">
            <a:spLocks noChangeArrowheads="1"/>
          </p:cNvSpPr>
          <p:nvPr/>
        </p:nvSpPr>
        <p:spPr bwMode="auto">
          <a:xfrm>
            <a:off x="2195513" y="5046663"/>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3327" name="AutoShape 17">
            <a:extLst>
              <a:ext uri="{FF2B5EF4-FFF2-40B4-BE49-F238E27FC236}">
                <a16:creationId xmlns:a16="http://schemas.microsoft.com/office/drawing/2014/main" id="{E836DAAC-0EB3-45EA-A6D6-BFB45A0F45D2}"/>
              </a:ext>
            </a:extLst>
          </p:cNvPr>
          <p:cNvSpPr>
            <a:spLocks noChangeArrowheads="1"/>
          </p:cNvSpPr>
          <p:nvPr/>
        </p:nvSpPr>
        <p:spPr bwMode="auto">
          <a:xfrm>
            <a:off x="1657350" y="360203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2" name="Text Box 18">
            <a:extLst>
              <a:ext uri="{FF2B5EF4-FFF2-40B4-BE49-F238E27FC236}">
                <a16:creationId xmlns:a16="http://schemas.microsoft.com/office/drawing/2014/main" id="{ECD96AB3-6380-4CA3-A770-382A6BFCC7CF}"/>
              </a:ext>
            </a:extLst>
          </p:cNvPr>
          <p:cNvSpPr txBox="1">
            <a:spLocks noChangeArrowheads="1"/>
          </p:cNvSpPr>
          <p:nvPr/>
        </p:nvSpPr>
        <p:spPr bwMode="auto">
          <a:xfrm>
            <a:off x="1728788" y="3589338"/>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3329" name="AutoShape 19">
            <a:extLst>
              <a:ext uri="{FF2B5EF4-FFF2-40B4-BE49-F238E27FC236}">
                <a16:creationId xmlns:a16="http://schemas.microsoft.com/office/drawing/2014/main" id="{4F505754-27A5-442B-9C8E-4E2D3BE8563B}"/>
              </a:ext>
            </a:extLst>
          </p:cNvPr>
          <p:cNvSpPr>
            <a:spLocks noChangeArrowheads="1"/>
          </p:cNvSpPr>
          <p:nvPr/>
        </p:nvSpPr>
        <p:spPr bwMode="auto">
          <a:xfrm>
            <a:off x="4038600" y="434340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3814" name="Text Box 20">
            <a:extLst>
              <a:ext uri="{FF2B5EF4-FFF2-40B4-BE49-F238E27FC236}">
                <a16:creationId xmlns:a16="http://schemas.microsoft.com/office/drawing/2014/main" id="{0DE9775D-2858-4ACB-9A35-A235EAA1816D}"/>
              </a:ext>
            </a:extLst>
          </p:cNvPr>
          <p:cNvSpPr txBox="1">
            <a:spLocks noChangeArrowheads="1"/>
          </p:cNvSpPr>
          <p:nvPr/>
        </p:nvSpPr>
        <p:spPr bwMode="auto">
          <a:xfrm>
            <a:off x="4095750" y="434340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3815" name="Text Box 21">
            <a:extLst>
              <a:ext uri="{FF2B5EF4-FFF2-40B4-BE49-F238E27FC236}">
                <a16:creationId xmlns:a16="http://schemas.microsoft.com/office/drawing/2014/main" id="{E1D706B2-8C30-4DC6-A323-5648E243392F}"/>
              </a:ext>
            </a:extLst>
          </p:cNvPr>
          <p:cNvSpPr txBox="1">
            <a:spLocks noChangeArrowheads="1"/>
          </p:cNvSpPr>
          <p:nvPr/>
        </p:nvSpPr>
        <p:spPr bwMode="auto">
          <a:xfrm>
            <a:off x="1752600" y="3162300"/>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3816" name="Text Box 22">
            <a:extLst>
              <a:ext uri="{FF2B5EF4-FFF2-40B4-BE49-F238E27FC236}">
                <a16:creationId xmlns:a16="http://schemas.microsoft.com/office/drawing/2014/main" id="{8387F4DB-7D12-47E7-9D08-4C37B0A4780B}"/>
              </a:ext>
            </a:extLst>
          </p:cNvPr>
          <p:cNvSpPr txBox="1">
            <a:spLocks noChangeArrowheads="1"/>
          </p:cNvSpPr>
          <p:nvPr/>
        </p:nvSpPr>
        <p:spPr bwMode="auto">
          <a:xfrm>
            <a:off x="3267075" y="3162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3817" name="Text Box 23">
            <a:extLst>
              <a:ext uri="{FF2B5EF4-FFF2-40B4-BE49-F238E27FC236}">
                <a16:creationId xmlns:a16="http://schemas.microsoft.com/office/drawing/2014/main" id="{3EE758B3-7DF3-4C70-9506-DC0AE5E460EC}"/>
              </a:ext>
            </a:extLst>
          </p:cNvPr>
          <p:cNvSpPr txBox="1">
            <a:spLocks noChangeArrowheads="1"/>
          </p:cNvSpPr>
          <p:nvPr/>
        </p:nvSpPr>
        <p:spPr bwMode="auto">
          <a:xfrm>
            <a:off x="4110038" y="386715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3818" name="Text Box 24">
            <a:extLst>
              <a:ext uri="{FF2B5EF4-FFF2-40B4-BE49-F238E27FC236}">
                <a16:creationId xmlns:a16="http://schemas.microsoft.com/office/drawing/2014/main" id="{483B4D48-2FC5-4843-8DEE-8774B90EE9C2}"/>
              </a:ext>
            </a:extLst>
          </p:cNvPr>
          <p:cNvSpPr txBox="1">
            <a:spLocks noChangeArrowheads="1"/>
          </p:cNvSpPr>
          <p:nvPr/>
        </p:nvSpPr>
        <p:spPr bwMode="auto">
          <a:xfrm>
            <a:off x="2335213" y="389255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3819" name="Text Box 25">
            <a:extLst>
              <a:ext uri="{FF2B5EF4-FFF2-40B4-BE49-F238E27FC236}">
                <a16:creationId xmlns:a16="http://schemas.microsoft.com/office/drawing/2014/main" id="{90361C93-C2B4-49AE-B947-4288C5086F62}"/>
              </a:ext>
            </a:extLst>
          </p:cNvPr>
          <p:cNvSpPr txBox="1">
            <a:spLocks noChangeArrowheads="1"/>
          </p:cNvSpPr>
          <p:nvPr/>
        </p:nvSpPr>
        <p:spPr bwMode="auto">
          <a:xfrm>
            <a:off x="1960563" y="462121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3820" name="Text Box 26">
            <a:extLst>
              <a:ext uri="{FF2B5EF4-FFF2-40B4-BE49-F238E27FC236}">
                <a16:creationId xmlns:a16="http://schemas.microsoft.com/office/drawing/2014/main" id="{D7031779-6D0C-494C-A135-54837A1B7832}"/>
              </a:ext>
            </a:extLst>
          </p:cNvPr>
          <p:cNvSpPr txBox="1">
            <a:spLocks noChangeArrowheads="1"/>
          </p:cNvSpPr>
          <p:nvPr/>
        </p:nvSpPr>
        <p:spPr bwMode="auto">
          <a:xfrm>
            <a:off x="3419475" y="462121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3821" name="Object 27">
            <a:extLst>
              <a:ext uri="{FF2B5EF4-FFF2-40B4-BE49-F238E27FC236}">
                <a16:creationId xmlns:a16="http://schemas.microsoft.com/office/drawing/2014/main" id="{49138878-A2BE-416F-900E-0C614453B454}"/>
              </a:ext>
            </a:extLst>
          </p:cNvPr>
          <p:cNvGraphicFramePr>
            <a:graphicFrameLocks noChangeAspect="1"/>
          </p:cNvGraphicFramePr>
          <p:nvPr/>
        </p:nvGraphicFramePr>
        <p:xfrm>
          <a:off x="5497513" y="2878138"/>
          <a:ext cx="2868612" cy="822325"/>
        </p:xfrm>
        <a:graphic>
          <a:graphicData uri="http://schemas.openxmlformats.org/presentationml/2006/ole">
            <mc:AlternateContent xmlns:mc="http://schemas.openxmlformats.org/markup-compatibility/2006">
              <mc:Choice xmlns:v="urn:schemas-microsoft-com:vml" Requires="v">
                <p:oleObj spid="_x0000_s33911" name="Document" r:id="rId3" imgW="5093480" imgH="1564535" progId="Word.Document.8">
                  <p:embed/>
                </p:oleObj>
              </mc:Choice>
              <mc:Fallback>
                <p:oleObj name="Document" r:id="rId3" imgW="5093480" imgH="1564535"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7513" y="2878138"/>
                        <a:ext cx="2868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22" name="Text Box 28">
            <a:extLst>
              <a:ext uri="{FF2B5EF4-FFF2-40B4-BE49-F238E27FC236}">
                <a16:creationId xmlns:a16="http://schemas.microsoft.com/office/drawing/2014/main" id="{C8A821B1-93E0-4FAE-B08C-08BF1BB6BFFF}"/>
              </a:ext>
            </a:extLst>
          </p:cNvPr>
          <p:cNvSpPr txBox="1">
            <a:spLocks noChangeArrowheads="1"/>
          </p:cNvSpPr>
          <p:nvPr/>
        </p:nvSpPr>
        <p:spPr bwMode="auto">
          <a:xfrm>
            <a:off x="6224588" y="25717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3823" name="Text Box 29">
            <a:extLst>
              <a:ext uri="{FF2B5EF4-FFF2-40B4-BE49-F238E27FC236}">
                <a16:creationId xmlns:a16="http://schemas.microsoft.com/office/drawing/2014/main" id="{86C41744-E0B8-4E3A-8B4A-99D5336C8926}"/>
              </a:ext>
            </a:extLst>
          </p:cNvPr>
          <p:cNvSpPr txBox="1">
            <a:spLocks noChangeArrowheads="1"/>
          </p:cNvSpPr>
          <p:nvPr/>
        </p:nvSpPr>
        <p:spPr bwMode="auto">
          <a:xfrm>
            <a:off x="1885950" y="2233613"/>
            <a:ext cx="25717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80000"/>
              </a:lnSpc>
              <a:buClr>
                <a:schemeClr val="accent2"/>
              </a:buClr>
              <a:buSzPct val="75000"/>
              <a:buFont typeface="Monotype Sorts"/>
              <a:buNone/>
            </a:pPr>
            <a:r>
              <a:rPr lang="en-US" altLang="en-US" sz="1500">
                <a:ea typeface="MS PGothic" panose="020B0600070205080204" pitchFamily="34" charset="-128"/>
              </a:rPr>
              <a:t>Start from the root of tree</a:t>
            </a:r>
          </a:p>
        </p:txBody>
      </p:sp>
      <p:sp>
        <p:nvSpPr>
          <p:cNvPr id="33824" name="Line 30">
            <a:extLst>
              <a:ext uri="{FF2B5EF4-FFF2-40B4-BE49-F238E27FC236}">
                <a16:creationId xmlns:a16="http://schemas.microsoft.com/office/drawing/2014/main" id="{83998F94-F5E0-4ACF-9F1A-3FEB38240A5B}"/>
              </a:ext>
            </a:extLst>
          </p:cNvPr>
          <p:cNvSpPr>
            <a:spLocks noChangeShapeType="1"/>
          </p:cNvSpPr>
          <p:nvPr/>
        </p:nvSpPr>
        <p:spPr bwMode="auto">
          <a:xfrm>
            <a:off x="2743200" y="2519363"/>
            <a:ext cx="0" cy="3429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 name="Footer Placeholder 2">
            <a:extLst>
              <a:ext uri="{FF2B5EF4-FFF2-40B4-BE49-F238E27FC236}">
                <a16:creationId xmlns:a16="http://schemas.microsoft.com/office/drawing/2014/main" id="{296A5F60-AC4A-43E8-A289-43C119AC8AD8}"/>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9090" name="Content Placeholder 4">
            <a:extLst>
              <a:ext uri="{FF2B5EF4-FFF2-40B4-BE49-F238E27FC236}">
                <a16:creationId xmlns:a16="http://schemas.microsoft.com/office/drawing/2014/main" id="{DCC79130-9DEA-4B44-AA34-A58E222F9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6550" y="1411288"/>
            <a:ext cx="2552700" cy="3305175"/>
          </a:xfrm>
        </p:spPr>
      </p:pic>
      <p:sp>
        <p:nvSpPr>
          <p:cNvPr id="8" name="Content Placeholder 7">
            <a:extLst>
              <a:ext uri="{FF2B5EF4-FFF2-40B4-BE49-F238E27FC236}">
                <a16:creationId xmlns:a16="http://schemas.microsoft.com/office/drawing/2014/main" id="{11DABD0A-CE4C-4069-8442-30161BA7AF12}"/>
              </a:ext>
            </a:extLst>
          </p:cNvPr>
          <p:cNvSpPr>
            <a:spLocks noGrp="1"/>
          </p:cNvSpPr>
          <p:nvPr>
            <p:ph sz="quarter" idx="10"/>
          </p:nvPr>
        </p:nvSpPr>
        <p:spPr/>
        <p:txBody>
          <a:bodyPr>
            <a:normAutofit fontScale="92500"/>
          </a:bodyPr>
          <a:lstStyle/>
          <a:p>
            <a:pPr>
              <a:defRPr/>
            </a:pPr>
            <a:r>
              <a:rPr lang="en-US" dirty="0"/>
              <a:t>Test set for mammals classification &amp; M1’s performance</a:t>
            </a:r>
            <a:endParaRPr lang="en-AE" dirty="0"/>
          </a:p>
        </p:txBody>
      </p:sp>
      <p:sp>
        <p:nvSpPr>
          <p:cNvPr id="3" name="Date Placeholder 2">
            <a:extLst>
              <a:ext uri="{FF2B5EF4-FFF2-40B4-BE49-F238E27FC236}">
                <a16:creationId xmlns:a16="http://schemas.microsoft.com/office/drawing/2014/main" id="{C06BACEC-7703-4A2E-9A54-C863031E1514}"/>
              </a:ext>
            </a:extLst>
          </p:cNvPr>
          <p:cNvSpPr>
            <a:spLocks noGrp="1"/>
          </p:cNvSpPr>
          <p:nvPr>
            <p:ph type="dt" sz="quarter" idx="11"/>
          </p:nvPr>
        </p:nvSpPr>
        <p:spPr/>
        <p:txBody>
          <a:bodyPr/>
          <a:lstStyle/>
          <a:p>
            <a:pPr>
              <a:defRPr/>
            </a:pPr>
            <a:fld id="{2917A879-9FC7-45C7-92D3-DFD8B74BB5CB}" type="datetime1">
              <a:rPr lang="en-US"/>
              <a:pPr>
                <a:defRPr/>
              </a:pPr>
              <a:t>10/13/2023</a:t>
            </a:fld>
            <a:endParaRPr lang="en-US"/>
          </a:p>
        </p:txBody>
      </p:sp>
      <p:sp>
        <p:nvSpPr>
          <p:cNvPr id="89093" name="Slide Number Placeholder 6">
            <a:extLst>
              <a:ext uri="{FF2B5EF4-FFF2-40B4-BE49-F238E27FC236}">
                <a16:creationId xmlns:a16="http://schemas.microsoft.com/office/drawing/2014/main" id="{9A366D67-AE67-49CC-AF40-C8796AB52B7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FA6DA8-72B8-49B8-96D7-A00F2F97E8C5}" type="slidenum">
              <a:rPr lang="en-US" altLang="en-US" sz="1200" smtClean="0">
                <a:solidFill>
                  <a:srgbClr val="898989"/>
                </a:solidFill>
              </a:rPr>
              <a:pPr>
                <a:spcBef>
                  <a:spcPct val="0"/>
                </a:spcBef>
                <a:buFontTx/>
                <a:buNone/>
              </a:pPr>
              <a:t>60</a:t>
            </a:fld>
            <a:endParaRPr lang="en-US" altLang="en-US" sz="1200">
              <a:solidFill>
                <a:srgbClr val="898989"/>
              </a:solidFill>
            </a:endParaRPr>
          </a:p>
        </p:txBody>
      </p:sp>
      <p:pic>
        <p:nvPicPr>
          <p:cNvPr id="89094" name="Picture 3">
            <a:extLst>
              <a:ext uri="{FF2B5EF4-FFF2-40B4-BE49-F238E27FC236}">
                <a16:creationId xmlns:a16="http://schemas.microsoft.com/office/drawing/2014/main" id="{BD1DAD2D-3C3A-4EAD-BE4F-E0A76B666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11288"/>
            <a:ext cx="5932488"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A6FD3A4-6892-4AFF-A34D-B8EBC727EAD0}"/>
              </a:ext>
            </a:extLst>
          </p:cNvPr>
          <p:cNvSpPr/>
          <p:nvPr/>
        </p:nvSpPr>
        <p:spPr>
          <a:xfrm>
            <a:off x="288925" y="4879975"/>
            <a:ext cx="8337550" cy="1323975"/>
          </a:xfrm>
          <a:prstGeom prst="rect">
            <a:avLst/>
          </a:prstGeom>
        </p:spPr>
        <p:txBody>
          <a:bodyPr>
            <a:spAutoFit/>
          </a:bodyPr>
          <a:lstStyle/>
          <a:p>
            <a:pPr marL="257175" indent="-257175">
              <a:buFont typeface="Arial" panose="020B0604020202020204" pitchFamily="34" charset="0"/>
              <a:buChar char="•"/>
              <a:defRPr/>
            </a:pPr>
            <a:r>
              <a:rPr lang="en-US" sz="2000" dirty="0"/>
              <a:t>Training error = zero</a:t>
            </a:r>
          </a:p>
          <a:p>
            <a:pPr marL="257175" indent="-257175">
              <a:buFont typeface="Arial" panose="020B0604020202020204" pitchFamily="34" charset="0"/>
              <a:buChar char="•"/>
              <a:defRPr/>
            </a:pPr>
            <a:r>
              <a:rPr lang="en-US" sz="2000" dirty="0"/>
              <a:t>Test error = 30%</a:t>
            </a:r>
          </a:p>
          <a:p>
            <a:pPr marL="257175" indent="-257175">
              <a:buFont typeface="Arial" panose="020B0604020202020204" pitchFamily="34" charset="0"/>
              <a:buChar char="•"/>
              <a:defRPr/>
            </a:pPr>
            <a:r>
              <a:rPr lang="en-US" sz="2000" dirty="0"/>
              <a:t>Humans and dolphins were misclassified</a:t>
            </a:r>
          </a:p>
          <a:p>
            <a:pPr>
              <a:defRPr/>
            </a:pPr>
            <a:endParaRPr lang="en-US" sz="2000" dirty="0"/>
          </a:p>
        </p:txBody>
      </p:sp>
      <p:sp>
        <p:nvSpPr>
          <p:cNvPr id="4" name="Footer Placeholder 3">
            <a:extLst>
              <a:ext uri="{FF2B5EF4-FFF2-40B4-BE49-F238E27FC236}">
                <a16:creationId xmlns:a16="http://schemas.microsoft.com/office/drawing/2014/main" id="{D4244D2A-790B-43AA-9F53-0786099E1B23}"/>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0114" name="Content Placeholder 3">
            <a:extLst>
              <a:ext uri="{FF2B5EF4-FFF2-40B4-BE49-F238E27FC236}">
                <a16:creationId xmlns:a16="http://schemas.microsoft.com/office/drawing/2014/main" id="{BADFA608-DF37-4F74-A1C3-968BD3ACF4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0050" y="1600200"/>
            <a:ext cx="2713038" cy="2895600"/>
          </a:xfrm>
        </p:spPr>
      </p:pic>
      <p:sp>
        <p:nvSpPr>
          <p:cNvPr id="8" name="Content Placeholder 7">
            <a:extLst>
              <a:ext uri="{FF2B5EF4-FFF2-40B4-BE49-F238E27FC236}">
                <a16:creationId xmlns:a16="http://schemas.microsoft.com/office/drawing/2014/main" id="{00132AE9-A4BF-40AD-9980-D2452D8F2C18}"/>
              </a:ext>
            </a:extLst>
          </p:cNvPr>
          <p:cNvSpPr>
            <a:spLocks noGrp="1"/>
          </p:cNvSpPr>
          <p:nvPr>
            <p:ph sz="quarter" idx="10"/>
          </p:nvPr>
        </p:nvSpPr>
        <p:spPr/>
        <p:txBody>
          <a:bodyPr>
            <a:normAutofit fontScale="92500"/>
          </a:bodyPr>
          <a:lstStyle/>
          <a:p>
            <a:pPr>
              <a:defRPr/>
            </a:pPr>
            <a:r>
              <a:rPr lang="en-US" dirty="0"/>
              <a:t>Test set for mammals classification &amp; M2’s performance</a:t>
            </a:r>
            <a:endParaRPr lang="en-AE" dirty="0"/>
          </a:p>
        </p:txBody>
      </p:sp>
      <p:sp>
        <p:nvSpPr>
          <p:cNvPr id="3" name="Date Placeholder 2">
            <a:extLst>
              <a:ext uri="{FF2B5EF4-FFF2-40B4-BE49-F238E27FC236}">
                <a16:creationId xmlns:a16="http://schemas.microsoft.com/office/drawing/2014/main" id="{153BBE5B-B1F6-4ED8-9402-50B9E235AB0E}"/>
              </a:ext>
            </a:extLst>
          </p:cNvPr>
          <p:cNvSpPr>
            <a:spLocks noGrp="1"/>
          </p:cNvSpPr>
          <p:nvPr>
            <p:ph type="dt" sz="quarter" idx="11"/>
          </p:nvPr>
        </p:nvSpPr>
        <p:spPr/>
        <p:txBody>
          <a:bodyPr/>
          <a:lstStyle/>
          <a:p>
            <a:pPr>
              <a:defRPr/>
            </a:pPr>
            <a:fld id="{D1F66B58-8833-4FA1-886A-7BE71EA08EF5}" type="datetime1">
              <a:rPr lang="en-US"/>
              <a:pPr>
                <a:defRPr/>
              </a:pPr>
              <a:t>10/13/2023</a:t>
            </a:fld>
            <a:endParaRPr lang="en-US"/>
          </a:p>
        </p:txBody>
      </p:sp>
      <p:sp>
        <p:nvSpPr>
          <p:cNvPr id="90117" name="Slide Number Placeholder 6">
            <a:extLst>
              <a:ext uri="{FF2B5EF4-FFF2-40B4-BE49-F238E27FC236}">
                <a16:creationId xmlns:a16="http://schemas.microsoft.com/office/drawing/2014/main" id="{8B558BD0-2140-4836-8D6A-92688A112B0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4931CCB-147C-4508-A654-945ACE30191D}" type="slidenum">
              <a:rPr lang="en-US" altLang="en-US" sz="1200" smtClean="0">
                <a:solidFill>
                  <a:srgbClr val="898989"/>
                </a:solidFill>
              </a:rPr>
              <a:pPr>
                <a:spcBef>
                  <a:spcPct val="0"/>
                </a:spcBef>
                <a:buFontTx/>
                <a:buNone/>
              </a:pPr>
              <a:t>61</a:t>
            </a:fld>
            <a:endParaRPr lang="en-US" altLang="en-US" sz="1200">
              <a:solidFill>
                <a:srgbClr val="898989"/>
              </a:solidFill>
            </a:endParaRPr>
          </a:p>
        </p:txBody>
      </p:sp>
      <p:sp>
        <p:nvSpPr>
          <p:cNvPr id="90118" name="Rectangle 4">
            <a:extLst>
              <a:ext uri="{FF2B5EF4-FFF2-40B4-BE49-F238E27FC236}">
                <a16:creationId xmlns:a16="http://schemas.microsoft.com/office/drawing/2014/main" id="{77DFEC0D-B6E8-44A3-8EB7-8A5DB305BA67}"/>
              </a:ext>
            </a:extLst>
          </p:cNvPr>
          <p:cNvSpPr>
            <a:spLocks noChangeArrowheads="1"/>
          </p:cNvSpPr>
          <p:nvPr/>
        </p:nvSpPr>
        <p:spPr bwMode="auto">
          <a:xfrm>
            <a:off x="400050" y="4800600"/>
            <a:ext cx="84121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000"/>
              <a:t>Training error rate = 20%</a:t>
            </a:r>
          </a:p>
          <a:p>
            <a:pPr>
              <a:spcBef>
                <a:spcPct val="0"/>
              </a:spcBef>
              <a:buFontTx/>
              <a:buNone/>
            </a:pPr>
            <a:r>
              <a:rPr lang="en-US" altLang="en-US" sz="2000"/>
              <a:t>Test error rate = 10%</a:t>
            </a:r>
          </a:p>
        </p:txBody>
      </p:sp>
      <p:pic>
        <p:nvPicPr>
          <p:cNvPr id="90119" name="Picture 5">
            <a:extLst>
              <a:ext uri="{FF2B5EF4-FFF2-40B4-BE49-F238E27FC236}">
                <a16:creationId xmlns:a16="http://schemas.microsoft.com/office/drawing/2014/main" id="{6868F20C-3731-46DB-BA3B-DD41DD542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1795463"/>
            <a:ext cx="5402263"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4C06B0F3-7BB8-489B-8CEA-17D916F69A0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Content Placeholder 5">
            <a:extLst>
              <a:ext uri="{FF2B5EF4-FFF2-40B4-BE49-F238E27FC236}">
                <a16:creationId xmlns:a16="http://schemas.microsoft.com/office/drawing/2014/main" id="{A5F37C27-010A-4A6D-AC9A-892AA168356A}"/>
              </a:ext>
            </a:extLst>
          </p:cNvPr>
          <p:cNvSpPr>
            <a:spLocks noGrp="1"/>
          </p:cNvSpPr>
          <p:nvPr>
            <p:ph idx="1"/>
          </p:nvPr>
        </p:nvSpPr>
        <p:spPr>
          <a:xfrm>
            <a:off x="488950" y="1519238"/>
            <a:ext cx="8229600" cy="4525962"/>
          </a:xfrm>
        </p:spPr>
        <p:txBody>
          <a:bodyPr/>
          <a:lstStyle/>
          <a:p>
            <a:pPr fontAlgn="base">
              <a:spcAft>
                <a:spcPct val="0"/>
              </a:spcAft>
            </a:pPr>
            <a:endParaRPr lang="en-AE" altLang="en-US"/>
          </a:p>
        </p:txBody>
      </p:sp>
      <p:sp>
        <p:nvSpPr>
          <p:cNvPr id="3" name="Date Placeholder 2">
            <a:extLst>
              <a:ext uri="{FF2B5EF4-FFF2-40B4-BE49-F238E27FC236}">
                <a16:creationId xmlns:a16="http://schemas.microsoft.com/office/drawing/2014/main" id="{8AC536A9-02C8-42BE-8AFF-0B9C44A81B4F}"/>
              </a:ext>
            </a:extLst>
          </p:cNvPr>
          <p:cNvSpPr>
            <a:spLocks noGrp="1"/>
          </p:cNvSpPr>
          <p:nvPr>
            <p:ph type="dt" sz="quarter" idx="11"/>
          </p:nvPr>
        </p:nvSpPr>
        <p:spPr/>
        <p:txBody>
          <a:bodyPr/>
          <a:lstStyle/>
          <a:p>
            <a:pPr>
              <a:defRPr/>
            </a:pPr>
            <a:fld id="{8A1309EA-0EA0-4511-A295-29A8A379B6C0}" type="datetime1">
              <a:rPr lang="en-US"/>
              <a:pPr>
                <a:defRPr/>
              </a:pPr>
              <a:t>10/13/2023</a:t>
            </a:fld>
            <a:endParaRPr lang="en-US"/>
          </a:p>
        </p:txBody>
      </p:sp>
      <p:sp>
        <p:nvSpPr>
          <p:cNvPr id="91140" name="Slide Number Placeholder 4">
            <a:extLst>
              <a:ext uri="{FF2B5EF4-FFF2-40B4-BE49-F238E27FC236}">
                <a16:creationId xmlns:a16="http://schemas.microsoft.com/office/drawing/2014/main" id="{82486D40-AF0D-4D0D-A524-A6F4AD5C66A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B42039-91B4-4E37-B66F-CA44EAB8F8CC}" type="slidenum">
              <a:rPr lang="en-US" altLang="en-US" sz="1200" smtClean="0">
                <a:solidFill>
                  <a:srgbClr val="898989"/>
                </a:solidFill>
              </a:rPr>
              <a:pPr>
                <a:spcBef>
                  <a:spcPct val="0"/>
                </a:spcBef>
                <a:buFontTx/>
                <a:buNone/>
              </a:pPr>
              <a:t>62</a:t>
            </a:fld>
            <a:endParaRPr lang="en-US" altLang="en-US" sz="1200">
              <a:solidFill>
                <a:srgbClr val="898989"/>
              </a:solidFill>
            </a:endParaRPr>
          </a:p>
        </p:txBody>
      </p:sp>
      <p:sp>
        <p:nvSpPr>
          <p:cNvPr id="2" name="Title 1">
            <a:extLst>
              <a:ext uri="{FF2B5EF4-FFF2-40B4-BE49-F238E27FC236}">
                <a16:creationId xmlns:a16="http://schemas.microsoft.com/office/drawing/2014/main" id="{6718B4B3-10E5-42CF-828F-AF047946F4CF}"/>
              </a:ext>
            </a:extLst>
          </p:cNvPr>
          <p:cNvSpPr>
            <a:spLocks noGrp="1"/>
          </p:cNvSpPr>
          <p:nvPr>
            <p:ph type="title" idx="4294967295"/>
          </p:nvPr>
        </p:nvSpPr>
        <p:spPr>
          <a:xfrm>
            <a:off x="331788" y="66675"/>
            <a:ext cx="6221412" cy="1143000"/>
          </a:xfrm>
        </p:spPr>
        <p:txBody>
          <a:bodyPr/>
          <a:lstStyle/>
          <a:p>
            <a:pPr>
              <a:defRPr/>
            </a:pPr>
            <a:r>
              <a:rPr lang="en-US" altLang="en-US" dirty="0"/>
              <a:t>Overfitting due to Noise </a:t>
            </a:r>
            <a:endParaRPr lang="en-US" dirty="0"/>
          </a:p>
        </p:txBody>
      </p:sp>
      <p:pic>
        <p:nvPicPr>
          <p:cNvPr id="91142" name="Picture 3">
            <a:extLst>
              <a:ext uri="{FF2B5EF4-FFF2-40B4-BE49-F238E27FC236}">
                <a16:creationId xmlns:a16="http://schemas.microsoft.com/office/drawing/2014/main" id="{5A45094F-5297-49EF-AF80-36D241EE8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82" t="4819" r="6509" b="3615"/>
          <a:stretch>
            <a:fillRect/>
          </a:stretch>
        </p:blipFill>
        <p:spPr bwMode="auto">
          <a:xfrm>
            <a:off x="822325" y="2263775"/>
            <a:ext cx="4094163"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9E880C36-D8CF-4A47-8A27-8F63A8FFB1B6}"/>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E94704FD-F59E-40E2-90CA-1B606C189438}"/>
              </a:ext>
            </a:extLst>
          </p:cNvPr>
          <p:cNvSpPr>
            <a:spLocks noGrp="1"/>
          </p:cNvSpPr>
          <p:nvPr>
            <p:ph idx="1"/>
          </p:nvPr>
        </p:nvSpPr>
        <p:spPr>
          <a:xfrm>
            <a:off x="488950" y="1446213"/>
            <a:ext cx="8077200" cy="4525962"/>
          </a:xfrm>
        </p:spPr>
        <p:txBody>
          <a:bodyPr/>
          <a:lstStyle/>
          <a:p>
            <a:pPr algn="just" fontAlgn="base">
              <a:spcBef>
                <a:spcPct val="50000"/>
              </a:spcBef>
              <a:spcAft>
                <a:spcPct val="0"/>
              </a:spcAft>
              <a:buClrTx/>
            </a:pPr>
            <a:r>
              <a:rPr lang="en-GB" altLang="en-US">
                <a:sym typeface="Symbol" panose="05050102010706020507" pitchFamily="18" charset="2"/>
              </a:rPr>
              <a:t>Models that make their classification decisions based on a small number of training records are also susceptible to overfitting</a:t>
            </a:r>
          </a:p>
          <a:p>
            <a:pPr algn="just" fontAlgn="base">
              <a:spcBef>
                <a:spcPct val="50000"/>
              </a:spcBef>
              <a:spcAft>
                <a:spcPct val="0"/>
              </a:spcAft>
              <a:buClrTx/>
            </a:pPr>
            <a:r>
              <a:rPr lang="en-GB" altLang="en-US">
                <a:sym typeface="Symbol" panose="05050102010706020507" pitchFamily="18" charset="2"/>
              </a:rPr>
              <a:t>Such models can be generated because of lack of representative samples in the training data and learning algorithms that continue to refine their models even when few training records are available</a:t>
            </a:r>
            <a:endParaRPr lang="en-US" altLang="en-US"/>
          </a:p>
        </p:txBody>
      </p:sp>
      <p:sp>
        <p:nvSpPr>
          <p:cNvPr id="5" name="Date Placeholder 4">
            <a:extLst>
              <a:ext uri="{FF2B5EF4-FFF2-40B4-BE49-F238E27FC236}">
                <a16:creationId xmlns:a16="http://schemas.microsoft.com/office/drawing/2014/main" id="{7D31E43F-4F2B-447C-8379-4B423F9C7F87}"/>
              </a:ext>
            </a:extLst>
          </p:cNvPr>
          <p:cNvSpPr>
            <a:spLocks noGrp="1"/>
          </p:cNvSpPr>
          <p:nvPr>
            <p:ph type="dt" sz="quarter" idx="11"/>
          </p:nvPr>
        </p:nvSpPr>
        <p:spPr/>
        <p:txBody>
          <a:bodyPr/>
          <a:lstStyle/>
          <a:p>
            <a:pPr>
              <a:defRPr/>
            </a:pPr>
            <a:fld id="{2ABDEF31-1CF2-47AD-A0F1-84B813783BEA}" type="datetime1">
              <a:rPr lang="en-US"/>
              <a:pPr>
                <a:defRPr/>
              </a:pPr>
              <a:t>10/13/2023</a:t>
            </a:fld>
            <a:endParaRPr lang="en-US"/>
          </a:p>
        </p:txBody>
      </p:sp>
      <p:sp>
        <p:nvSpPr>
          <p:cNvPr id="92164" name="Slide Number Placeholder 5">
            <a:extLst>
              <a:ext uri="{FF2B5EF4-FFF2-40B4-BE49-F238E27FC236}">
                <a16:creationId xmlns:a16="http://schemas.microsoft.com/office/drawing/2014/main" id="{98F9EC7A-7DCB-46E1-9D36-9341652429F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6A72890-6331-4D15-B738-BEA02A0D898A}" type="slidenum">
              <a:rPr lang="en-US" altLang="en-US" sz="1200" smtClean="0">
                <a:solidFill>
                  <a:srgbClr val="898989"/>
                </a:solidFill>
              </a:rPr>
              <a:pPr>
                <a:spcBef>
                  <a:spcPct val="0"/>
                </a:spcBef>
                <a:buFontTx/>
                <a:buNone/>
              </a:pPr>
              <a:t>63</a:t>
            </a:fld>
            <a:endParaRPr lang="en-US" altLang="en-US" sz="1200">
              <a:solidFill>
                <a:srgbClr val="898989"/>
              </a:solidFill>
            </a:endParaRPr>
          </a:p>
        </p:txBody>
      </p:sp>
      <p:sp>
        <p:nvSpPr>
          <p:cNvPr id="2" name="Title 1">
            <a:extLst>
              <a:ext uri="{FF2B5EF4-FFF2-40B4-BE49-F238E27FC236}">
                <a16:creationId xmlns:a16="http://schemas.microsoft.com/office/drawing/2014/main" id="{85297C8F-D572-44DE-B789-77928F1BF588}"/>
              </a:ext>
            </a:extLst>
          </p:cNvPr>
          <p:cNvSpPr>
            <a:spLocks noGrp="1"/>
          </p:cNvSpPr>
          <p:nvPr>
            <p:ph type="title" idx="4294967295"/>
          </p:nvPr>
        </p:nvSpPr>
        <p:spPr>
          <a:xfrm>
            <a:off x="488950" y="41275"/>
            <a:ext cx="6064250" cy="1143000"/>
          </a:xfrm>
        </p:spPr>
        <p:txBody>
          <a:bodyPr>
            <a:normAutofit fontScale="90000"/>
          </a:bodyPr>
          <a:lstStyle/>
          <a:p>
            <a:pPr>
              <a:defRPr/>
            </a:pPr>
            <a:r>
              <a:rPr lang="en-US" altLang="en-US" dirty="0"/>
              <a:t>Overfitting due to Insufficient Examples</a:t>
            </a:r>
            <a:endParaRPr lang="en-US" dirty="0"/>
          </a:p>
        </p:txBody>
      </p:sp>
      <p:sp>
        <p:nvSpPr>
          <p:cNvPr id="3" name="Footer Placeholder 2">
            <a:extLst>
              <a:ext uri="{FF2B5EF4-FFF2-40B4-BE49-F238E27FC236}">
                <a16:creationId xmlns:a16="http://schemas.microsoft.com/office/drawing/2014/main" id="{14BEDE2C-1074-4E0C-AC82-5B4BECAAF1B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814ABDBA-404A-49A3-A1C5-8CE0EE174863}"/>
              </a:ext>
            </a:extLst>
          </p:cNvPr>
          <p:cNvSpPr>
            <a:spLocks noGrp="1"/>
          </p:cNvSpPr>
          <p:nvPr>
            <p:ph idx="1"/>
          </p:nvPr>
        </p:nvSpPr>
        <p:spPr>
          <a:xfrm>
            <a:off x="304800" y="1493838"/>
            <a:ext cx="4527550" cy="4525962"/>
          </a:xfrm>
        </p:spPr>
        <p:txBody>
          <a:bodyPr/>
          <a:lstStyle/>
          <a:p>
            <a:pPr fontAlgn="base">
              <a:spcBef>
                <a:spcPct val="50000"/>
              </a:spcBef>
              <a:spcAft>
                <a:spcPct val="0"/>
              </a:spcAft>
              <a:buClrTx/>
              <a:buFontTx/>
              <a:buNone/>
            </a:pPr>
            <a:r>
              <a:rPr lang="en-US" altLang="en-US">
                <a:sym typeface="Symbol" panose="05050102010706020507" pitchFamily="18" charset="2"/>
              </a:rPr>
              <a:t>Lack of data points in the lower half of the diagram makes it difficult to predict correctly the class labels of that region </a:t>
            </a:r>
          </a:p>
          <a:p>
            <a:pPr fontAlgn="base">
              <a:spcBef>
                <a:spcPct val="50000"/>
              </a:spcBef>
              <a:spcAft>
                <a:spcPct val="0"/>
              </a:spcAft>
              <a:buClrTx/>
              <a:buFontTx/>
              <a:buNone/>
            </a:pPr>
            <a:r>
              <a:rPr lang="en-US" altLang="en-US"/>
              <a:t>- Insufficient number of training records in the region causes the decision tree to predict the test examples using other training records that are irrelevant to the classification task</a:t>
            </a:r>
            <a:endParaRPr lang="en-US" altLang="en-US">
              <a:sym typeface="Symbol" panose="05050102010706020507" pitchFamily="18" charset="2"/>
            </a:endParaRPr>
          </a:p>
          <a:p>
            <a:pPr fontAlgn="base">
              <a:spcAft>
                <a:spcPct val="0"/>
              </a:spcAft>
            </a:pPr>
            <a:endParaRPr lang="en-US" altLang="en-US"/>
          </a:p>
        </p:txBody>
      </p:sp>
      <p:sp>
        <p:nvSpPr>
          <p:cNvPr id="5" name="Date Placeholder 4">
            <a:extLst>
              <a:ext uri="{FF2B5EF4-FFF2-40B4-BE49-F238E27FC236}">
                <a16:creationId xmlns:a16="http://schemas.microsoft.com/office/drawing/2014/main" id="{7D31E43F-4F2B-447C-8379-4B423F9C7F87}"/>
              </a:ext>
            </a:extLst>
          </p:cNvPr>
          <p:cNvSpPr>
            <a:spLocks noGrp="1"/>
          </p:cNvSpPr>
          <p:nvPr>
            <p:ph type="dt" sz="quarter" idx="11"/>
          </p:nvPr>
        </p:nvSpPr>
        <p:spPr/>
        <p:txBody>
          <a:bodyPr/>
          <a:lstStyle/>
          <a:p>
            <a:pPr>
              <a:defRPr/>
            </a:pPr>
            <a:fld id="{2ABDEF31-1CF2-47AD-A0F1-84B813783BEA}" type="datetime1">
              <a:rPr lang="en-US"/>
              <a:pPr>
                <a:defRPr/>
              </a:pPr>
              <a:t>10/13/2023</a:t>
            </a:fld>
            <a:endParaRPr lang="en-US"/>
          </a:p>
        </p:txBody>
      </p:sp>
      <p:sp>
        <p:nvSpPr>
          <p:cNvPr id="93188" name="Slide Number Placeholder 5">
            <a:extLst>
              <a:ext uri="{FF2B5EF4-FFF2-40B4-BE49-F238E27FC236}">
                <a16:creationId xmlns:a16="http://schemas.microsoft.com/office/drawing/2014/main" id="{053C693D-7A50-4D76-B5A9-A1176193F7D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82AC758-5051-400A-874A-20ADC6BF1D56}" type="slidenum">
              <a:rPr lang="en-US" altLang="en-US" sz="1200" smtClean="0">
                <a:solidFill>
                  <a:srgbClr val="898989"/>
                </a:solidFill>
              </a:rPr>
              <a:pPr>
                <a:spcBef>
                  <a:spcPct val="0"/>
                </a:spcBef>
                <a:buFontTx/>
                <a:buNone/>
              </a:pPr>
              <a:t>64</a:t>
            </a:fld>
            <a:endParaRPr lang="en-US" altLang="en-US" sz="1200">
              <a:solidFill>
                <a:srgbClr val="898989"/>
              </a:solidFill>
            </a:endParaRPr>
          </a:p>
        </p:txBody>
      </p:sp>
      <p:sp>
        <p:nvSpPr>
          <p:cNvPr id="2" name="Title 1">
            <a:extLst>
              <a:ext uri="{FF2B5EF4-FFF2-40B4-BE49-F238E27FC236}">
                <a16:creationId xmlns:a16="http://schemas.microsoft.com/office/drawing/2014/main" id="{85297C8F-D572-44DE-B789-77928F1BF588}"/>
              </a:ext>
            </a:extLst>
          </p:cNvPr>
          <p:cNvSpPr>
            <a:spLocks noGrp="1"/>
          </p:cNvSpPr>
          <p:nvPr>
            <p:ph type="title" idx="4294967295"/>
          </p:nvPr>
        </p:nvSpPr>
        <p:spPr>
          <a:xfrm>
            <a:off x="488950" y="41275"/>
            <a:ext cx="6064250" cy="1143000"/>
          </a:xfrm>
        </p:spPr>
        <p:txBody>
          <a:bodyPr>
            <a:normAutofit fontScale="90000"/>
          </a:bodyPr>
          <a:lstStyle/>
          <a:p>
            <a:pPr>
              <a:defRPr/>
            </a:pPr>
            <a:r>
              <a:rPr lang="en-US" altLang="en-US" dirty="0"/>
              <a:t>Overfitting due to Insufficient Examples</a:t>
            </a:r>
            <a:endParaRPr lang="en-US" dirty="0"/>
          </a:p>
        </p:txBody>
      </p:sp>
      <p:pic>
        <p:nvPicPr>
          <p:cNvPr id="93190" name="Picture 4">
            <a:extLst>
              <a:ext uri="{FF2B5EF4-FFF2-40B4-BE49-F238E27FC236}">
                <a16:creationId xmlns:a16="http://schemas.microsoft.com/office/drawing/2014/main" id="{9645A9BB-9DCD-487D-B1FD-9243C1361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72" t="4857" r="5357" b="4857"/>
          <a:stretch>
            <a:fillRect/>
          </a:stretch>
        </p:blipFill>
        <p:spPr bwMode="auto">
          <a:xfrm>
            <a:off x="4832350" y="2379663"/>
            <a:ext cx="3957638"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14BEDE2C-1074-4E0C-AC82-5B4BECAAF1B0}"/>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
            <a:extLst>
              <a:ext uri="{FF2B5EF4-FFF2-40B4-BE49-F238E27FC236}">
                <a16:creationId xmlns:a16="http://schemas.microsoft.com/office/drawing/2014/main" id="{CD195775-3325-410A-B906-9538C42776A3}"/>
              </a:ext>
            </a:extLst>
          </p:cNvPr>
          <p:cNvSpPr>
            <a:spLocks noGrp="1"/>
          </p:cNvSpPr>
          <p:nvPr>
            <p:ph idx="1"/>
          </p:nvPr>
        </p:nvSpPr>
        <p:spPr>
          <a:xfrm>
            <a:off x="381000" y="1493838"/>
            <a:ext cx="8229600" cy="4525962"/>
          </a:xfrm>
        </p:spPr>
        <p:txBody>
          <a:bodyPr/>
          <a:lstStyle/>
          <a:p>
            <a:pPr fontAlgn="base">
              <a:spcAft>
                <a:spcPct val="0"/>
              </a:spcAft>
            </a:pPr>
            <a:r>
              <a:rPr lang="en-GB" altLang="en-US" dirty="0"/>
              <a:t>A </a:t>
            </a:r>
            <a:r>
              <a:rPr lang="en-GB" altLang="en-US" b="1" dirty="0"/>
              <a:t>tree-pruning </a:t>
            </a:r>
            <a:r>
              <a:rPr lang="en-GB" altLang="en-US" dirty="0"/>
              <a:t>step can be performed to reduce the size of the decision tree</a:t>
            </a:r>
          </a:p>
          <a:p>
            <a:pPr fontAlgn="base">
              <a:spcAft>
                <a:spcPct val="0"/>
              </a:spcAft>
            </a:pPr>
            <a:r>
              <a:rPr lang="en-GB" altLang="en-US" dirty="0"/>
              <a:t>Decision trees that are too large are susceptible to a phenomenon known as </a:t>
            </a:r>
            <a:r>
              <a:rPr lang="en-GB" altLang="en-US" b="1" dirty="0"/>
              <a:t>overfitting</a:t>
            </a:r>
          </a:p>
          <a:p>
            <a:pPr fontAlgn="base">
              <a:spcAft>
                <a:spcPct val="0"/>
              </a:spcAft>
            </a:pPr>
            <a:r>
              <a:rPr lang="en-GB" altLang="en-US" dirty="0"/>
              <a:t>Pruning improves the generalization capability of the decision tree</a:t>
            </a:r>
            <a:endParaRPr lang="en-AE" altLang="en-US" dirty="0"/>
          </a:p>
        </p:txBody>
      </p:sp>
      <p:sp>
        <p:nvSpPr>
          <p:cNvPr id="3" name="Content Placeholder 2">
            <a:extLst>
              <a:ext uri="{FF2B5EF4-FFF2-40B4-BE49-F238E27FC236}">
                <a16:creationId xmlns:a16="http://schemas.microsoft.com/office/drawing/2014/main" id="{FB76F405-6439-4831-B0D1-E5AA82395849}"/>
              </a:ext>
            </a:extLst>
          </p:cNvPr>
          <p:cNvSpPr>
            <a:spLocks noGrp="1"/>
          </p:cNvSpPr>
          <p:nvPr>
            <p:ph sz="quarter" idx="10"/>
          </p:nvPr>
        </p:nvSpPr>
        <p:spPr/>
        <p:txBody>
          <a:bodyPr/>
          <a:lstStyle/>
          <a:p>
            <a:pPr>
              <a:defRPr/>
            </a:pPr>
            <a:r>
              <a:rPr lang="en-GB" dirty="0"/>
              <a:t>Tree pruning</a:t>
            </a:r>
            <a:endParaRPr lang="en-AE" dirty="0"/>
          </a:p>
        </p:txBody>
      </p:sp>
      <p:sp>
        <p:nvSpPr>
          <p:cNvPr id="4" name="Date Placeholder 3">
            <a:extLst>
              <a:ext uri="{FF2B5EF4-FFF2-40B4-BE49-F238E27FC236}">
                <a16:creationId xmlns:a16="http://schemas.microsoft.com/office/drawing/2014/main" id="{2FF6DBD9-F0A5-471A-BBBE-D691A82DDFC5}"/>
              </a:ext>
            </a:extLst>
          </p:cNvPr>
          <p:cNvSpPr>
            <a:spLocks noGrp="1"/>
          </p:cNvSpPr>
          <p:nvPr>
            <p:ph type="dt" sz="quarter" idx="11"/>
          </p:nvPr>
        </p:nvSpPr>
        <p:spPr/>
        <p:txBody>
          <a:bodyPr/>
          <a:lstStyle/>
          <a:p>
            <a:pPr>
              <a:defRPr/>
            </a:pPr>
            <a:fld id="{37760DDD-1973-4DDE-9F0D-3BDCF2A1F7F4}" type="datetime1">
              <a:rPr lang="en-US" smtClean="0"/>
              <a:pPr>
                <a:defRPr/>
              </a:pPr>
              <a:t>10/13/2023</a:t>
            </a:fld>
            <a:endParaRPr lang="en-US" dirty="0"/>
          </a:p>
        </p:txBody>
      </p:sp>
      <p:sp>
        <p:nvSpPr>
          <p:cNvPr id="5" name="Footer Placeholder 4">
            <a:extLst>
              <a:ext uri="{FF2B5EF4-FFF2-40B4-BE49-F238E27FC236}">
                <a16:creationId xmlns:a16="http://schemas.microsoft.com/office/drawing/2014/main" id="{4615C0E9-D815-465B-95DF-F3C89B45EC07}"/>
              </a:ext>
            </a:extLst>
          </p:cNvPr>
          <p:cNvSpPr>
            <a:spLocks noGrp="1"/>
          </p:cNvSpPr>
          <p:nvPr>
            <p:ph type="ftr" sz="quarter" idx="12"/>
          </p:nvPr>
        </p:nvSpPr>
        <p:spPr/>
        <p:txBody>
          <a:bodyPr/>
          <a:lstStyle/>
          <a:p>
            <a:pPr>
              <a:defRPr/>
            </a:pPr>
            <a:r>
              <a:rPr lang="en-US"/>
              <a:t>Data Mining </a:t>
            </a:r>
            <a:endParaRPr lang="en-US" dirty="0"/>
          </a:p>
        </p:txBody>
      </p:sp>
      <p:sp>
        <p:nvSpPr>
          <p:cNvPr id="72710" name="Slide Number Placeholder 5">
            <a:extLst>
              <a:ext uri="{FF2B5EF4-FFF2-40B4-BE49-F238E27FC236}">
                <a16:creationId xmlns:a16="http://schemas.microsoft.com/office/drawing/2014/main" id="{0EAAD1F5-AD73-4C02-A6FD-60AD8589DF2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A402343-6102-4BCC-AF74-3F6F80CD6562}" type="slidenum">
              <a:rPr lang="en-US" altLang="en-US" sz="1200" smtClean="0">
                <a:solidFill>
                  <a:srgbClr val="898989"/>
                </a:solidFill>
              </a:rPr>
              <a:pPr>
                <a:spcBef>
                  <a:spcPct val="0"/>
                </a:spcBef>
                <a:buFontTx/>
                <a:buNone/>
              </a:pPr>
              <a:t>65</a:t>
            </a:fld>
            <a:endParaRPr lang="en-US" altLang="en-US" sz="120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1">
            <a:extLst>
              <a:ext uri="{FF2B5EF4-FFF2-40B4-BE49-F238E27FC236}">
                <a16:creationId xmlns:a16="http://schemas.microsoft.com/office/drawing/2014/main" id="{BE15FE9F-FB91-4E0A-87F7-7C96055477AE}"/>
              </a:ext>
            </a:extLst>
          </p:cNvPr>
          <p:cNvSpPr>
            <a:spLocks noGrp="1"/>
          </p:cNvSpPr>
          <p:nvPr>
            <p:ph idx="1"/>
          </p:nvPr>
        </p:nvSpPr>
        <p:spPr>
          <a:xfrm>
            <a:off x="304800" y="1493838"/>
            <a:ext cx="8229600" cy="4525962"/>
          </a:xfrm>
        </p:spPr>
        <p:txBody>
          <a:bodyPr/>
          <a:lstStyle/>
          <a:p>
            <a:pPr fontAlgn="base">
              <a:spcAft>
                <a:spcPct val="0"/>
              </a:spcAft>
            </a:pPr>
            <a:r>
              <a:rPr lang="en-GB" altLang="en-US"/>
              <a:t>Pre-pruning</a:t>
            </a:r>
          </a:p>
          <a:p>
            <a:pPr fontAlgn="base">
              <a:spcAft>
                <a:spcPct val="0"/>
              </a:spcAft>
            </a:pPr>
            <a:r>
              <a:rPr lang="en-GB" altLang="en-US"/>
              <a:t>Post-pruning</a:t>
            </a:r>
            <a:endParaRPr lang="en-AE" altLang="en-US"/>
          </a:p>
        </p:txBody>
      </p:sp>
      <p:sp>
        <p:nvSpPr>
          <p:cNvPr id="3" name="Content Placeholder 2">
            <a:extLst>
              <a:ext uri="{FF2B5EF4-FFF2-40B4-BE49-F238E27FC236}">
                <a16:creationId xmlns:a16="http://schemas.microsoft.com/office/drawing/2014/main" id="{8E8C2D04-80C5-4C10-BF46-8F9CA30AAB74}"/>
              </a:ext>
            </a:extLst>
          </p:cNvPr>
          <p:cNvSpPr>
            <a:spLocks noGrp="1"/>
          </p:cNvSpPr>
          <p:nvPr>
            <p:ph sz="quarter" idx="10"/>
          </p:nvPr>
        </p:nvSpPr>
        <p:spPr>
          <a:xfrm>
            <a:off x="288925" y="136525"/>
            <a:ext cx="6324600" cy="1143000"/>
          </a:xfrm>
        </p:spPr>
        <p:txBody>
          <a:bodyPr/>
          <a:lstStyle/>
          <a:p>
            <a:pPr>
              <a:defRPr/>
            </a:pPr>
            <a:r>
              <a:rPr lang="en-GB" dirty="0"/>
              <a:t>Handling Overfitting in Decision Tree Induction</a:t>
            </a:r>
            <a:endParaRPr lang="en-AE" dirty="0"/>
          </a:p>
        </p:txBody>
      </p:sp>
      <p:sp>
        <p:nvSpPr>
          <p:cNvPr id="4" name="Date Placeholder 3">
            <a:extLst>
              <a:ext uri="{FF2B5EF4-FFF2-40B4-BE49-F238E27FC236}">
                <a16:creationId xmlns:a16="http://schemas.microsoft.com/office/drawing/2014/main" id="{893BDD95-16D3-41E9-89FF-1990DCF5ED3A}"/>
              </a:ext>
            </a:extLst>
          </p:cNvPr>
          <p:cNvSpPr>
            <a:spLocks noGrp="1"/>
          </p:cNvSpPr>
          <p:nvPr>
            <p:ph type="dt" sz="quarter" idx="11"/>
          </p:nvPr>
        </p:nvSpPr>
        <p:spPr/>
        <p:txBody>
          <a:bodyPr/>
          <a:lstStyle/>
          <a:p>
            <a:pPr>
              <a:defRPr/>
            </a:pPr>
            <a:fld id="{9C39E615-3765-4957-8D5A-0A1901198165}" type="datetime1">
              <a:rPr lang="en-US" smtClean="0"/>
              <a:pPr>
                <a:defRPr/>
              </a:pPr>
              <a:t>10/13/2023</a:t>
            </a:fld>
            <a:endParaRPr lang="en-US" dirty="0"/>
          </a:p>
        </p:txBody>
      </p:sp>
      <p:sp>
        <p:nvSpPr>
          <p:cNvPr id="5" name="Footer Placeholder 4">
            <a:extLst>
              <a:ext uri="{FF2B5EF4-FFF2-40B4-BE49-F238E27FC236}">
                <a16:creationId xmlns:a16="http://schemas.microsoft.com/office/drawing/2014/main" id="{3F0509F4-D766-436F-ACD9-65798E1B9F78}"/>
              </a:ext>
            </a:extLst>
          </p:cNvPr>
          <p:cNvSpPr>
            <a:spLocks noGrp="1"/>
          </p:cNvSpPr>
          <p:nvPr>
            <p:ph type="ftr" sz="quarter" idx="12"/>
          </p:nvPr>
        </p:nvSpPr>
        <p:spPr/>
        <p:txBody>
          <a:bodyPr/>
          <a:lstStyle/>
          <a:p>
            <a:pPr>
              <a:defRPr/>
            </a:pPr>
            <a:r>
              <a:rPr lang="en-US"/>
              <a:t>Data Mining </a:t>
            </a:r>
            <a:endParaRPr lang="en-US" dirty="0"/>
          </a:p>
        </p:txBody>
      </p:sp>
      <p:sp>
        <p:nvSpPr>
          <p:cNvPr id="94214" name="Slide Number Placeholder 5">
            <a:extLst>
              <a:ext uri="{FF2B5EF4-FFF2-40B4-BE49-F238E27FC236}">
                <a16:creationId xmlns:a16="http://schemas.microsoft.com/office/drawing/2014/main" id="{B270461C-2AD6-4BD0-9F78-CCB4C427C53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9B20459-F773-4B9A-97AF-D08058AE88CA}" type="slidenum">
              <a:rPr lang="en-US" altLang="en-US" sz="1200" smtClean="0">
                <a:solidFill>
                  <a:srgbClr val="898989"/>
                </a:solidFill>
              </a:rPr>
              <a:pPr>
                <a:spcBef>
                  <a:spcPct val="0"/>
                </a:spcBef>
                <a:buFontTx/>
                <a:buNone/>
              </a:pPr>
              <a:t>66</a:t>
            </a:fld>
            <a:endParaRPr lang="en-US" altLang="en-US" sz="120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id="{AAF5335F-B912-4B6C-AFA2-512B841430A0}"/>
              </a:ext>
            </a:extLst>
          </p:cNvPr>
          <p:cNvSpPr>
            <a:spLocks noGrp="1"/>
          </p:cNvSpPr>
          <p:nvPr>
            <p:ph idx="1"/>
          </p:nvPr>
        </p:nvSpPr>
        <p:spPr>
          <a:xfrm>
            <a:off x="582613" y="1477963"/>
            <a:ext cx="8229600" cy="4525962"/>
          </a:xfrm>
        </p:spPr>
        <p:txBody>
          <a:bodyPr/>
          <a:lstStyle/>
          <a:p>
            <a:pPr fontAlgn="base">
              <a:spcAft>
                <a:spcPct val="0"/>
              </a:spcAft>
            </a:pPr>
            <a:r>
              <a:rPr lang="en-US" altLang="en-US"/>
              <a:t>The tree-growing algorithm is halted before generating a fully grown tree that perfectly fits the entire training data</a:t>
            </a:r>
          </a:p>
          <a:p>
            <a:pPr fontAlgn="base">
              <a:spcAft>
                <a:spcPct val="0"/>
              </a:spcAft>
            </a:pPr>
            <a:r>
              <a:rPr lang="en-US" altLang="en-US"/>
              <a:t>Stopping condition must be used</a:t>
            </a:r>
          </a:p>
          <a:p>
            <a:pPr lvl="1" fontAlgn="base">
              <a:spcAft>
                <a:spcPct val="0"/>
              </a:spcAft>
            </a:pPr>
            <a:r>
              <a:rPr lang="en-US" altLang="en-US"/>
              <a:t>Stop expanding a leaf node when the observed gain in impurity measure falls below a certain threshold</a:t>
            </a:r>
          </a:p>
          <a:p>
            <a:pPr fontAlgn="base">
              <a:spcAft>
                <a:spcPct val="0"/>
              </a:spcAft>
            </a:pPr>
            <a:r>
              <a:rPr lang="en-US" altLang="en-US"/>
              <a:t>Advantage</a:t>
            </a:r>
          </a:p>
          <a:p>
            <a:pPr lvl="1" fontAlgn="base">
              <a:spcAft>
                <a:spcPct val="0"/>
              </a:spcAft>
            </a:pPr>
            <a:r>
              <a:rPr lang="en-US" altLang="en-US"/>
              <a:t>Avoids generating overly complex subtrees that overfit the training data</a:t>
            </a:r>
          </a:p>
          <a:p>
            <a:pPr fontAlgn="base">
              <a:spcAft>
                <a:spcPct val="0"/>
              </a:spcAft>
            </a:pPr>
            <a:r>
              <a:rPr lang="en-US" altLang="en-US"/>
              <a:t>Disadvantage</a:t>
            </a:r>
          </a:p>
          <a:p>
            <a:pPr lvl="1" fontAlgn="base">
              <a:spcAft>
                <a:spcPct val="0"/>
              </a:spcAft>
            </a:pPr>
            <a:r>
              <a:rPr lang="en-US" altLang="en-US"/>
              <a:t>Difficult to choose the right threshold for early termination</a:t>
            </a:r>
          </a:p>
        </p:txBody>
      </p:sp>
      <p:sp>
        <p:nvSpPr>
          <p:cNvPr id="4" name="Date Placeholder 3">
            <a:extLst>
              <a:ext uri="{FF2B5EF4-FFF2-40B4-BE49-F238E27FC236}">
                <a16:creationId xmlns:a16="http://schemas.microsoft.com/office/drawing/2014/main" id="{D640578D-106E-485B-B328-C843F69D91FF}"/>
              </a:ext>
            </a:extLst>
          </p:cNvPr>
          <p:cNvSpPr>
            <a:spLocks noGrp="1"/>
          </p:cNvSpPr>
          <p:nvPr>
            <p:ph type="dt" sz="quarter" idx="11"/>
          </p:nvPr>
        </p:nvSpPr>
        <p:spPr/>
        <p:txBody>
          <a:bodyPr/>
          <a:lstStyle/>
          <a:p>
            <a:pPr>
              <a:defRPr/>
            </a:pPr>
            <a:fld id="{81BF2433-C3D3-4839-9230-DEE2B7CAEFAD}" type="datetime1">
              <a:rPr lang="en-US"/>
              <a:pPr>
                <a:defRPr/>
              </a:pPr>
              <a:t>10/13/2023</a:t>
            </a:fld>
            <a:endParaRPr lang="en-US"/>
          </a:p>
        </p:txBody>
      </p:sp>
      <p:sp>
        <p:nvSpPr>
          <p:cNvPr id="95236" name="Slide Number Placeholder 4">
            <a:extLst>
              <a:ext uri="{FF2B5EF4-FFF2-40B4-BE49-F238E27FC236}">
                <a16:creationId xmlns:a16="http://schemas.microsoft.com/office/drawing/2014/main" id="{312AA6D5-C199-4930-919C-ED03F7F1950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32CD61D-8396-4E4C-9FFE-C1FD609C2C19}" type="slidenum">
              <a:rPr lang="en-US" altLang="en-US" sz="1200" smtClean="0">
                <a:solidFill>
                  <a:srgbClr val="898989"/>
                </a:solidFill>
              </a:rPr>
              <a:pPr>
                <a:spcBef>
                  <a:spcPct val="0"/>
                </a:spcBef>
                <a:buFontTx/>
                <a:buNone/>
              </a:pPr>
              <a:t>67</a:t>
            </a:fld>
            <a:endParaRPr lang="en-US" altLang="en-US" sz="1200">
              <a:solidFill>
                <a:srgbClr val="898989"/>
              </a:solidFill>
            </a:endParaRPr>
          </a:p>
        </p:txBody>
      </p:sp>
      <p:sp>
        <p:nvSpPr>
          <p:cNvPr id="2" name="Title 1">
            <a:extLst>
              <a:ext uri="{FF2B5EF4-FFF2-40B4-BE49-F238E27FC236}">
                <a16:creationId xmlns:a16="http://schemas.microsoft.com/office/drawing/2014/main" id="{996B3CF2-250A-47FA-B5AD-E693730CC3D1}"/>
              </a:ext>
            </a:extLst>
          </p:cNvPr>
          <p:cNvSpPr>
            <a:spLocks noGrp="1"/>
          </p:cNvSpPr>
          <p:nvPr>
            <p:ph type="title" idx="4294967295"/>
          </p:nvPr>
        </p:nvSpPr>
        <p:spPr>
          <a:xfrm>
            <a:off x="455613" y="106363"/>
            <a:ext cx="6097587" cy="1143000"/>
          </a:xfrm>
        </p:spPr>
        <p:txBody>
          <a:bodyPr>
            <a:normAutofit fontScale="90000"/>
          </a:bodyPr>
          <a:lstStyle/>
          <a:p>
            <a:pPr>
              <a:defRPr/>
            </a:pPr>
            <a:r>
              <a:rPr lang="en-US" dirty="0" err="1"/>
              <a:t>Prepruning</a:t>
            </a:r>
            <a:r>
              <a:rPr lang="en-US" dirty="0"/>
              <a:t> (Early Stopping Rule)</a:t>
            </a:r>
          </a:p>
        </p:txBody>
      </p:sp>
      <p:sp>
        <p:nvSpPr>
          <p:cNvPr id="3" name="Footer Placeholder 2">
            <a:extLst>
              <a:ext uri="{FF2B5EF4-FFF2-40B4-BE49-F238E27FC236}">
                <a16:creationId xmlns:a16="http://schemas.microsoft.com/office/drawing/2014/main" id="{E2AEACEA-44B0-4974-B2AC-BFB42AD483D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ntent Placeholder 2">
            <a:extLst>
              <a:ext uri="{FF2B5EF4-FFF2-40B4-BE49-F238E27FC236}">
                <a16:creationId xmlns:a16="http://schemas.microsoft.com/office/drawing/2014/main" id="{A2F7BE84-F600-4DEC-8F11-8C8892F4C61D}"/>
              </a:ext>
            </a:extLst>
          </p:cNvPr>
          <p:cNvSpPr>
            <a:spLocks noGrp="1"/>
          </p:cNvSpPr>
          <p:nvPr>
            <p:ph idx="1"/>
          </p:nvPr>
        </p:nvSpPr>
        <p:spPr>
          <a:xfrm>
            <a:off x="304800" y="1493838"/>
            <a:ext cx="8229600" cy="4525962"/>
          </a:xfrm>
        </p:spPr>
        <p:txBody>
          <a:bodyPr/>
          <a:lstStyle/>
          <a:p>
            <a:pPr fontAlgn="base">
              <a:spcAft>
                <a:spcPct val="0"/>
              </a:spcAft>
            </a:pPr>
            <a:r>
              <a:rPr lang="en-US" altLang="en-US"/>
              <a:t>The decision tree is initially grown to its maximum size which is followed by a tree-pruning step</a:t>
            </a:r>
          </a:p>
          <a:p>
            <a:pPr lvl="1" fontAlgn="base">
              <a:spcAft>
                <a:spcPct val="0"/>
              </a:spcAft>
            </a:pPr>
            <a:r>
              <a:rPr lang="en-US" altLang="en-US" sz="1800"/>
              <a:t>Trim the fully grown tree in a bottom-up fashion</a:t>
            </a:r>
          </a:p>
          <a:p>
            <a:pPr fontAlgn="base">
              <a:spcAft>
                <a:spcPct val="0"/>
              </a:spcAft>
            </a:pPr>
            <a:r>
              <a:rPr lang="en-US" altLang="en-US"/>
              <a:t>Trimming replaces a subtree with a new leaf node whose class label is determined from the majority class of records associated with the subtree</a:t>
            </a:r>
          </a:p>
          <a:p>
            <a:pPr fontAlgn="base">
              <a:spcAft>
                <a:spcPct val="0"/>
              </a:spcAft>
            </a:pPr>
            <a:r>
              <a:rPr lang="en-US" altLang="en-US"/>
              <a:t>Advantage</a:t>
            </a:r>
          </a:p>
          <a:p>
            <a:pPr lvl="1" fontAlgn="base">
              <a:spcAft>
                <a:spcPct val="0"/>
              </a:spcAft>
            </a:pPr>
            <a:r>
              <a:rPr lang="en-US" altLang="en-US" sz="1800"/>
              <a:t>Give better results than prepruning because it makes pruning decisions based on a fully grown tree</a:t>
            </a:r>
          </a:p>
          <a:p>
            <a:pPr fontAlgn="base">
              <a:spcAft>
                <a:spcPct val="0"/>
              </a:spcAft>
            </a:pPr>
            <a:r>
              <a:rPr lang="en-US" altLang="en-US"/>
              <a:t>Disadvantage</a:t>
            </a:r>
          </a:p>
          <a:p>
            <a:pPr lvl="1" fontAlgn="base">
              <a:spcAft>
                <a:spcPct val="0"/>
              </a:spcAft>
            </a:pPr>
            <a:r>
              <a:rPr lang="en-US" altLang="en-US" sz="1800"/>
              <a:t>Additional computations needed to grow the full tree may be wasted when the subtree is pruned</a:t>
            </a:r>
          </a:p>
        </p:txBody>
      </p:sp>
      <p:sp>
        <p:nvSpPr>
          <p:cNvPr id="4" name="Date Placeholder 3">
            <a:extLst>
              <a:ext uri="{FF2B5EF4-FFF2-40B4-BE49-F238E27FC236}">
                <a16:creationId xmlns:a16="http://schemas.microsoft.com/office/drawing/2014/main" id="{87C56424-4465-405B-BBC8-8F6B2D6CBF60}"/>
              </a:ext>
            </a:extLst>
          </p:cNvPr>
          <p:cNvSpPr>
            <a:spLocks noGrp="1"/>
          </p:cNvSpPr>
          <p:nvPr>
            <p:ph type="dt" sz="quarter" idx="11"/>
          </p:nvPr>
        </p:nvSpPr>
        <p:spPr/>
        <p:txBody>
          <a:bodyPr/>
          <a:lstStyle/>
          <a:p>
            <a:pPr>
              <a:defRPr/>
            </a:pPr>
            <a:fld id="{C7AEDA03-36A8-4648-99C4-0CEB4A461F61}" type="datetime1">
              <a:rPr lang="en-US"/>
              <a:pPr>
                <a:defRPr/>
              </a:pPr>
              <a:t>10/13/2023</a:t>
            </a:fld>
            <a:endParaRPr lang="en-US"/>
          </a:p>
        </p:txBody>
      </p:sp>
      <p:sp>
        <p:nvSpPr>
          <p:cNvPr id="96260" name="Slide Number Placeholder 4">
            <a:extLst>
              <a:ext uri="{FF2B5EF4-FFF2-40B4-BE49-F238E27FC236}">
                <a16:creationId xmlns:a16="http://schemas.microsoft.com/office/drawing/2014/main" id="{C378D5A3-F5B9-462F-A575-447AE288063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EDE8D9F-AA81-4E91-8ADF-EBD4C5B54BC9}" type="slidenum">
              <a:rPr lang="en-US" altLang="en-US" sz="1200" smtClean="0">
                <a:solidFill>
                  <a:srgbClr val="898989"/>
                </a:solidFill>
              </a:rPr>
              <a:pPr>
                <a:spcBef>
                  <a:spcPct val="0"/>
                </a:spcBef>
                <a:buFontTx/>
                <a:buNone/>
              </a:pPr>
              <a:t>68</a:t>
            </a:fld>
            <a:endParaRPr lang="en-US" altLang="en-US" sz="1200">
              <a:solidFill>
                <a:srgbClr val="898989"/>
              </a:solidFill>
            </a:endParaRPr>
          </a:p>
        </p:txBody>
      </p:sp>
      <p:sp>
        <p:nvSpPr>
          <p:cNvPr id="2" name="Title 1">
            <a:extLst>
              <a:ext uri="{FF2B5EF4-FFF2-40B4-BE49-F238E27FC236}">
                <a16:creationId xmlns:a16="http://schemas.microsoft.com/office/drawing/2014/main" id="{6605E867-81B0-4A35-969F-10ADFB21ADCA}"/>
              </a:ext>
            </a:extLst>
          </p:cNvPr>
          <p:cNvSpPr>
            <a:spLocks noGrp="1"/>
          </p:cNvSpPr>
          <p:nvPr>
            <p:ph type="title" idx="4294967295"/>
          </p:nvPr>
        </p:nvSpPr>
        <p:spPr>
          <a:xfrm>
            <a:off x="447675" y="58738"/>
            <a:ext cx="5572125" cy="1143000"/>
          </a:xfrm>
        </p:spPr>
        <p:txBody>
          <a:bodyPr/>
          <a:lstStyle/>
          <a:p>
            <a:pPr>
              <a:defRPr/>
            </a:pPr>
            <a:r>
              <a:rPr lang="en-US" dirty="0"/>
              <a:t>Post-pruning</a:t>
            </a:r>
          </a:p>
        </p:txBody>
      </p:sp>
      <p:sp>
        <p:nvSpPr>
          <p:cNvPr id="3" name="Footer Placeholder 2">
            <a:extLst>
              <a:ext uri="{FF2B5EF4-FFF2-40B4-BE49-F238E27FC236}">
                <a16:creationId xmlns:a16="http://schemas.microsoft.com/office/drawing/2014/main" id="{1D86286E-7648-4AEE-A7AA-BF05BCE3CEB4}"/>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Content Placeholder 2">
            <a:extLst>
              <a:ext uri="{FF2B5EF4-FFF2-40B4-BE49-F238E27FC236}">
                <a16:creationId xmlns:a16="http://schemas.microsoft.com/office/drawing/2014/main" id="{BC4463AF-3B23-4CB1-9177-468A2F4AE67F}"/>
              </a:ext>
            </a:extLst>
          </p:cNvPr>
          <p:cNvSpPr>
            <a:spLocks noGrp="1"/>
          </p:cNvSpPr>
          <p:nvPr>
            <p:ph idx="1"/>
          </p:nvPr>
        </p:nvSpPr>
        <p:spPr>
          <a:xfrm>
            <a:off x="304800" y="1493838"/>
            <a:ext cx="8229600" cy="4525962"/>
          </a:xfrm>
        </p:spPr>
        <p:txBody>
          <a:bodyPr/>
          <a:lstStyle/>
          <a:p>
            <a:pPr fontAlgn="base">
              <a:spcAft>
                <a:spcPct val="0"/>
              </a:spcAft>
            </a:pPr>
            <a:r>
              <a:rPr lang="en-US" altLang="en-US"/>
              <a:t>Overfitting results in decision trees that are more complex than necessary</a:t>
            </a:r>
          </a:p>
          <a:p>
            <a:pPr fontAlgn="base">
              <a:spcAft>
                <a:spcPct val="0"/>
              </a:spcAft>
            </a:pPr>
            <a:endParaRPr lang="en-US" altLang="en-US"/>
          </a:p>
          <a:p>
            <a:pPr fontAlgn="base">
              <a:spcAft>
                <a:spcPct val="0"/>
              </a:spcAft>
            </a:pPr>
            <a:r>
              <a:rPr lang="en-US" altLang="en-US"/>
              <a:t>Training error no longer provides a good estimate of how well the tree will perform on previously unseen records</a:t>
            </a:r>
          </a:p>
          <a:p>
            <a:pPr fontAlgn="base">
              <a:spcAft>
                <a:spcPct val="0"/>
              </a:spcAft>
            </a:pPr>
            <a:endParaRPr lang="en-US" altLang="en-US"/>
          </a:p>
          <a:p>
            <a:pPr fontAlgn="base">
              <a:spcAft>
                <a:spcPct val="0"/>
              </a:spcAft>
            </a:pPr>
            <a:r>
              <a:rPr lang="en-US" altLang="en-US"/>
              <a:t>Need new ways for estimating errors</a:t>
            </a:r>
          </a:p>
          <a:p>
            <a:pPr fontAlgn="base">
              <a:spcAft>
                <a:spcPct val="0"/>
              </a:spcAft>
            </a:pPr>
            <a:endParaRPr lang="en-US" altLang="en-US"/>
          </a:p>
        </p:txBody>
      </p:sp>
      <p:sp>
        <p:nvSpPr>
          <p:cNvPr id="4" name="Date Placeholder 3">
            <a:extLst>
              <a:ext uri="{FF2B5EF4-FFF2-40B4-BE49-F238E27FC236}">
                <a16:creationId xmlns:a16="http://schemas.microsoft.com/office/drawing/2014/main" id="{0D6DA179-A9AD-4A8B-86E1-33D1CBE6FE09}"/>
              </a:ext>
            </a:extLst>
          </p:cNvPr>
          <p:cNvSpPr>
            <a:spLocks noGrp="1"/>
          </p:cNvSpPr>
          <p:nvPr>
            <p:ph type="dt" sz="quarter" idx="11"/>
          </p:nvPr>
        </p:nvSpPr>
        <p:spPr/>
        <p:txBody>
          <a:bodyPr/>
          <a:lstStyle/>
          <a:p>
            <a:pPr>
              <a:defRPr/>
            </a:pPr>
            <a:fld id="{39BAA592-8A9C-4C7D-8ADC-14944324A6B7}" type="datetime1">
              <a:rPr lang="en-US"/>
              <a:pPr>
                <a:defRPr/>
              </a:pPr>
              <a:t>10/13/2023</a:t>
            </a:fld>
            <a:endParaRPr lang="en-US"/>
          </a:p>
        </p:txBody>
      </p:sp>
      <p:sp>
        <p:nvSpPr>
          <p:cNvPr id="97284" name="Slide Number Placeholder 4">
            <a:extLst>
              <a:ext uri="{FF2B5EF4-FFF2-40B4-BE49-F238E27FC236}">
                <a16:creationId xmlns:a16="http://schemas.microsoft.com/office/drawing/2014/main" id="{CCF67FB5-A463-466D-9316-4EDE0CD15E3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572EEE-F4BE-44BE-9BF8-8CFEA7BA4DBF}" type="slidenum">
              <a:rPr lang="en-US" altLang="en-US" sz="1200" smtClean="0">
                <a:solidFill>
                  <a:srgbClr val="898989"/>
                </a:solidFill>
              </a:rPr>
              <a:pPr>
                <a:spcBef>
                  <a:spcPct val="0"/>
                </a:spcBef>
                <a:buFontTx/>
                <a:buNone/>
              </a:pPr>
              <a:t>69</a:t>
            </a:fld>
            <a:endParaRPr lang="en-US" altLang="en-US" sz="1200">
              <a:solidFill>
                <a:srgbClr val="898989"/>
              </a:solidFill>
            </a:endParaRPr>
          </a:p>
        </p:txBody>
      </p:sp>
      <p:sp>
        <p:nvSpPr>
          <p:cNvPr id="2" name="Title 1">
            <a:extLst>
              <a:ext uri="{FF2B5EF4-FFF2-40B4-BE49-F238E27FC236}">
                <a16:creationId xmlns:a16="http://schemas.microsoft.com/office/drawing/2014/main" id="{3DB50F37-05E4-40CF-83C7-38805D74AED0}"/>
              </a:ext>
            </a:extLst>
          </p:cNvPr>
          <p:cNvSpPr>
            <a:spLocks noGrp="1"/>
          </p:cNvSpPr>
          <p:nvPr>
            <p:ph type="title" idx="4294967295"/>
          </p:nvPr>
        </p:nvSpPr>
        <p:spPr>
          <a:xfrm>
            <a:off x="457200" y="76200"/>
            <a:ext cx="5943600" cy="1143000"/>
          </a:xfrm>
        </p:spPr>
        <p:txBody>
          <a:bodyPr/>
          <a:lstStyle/>
          <a:p>
            <a:pPr>
              <a:defRPr/>
            </a:pPr>
            <a:r>
              <a:rPr lang="en-US" altLang="en-US" dirty="0"/>
              <a:t>Notes on Overfitting</a:t>
            </a:r>
            <a:endParaRPr lang="en-US" dirty="0"/>
          </a:p>
        </p:txBody>
      </p:sp>
      <p:sp>
        <p:nvSpPr>
          <p:cNvPr id="3" name="Footer Placeholder 2">
            <a:extLst>
              <a:ext uri="{FF2B5EF4-FFF2-40B4-BE49-F238E27FC236}">
                <a16:creationId xmlns:a16="http://schemas.microsoft.com/office/drawing/2014/main" id="{8EDFF3B2-A0BD-441A-82AE-697A5421E32A}"/>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9E5435AE-61C9-48CE-8DDF-4F0A10450F55}"/>
              </a:ext>
            </a:extLst>
          </p:cNvPr>
          <p:cNvSpPr>
            <a:spLocks noGrp="1"/>
          </p:cNvSpPr>
          <p:nvPr>
            <p:ph idx="1"/>
          </p:nvPr>
        </p:nvSpPr>
        <p:spPr>
          <a:xfrm>
            <a:off x="457200" y="1493838"/>
            <a:ext cx="8229600" cy="4525962"/>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562F00E9-653B-4519-8F93-B82E7DBA366C}"/>
              </a:ext>
            </a:extLst>
          </p:cNvPr>
          <p:cNvSpPr>
            <a:spLocks noGrp="1"/>
          </p:cNvSpPr>
          <p:nvPr>
            <p:ph type="dt" sz="quarter" idx="11"/>
          </p:nvPr>
        </p:nvSpPr>
        <p:spPr/>
        <p:txBody>
          <a:bodyPr/>
          <a:lstStyle/>
          <a:p>
            <a:pPr>
              <a:defRPr/>
            </a:pPr>
            <a:fld id="{FA14456B-6F4D-4FD3-AB49-FEC3AFA6F436}" type="datetime1">
              <a:rPr lang="en-US"/>
              <a:pPr>
                <a:defRPr/>
              </a:pPr>
              <a:t>10/13/2023</a:t>
            </a:fld>
            <a:endParaRPr lang="en-US" dirty="0"/>
          </a:p>
        </p:txBody>
      </p:sp>
      <p:sp>
        <p:nvSpPr>
          <p:cNvPr id="34820" name="Slide Number Placeholder 3">
            <a:extLst>
              <a:ext uri="{FF2B5EF4-FFF2-40B4-BE49-F238E27FC236}">
                <a16:creationId xmlns:a16="http://schemas.microsoft.com/office/drawing/2014/main" id="{EE6902EA-5F86-4387-B58D-C10F18A98BF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11430ED-7994-4EF7-B74B-481BCCEE5CDE}"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sp>
        <p:nvSpPr>
          <p:cNvPr id="11266" name="Rectangle 2">
            <a:extLst>
              <a:ext uri="{FF2B5EF4-FFF2-40B4-BE49-F238E27FC236}">
                <a16:creationId xmlns:a16="http://schemas.microsoft.com/office/drawing/2014/main" id="{5A6916E8-3CDD-4B25-AAD8-79ED7C7D240A}"/>
              </a:ext>
            </a:extLst>
          </p:cNvPr>
          <p:cNvSpPr>
            <a:spLocks noGrp="1" noChangeArrowheads="1"/>
          </p:cNvSpPr>
          <p:nvPr>
            <p:ph type="title" idx="4294967295"/>
          </p:nvPr>
        </p:nvSpPr>
        <p:spPr>
          <a:xfrm>
            <a:off x="484188" y="109538"/>
            <a:ext cx="6065837" cy="1143000"/>
          </a:xfrm>
        </p:spPr>
        <p:txBody>
          <a:bodyPr/>
          <a:lstStyle/>
          <a:p>
            <a:pPr>
              <a:defRPr/>
            </a:pPr>
            <a:r>
              <a:rPr lang="en-US" dirty="0">
                <a:cs typeface="+mj-cs"/>
              </a:rPr>
              <a:t>Apply Model to Test Data</a:t>
            </a:r>
          </a:p>
        </p:txBody>
      </p:sp>
      <p:sp>
        <p:nvSpPr>
          <p:cNvPr id="34822" name="Line 4">
            <a:extLst>
              <a:ext uri="{FF2B5EF4-FFF2-40B4-BE49-F238E27FC236}">
                <a16:creationId xmlns:a16="http://schemas.microsoft.com/office/drawing/2014/main" id="{C81D4607-FE7D-4D57-9F94-804112B52284}"/>
              </a:ext>
            </a:extLst>
          </p:cNvPr>
          <p:cNvSpPr>
            <a:spLocks noChangeShapeType="1"/>
          </p:cNvSpPr>
          <p:nvPr/>
        </p:nvSpPr>
        <p:spPr bwMode="auto">
          <a:xfrm>
            <a:off x="3316288" y="4759325"/>
            <a:ext cx="200025"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3" name="Line 5">
            <a:extLst>
              <a:ext uri="{FF2B5EF4-FFF2-40B4-BE49-F238E27FC236}">
                <a16:creationId xmlns:a16="http://schemas.microsoft.com/office/drawing/2014/main" id="{B3B05A45-909D-41C0-BBF7-87190F26A4AF}"/>
              </a:ext>
            </a:extLst>
          </p:cNvPr>
          <p:cNvSpPr>
            <a:spLocks noChangeShapeType="1"/>
          </p:cNvSpPr>
          <p:nvPr/>
        </p:nvSpPr>
        <p:spPr bwMode="auto">
          <a:xfrm flipH="1">
            <a:off x="2387600" y="4759325"/>
            <a:ext cx="266700" cy="4841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4" name="Line 6">
            <a:extLst>
              <a:ext uri="{FF2B5EF4-FFF2-40B4-BE49-F238E27FC236}">
                <a16:creationId xmlns:a16="http://schemas.microsoft.com/office/drawing/2014/main" id="{0ECF3324-D593-452E-82EC-7A4799372DEC}"/>
              </a:ext>
            </a:extLst>
          </p:cNvPr>
          <p:cNvSpPr>
            <a:spLocks noChangeShapeType="1"/>
          </p:cNvSpPr>
          <p:nvPr/>
        </p:nvSpPr>
        <p:spPr bwMode="auto">
          <a:xfrm flipH="1">
            <a:off x="2917825" y="4027488"/>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5" name="Line 7">
            <a:extLst>
              <a:ext uri="{FF2B5EF4-FFF2-40B4-BE49-F238E27FC236}">
                <a16:creationId xmlns:a16="http://schemas.microsoft.com/office/drawing/2014/main" id="{6321DB21-138E-45EC-9F78-654F11DF1E43}"/>
              </a:ext>
            </a:extLst>
          </p:cNvPr>
          <p:cNvSpPr>
            <a:spLocks noChangeShapeType="1"/>
          </p:cNvSpPr>
          <p:nvPr/>
        </p:nvSpPr>
        <p:spPr bwMode="auto">
          <a:xfrm>
            <a:off x="3914775" y="4027488"/>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6" name="Line 8">
            <a:extLst>
              <a:ext uri="{FF2B5EF4-FFF2-40B4-BE49-F238E27FC236}">
                <a16:creationId xmlns:a16="http://schemas.microsoft.com/office/drawing/2014/main" id="{B06C71E9-C74A-4B29-9443-804D0B889C2E}"/>
              </a:ext>
            </a:extLst>
          </p:cNvPr>
          <p:cNvSpPr>
            <a:spLocks noChangeShapeType="1"/>
          </p:cNvSpPr>
          <p:nvPr/>
        </p:nvSpPr>
        <p:spPr bwMode="auto">
          <a:xfrm>
            <a:off x="3051175" y="3360738"/>
            <a:ext cx="465138"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7" name="Line 9">
            <a:extLst>
              <a:ext uri="{FF2B5EF4-FFF2-40B4-BE49-F238E27FC236}">
                <a16:creationId xmlns:a16="http://schemas.microsoft.com/office/drawing/2014/main" id="{C0E46AF5-C061-48E6-9096-7681EF839611}"/>
              </a:ext>
            </a:extLst>
          </p:cNvPr>
          <p:cNvSpPr>
            <a:spLocks noChangeShapeType="1"/>
          </p:cNvSpPr>
          <p:nvPr/>
        </p:nvSpPr>
        <p:spPr bwMode="auto">
          <a:xfrm flipH="1">
            <a:off x="1922463" y="3360738"/>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4828" name="Text Box 11">
            <a:extLst>
              <a:ext uri="{FF2B5EF4-FFF2-40B4-BE49-F238E27FC236}">
                <a16:creationId xmlns:a16="http://schemas.microsoft.com/office/drawing/2014/main" id="{F56AB413-AC81-4353-9DF7-952EF93A69EC}"/>
              </a:ext>
            </a:extLst>
          </p:cNvPr>
          <p:cNvSpPr txBox="1">
            <a:spLocks noChangeArrowheads="1"/>
          </p:cNvSpPr>
          <p:nvPr/>
        </p:nvSpPr>
        <p:spPr bwMode="auto">
          <a:xfrm>
            <a:off x="3184525" y="3786188"/>
            <a:ext cx="1147763"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4829" name="Text Box 12">
            <a:extLst>
              <a:ext uri="{FF2B5EF4-FFF2-40B4-BE49-F238E27FC236}">
                <a16:creationId xmlns:a16="http://schemas.microsoft.com/office/drawing/2014/main" id="{FCB2C334-F1CF-41F6-8404-3C4A6D89DF64}"/>
              </a:ext>
            </a:extLst>
          </p:cNvPr>
          <p:cNvSpPr txBox="1">
            <a:spLocks noChangeArrowheads="1"/>
          </p:cNvSpPr>
          <p:nvPr/>
        </p:nvSpPr>
        <p:spPr bwMode="auto">
          <a:xfrm>
            <a:off x="2587625" y="4514850"/>
            <a:ext cx="796925" cy="27781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4346" name="AutoShape 13">
            <a:extLst>
              <a:ext uri="{FF2B5EF4-FFF2-40B4-BE49-F238E27FC236}">
                <a16:creationId xmlns:a16="http://schemas.microsoft.com/office/drawing/2014/main" id="{82FF6098-C4D0-4ADD-817E-BCF6477BB0FA}"/>
              </a:ext>
            </a:extLst>
          </p:cNvPr>
          <p:cNvSpPr>
            <a:spLocks noChangeArrowheads="1"/>
          </p:cNvSpPr>
          <p:nvPr/>
        </p:nvSpPr>
        <p:spPr bwMode="auto">
          <a:xfrm>
            <a:off x="3349625" y="5241925"/>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1" name="Text Box 14">
            <a:extLst>
              <a:ext uri="{FF2B5EF4-FFF2-40B4-BE49-F238E27FC236}">
                <a16:creationId xmlns:a16="http://schemas.microsoft.com/office/drawing/2014/main" id="{C0FDC8E8-CF93-490C-97E5-64FCC3E1166C}"/>
              </a:ext>
            </a:extLst>
          </p:cNvPr>
          <p:cNvSpPr txBox="1">
            <a:spLocks noChangeArrowheads="1"/>
          </p:cNvSpPr>
          <p:nvPr/>
        </p:nvSpPr>
        <p:spPr bwMode="auto">
          <a:xfrm>
            <a:off x="3287713" y="5241925"/>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4348" name="AutoShape 15">
            <a:extLst>
              <a:ext uri="{FF2B5EF4-FFF2-40B4-BE49-F238E27FC236}">
                <a16:creationId xmlns:a16="http://schemas.microsoft.com/office/drawing/2014/main" id="{04F04C05-24BE-4738-B959-06B23A55A23E}"/>
              </a:ext>
            </a:extLst>
          </p:cNvPr>
          <p:cNvSpPr>
            <a:spLocks noChangeArrowheads="1"/>
          </p:cNvSpPr>
          <p:nvPr/>
        </p:nvSpPr>
        <p:spPr bwMode="auto">
          <a:xfrm>
            <a:off x="2122488" y="5256213"/>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3" name="Text Box 16">
            <a:extLst>
              <a:ext uri="{FF2B5EF4-FFF2-40B4-BE49-F238E27FC236}">
                <a16:creationId xmlns:a16="http://schemas.microsoft.com/office/drawing/2014/main" id="{60A53CCF-A0CA-4083-9530-2A2384E74CE7}"/>
              </a:ext>
            </a:extLst>
          </p:cNvPr>
          <p:cNvSpPr txBox="1">
            <a:spLocks noChangeArrowheads="1"/>
          </p:cNvSpPr>
          <p:nvPr/>
        </p:nvSpPr>
        <p:spPr bwMode="auto">
          <a:xfrm>
            <a:off x="2195513" y="5243513"/>
            <a:ext cx="414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4350" name="AutoShape 17">
            <a:extLst>
              <a:ext uri="{FF2B5EF4-FFF2-40B4-BE49-F238E27FC236}">
                <a16:creationId xmlns:a16="http://schemas.microsoft.com/office/drawing/2014/main" id="{75233E3A-0B00-4E63-B670-D778C3107403}"/>
              </a:ext>
            </a:extLst>
          </p:cNvPr>
          <p:cNvSpPr>
            <a:spLocks noChangeArrowheads="1"/>
          </p:cNvSpPr>
          <p:nvPr/>
        </p:nvSpPr>
        <p:spPr bwMode="auto">
          <a:xfrm>
            <a:off x="1657350" y="3798888"/>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5" name="Text Box 18">
            <a:extLst>
              <a:ext uri="{FF2B5EF4-FFF2-40B4-BE49-F238E27FC236}">
                <a16:creationId xmlns:a16="http://schemas.microsoft.com/office/drawing/2014/main" id="{78174C88-22E6-4252-B02D-1509D71FB632}"/>
              </a:ext>
            </a:extLst>
          </p:cNvPr>
          <p:cNvSpPr txBox="1">
            <a:spLocks noChangeArrowheads="1"/>
          </p:cNvSpPr>
          <p:nvPr/>
        </p:nvSpPr>
        <p:spPr bwMode="auto">
          <a:xfrm>
            <a:off x="1728788" y="378618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4352" name="AutoShape 19">
            <a:extLst>
              <a:ext uri="{FF2B5EF4-FFF2-40B4-BE49-F238E27FC236}">
                <a16:creationId xmlns:a16="http://schemas.microsoft.com/office/drawing/2014/main" id="{8205D4CC-6CA9-4302-8CC4-FAC92DCB179A}"/>
              </a:ext>
            </a:extLst>
          </p:cNvPr>
          <p:cNvSpPr>
            <a:spLocks noChangeArrowheads="1"/>
          </p:cNvSpPr>
          <p:nvPr/>
        </p:nvSpPr>
        <p:spPr bwMode="auto">
          <a:xfrm>
            <a:off x="4038600" y="4540250"/>
            <a:ext cx="565150" cy="34925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4837" name="Text Box 20">
            <a:extLst>
              <a:ext uri="{FF2B5EF4-FFF2-40B4-BE49-F238E27FC236}">
                <a16:creationId xmlns:a16="http://schemas.microsoft.com/office/drawing/2014/main" id="{6102CD58-F82D-4B8A-A4A1-7BC5C631146D}"/>
              </a:ext>
            </a:extLst>
          </p:cNvPr>
          <p:cNvSpPr txBox="1">
            <a:spLocks noChangeArrowheads="1"/>
          </p:cNvSpPr>
          <p:nvPr/>
        </p:nvSpPr>
        <p:spPr bwMode="auto">
          <a:xfrm>
            <a:off x="4095750" y="4540250"/>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4838" name="Text Box 21">
            <a:extLst>
              <a:ext uri="{FF2B5EF4-FFF2-40B4-BE49-F238E27FC236}">
                <a16:creationId xmlns:a16="http://schemas.microsoft.com/office/drawing/2014/main" id="{C864CF88-1B3A-4832-B614-0E26F4704630}"/>
              </a:ext>
            </a:extLst>
          </p:cNvPr>
          <p:cNvSpPr txBox="1">
            <a:spLocks noChangeArrowheads="1"/>
          </p:cNvSpPr>
          <p:nvPr/>
        </p:nvSpPr>
        <p:spPr bwMode="auto">
          <a:xfrm>
            <a:off x="1752600" y="3360738"/>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4839" name="Text Box 22">
            <a:extLst>
              <a:ext uri="{FF2B5EF4-FFF2-40B4-BE49-F238E27FC236}">
                <a16:creationId xmlns:a16="http://schemas.microsoft.com/office/drawing/2014/main" id="{4718D792-117D-41A0-8113-D3C8D6274725}"/>
              </a:ext>
            </a:extLst>
          </p:cNvPr>
          <p:cNvSpPr txBox="1">
            <a:spLocks noChangeArrowheads="1"/>
          </p:cNvSpPr>
          <p:nvPr/>
        </p:nvSpPr>
        <p:spPr bwMode="auto">
          <a:xfrm>
            <a:off x="3267075" y="33607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4840" name="Text Box 23">
            <a:extLst>
              <a:ext uri="{FF2B5EF4-FFF2-40B4-BE49-F238E27FC236}">
                <a16:creationId xmlns:a16="http://schemas.microsoft.com/office/drawing/2014/main" id="{173C752E-4048-421D-96C9-71CFCD841445}"/>
              </a:ext>
            </a:extLst>
          </p:cNvPr>
          <p:cNvSpPr txBox="1">
            <a:spLocks noChangeArrowheads="1"/>
          </p:cNvSpPr>
          <p:nvPr/>
        </p:nvSpPr>
        <p:spPr bwMode="auto">
          <a:xfrm>
            <a:off x="4110038" y="4064000"/>
            <a:ext cx="747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4841" name="Text Box 24">
            <a:extLst>
              <a:ext uri="{FF2B5EF4-FFF2-40B4-BE49-F238E27FC236}">
                <a16:creationId xmlns:a16="http://schemas.microsoft.com/office/drawing/2014/main" id="{3E0D77C0-6467-4A8A-B88B-DC22B837AF92}"/>
              </a:ext>
            </a:extLst>
          </p:cNvPr>
          <p:cNvSpPr txBox="1">
            <a:spLocks noChangeArrowheads="1"/>
          </p:cNvSpPr>
          <p:nvPr/>
        </p:nvSpPr>
        <p:spPr bwMode="auto">
          <a:xfrm>
            <a:off x="2335213" y="4089400"/>
            <a:ext cx="13001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4842" name="Text Box 25">
            <a:extLst>
              <a:ext uri="{FF2B5EF4-FFF2-40B4-BE49-F238E27FC236}">
                <a16:creationId xmlns:a16="http://schemas.microsoft.com/office/drawing/2014/main" id="{100FFCAE-9844-4F9D-AF3B-0327B0E1C67A}"/>
              </a:ext>
            </a:extLst>
          </p:cNvPr>
          <p:cNvSpPr txBox="1">
            <a:spLocks noChangeArrowheads="1"/>
          </p:cNvSpPr>
          <p:nvPr/>
        </p:nvSpPr>
        <p:spPr bwMode="auto">
          <a:xfrm>
            <a:off x="1960563"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4843" name="Text Box 26">
            <a:extLst>
              <a:ext uri="{FF2B5EF4-FFF2-40B4-BE49-F238E27FC236}">
                <a16:creationId xmlns:a16="http://schemas.microsoft.com/office/drawing/2014/main" id="{885B17CC-B10A-441C-B446-82D3C829EC93}"/>
              </a:ext>
            </a:extLst>
          </p:cNvPr>
          <p:cNvSpPr txBox="1">
            <a:spLocks noChangeArrowheads="1"/>
          </p:cNvSpPr>
          <p:nvPr/>
        </p:nvSpPr>
        <p:spPr bwMode="auto">
          <a:xfrm>
            <a:off x="3419475" y="4818063"/>
            <a:ext cx="5905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4844" name="Object 27">
            <a:extLst>
              <a:ext uri="{FF2B5EF4-FFF2-40B4-BE49-F238E27FC236}">
                <a16:creationId xmlns:a16="http://schemas.microsoft.com/office/drawing/2014/main" id="{D133FBB8-9A4D-4246-A554-C56DC7AAA727}"/>
              </a:ext>
            </a:extLst>
          </p:cNvPr>
          <p:cNvGraphicFramePr>
            <a:graphicFrameLocks noChangeAspect="1"/>
          </p:cNvGraphicFramePr>
          <p:nvPr/>
        </p:nvGraphicFramePr>
        <p:xfrm>
          <a:off x="4884738" y="2549525"/>
          <a:ext cx="2757487" cy="822325"/>
        </p:xfrm>
        <a:graphic>
          <a:graphicData uri="http://schemas.openxmlformats.org/presentationml/2006/ole">
            <mc:AlternateContent xmlns:mc="http://schemas.openxmlformats.org/markup-compatibility/2006">
              <mc:Choice xmlns:v="urn:schemas-microsoft-com:vml" Requires="v">
                <p:oleObj spid="_x0000_s34934" name="Document" r:id="rId3" imgW="5229485" imgH="1564535" progId="Word.Document.8">
                  <p:embed/>
                </p:oleObj>
              </mc:Choice>
              <mc:Fallback>
                <p:oleObj name="Document" r:id="rId3" imgW="5229485" imgH="1564535" progId="Word.Document.8">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738" y="2549525"/>
                        <a:ext cx="27574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4845" name="Text Box 28">
            <a:extLst>
              <a:ext uri="{FF2B5EF4-FFF2-40B4-BE49-F238E27FC236}">
                <a16:creationId xmlns:a16="http://schemas.microsoft.com/office/drawing/2014/main" id="{EE03F326-DBBF-4F35-8FC1-4401F34F0740}"/>
              </a:ext>
            </a:extLst>
          </p:cNvPr>
          <p:cNvSpPr txBox="1">
            <a:spLocks noChangeArrowheads="1"/>
          </p:cNvSpPr>
          <p:nvPr/>
        </p:nvSpPr>
        <p:spPr bwMode="auto">
          <a:xfrm>
            <a:off x="4743450" y="2203450"/>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4846" name="Line 29">
            <a:extLst>
              <a:ext uri="{FF2B5EF4-FFF2-40B4-BE49-F238E27FC236}">
                <a16:creationId xmlns:a16="http://schemas.microsoft.com/office/drawing/2014/main" id="{D6F4D6CE-C33E-460E-A3FD-95A333D2A328}"/>
              </a:ext>
            </a:extLst>
          </p:cNvPr>
          <p:cNvSpPr>
            <a:spLocks noChangeShapeType="1"/>
          </p:cNvSpPr>
          <p:nvPr/>
        </p:nvSpPr>
        <p:spPr bwMode="auto">
          <a:xfrm flipH="1">
            <a:off x="3143250" y="2717800"/>
            <a:ext cx="1771650" cy="51435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4847" name="Text Box 30">
            <a:extLst>
              <a:ext uri="{FF2B5EF4-FFF2-40B4-BE49-F238E27FC236}">
                <a16:creationId xmlns:a16="http://schemas.microsoft.com/office/drawing/2014/main" id="{43548C30-0F8C-41E4-8479-9628EC64328D}"/>
              </a:ext>
            </a:extLst>
          </p:cNvPr>
          <p:cNvSpPr txBox="1">
            <a:spLocks noChangeArrowheads="1"/>
          </p:cNvSpPr>
          <p:nvPr/>
        </p:nvSpPr>
        <p:spPr bwMode="auto">
          <a:xfrm>
            <a:off x="2347913" y="3117850"/>
            <a:ext cx="769937" cy="460375"/>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AC8D3D03-FB10-412B-8122-31B89880880B}"/>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7">
            <a:extLst>
              <a:ext uri="{FF2B5EF4-FFF2-40B4-BE49-F238E27FC236}">
                <a16:creationId xmlns:a16="http://schemas.microsoft.com/office/drawing/2014/main" id="{2BB5533D-4B0C-464F-98D3-AF832F6FDC66}"/>
              </a:ext>
            </a:extLst>
          </p:cNvPr>
          <p:cNvSpPr>
            <a:spLocks noGrp="1"/>
          </p:cNvSpPr>
          <p:nvPr>
            <p:ph idx="1"/>
          </p:nvPr>
        </p:nvSpPr>
        <p:spPr>
          <a:xfrm>
            <a:off x="304800" y="1493838"/>
            <a:ext cx="8229600" cy="4525962"/>
          </a:xfrm>
        </p:spPr>
        <p:txBody>
          <a:bodyPr/>
          <a:lstStyle/>
          <a:p>
            <a:pPr marL="0" indent="0" algn="ctr" fontAlgn="base">
              <a:spcAft>
                <a:spcPct val="0"/>
              </a:spcAft>
              <a:buFont typeface="Arial" panose="020B0604020202020204" pitchFamily="34" charset="0"/>
              <a:buNone/>
            </a:pPr>
            <a:endParaRPr lang="en-US" altLang="en-US" sz="6600"/>
          </a:p>
          <a:p>
            <a:pPr marL="0" indent="0" algn="ctr" fontAlgn="base">
              <a:spcAft>
                <a:spcPct val="0"/>
              </a:spcAft>
              <a:buFont typeface="Arial" panose="020B0604020202020204" pitchFamily="34" charset="0"/>
              <a:buNone/>
            </a:pPr>
            <a:r>
              <a:rPr lang="en-US" altLang="en-US" sz="6600"/>
              <a:t>Thank you</a:t>
            </a:r>
          </a:p>
        </p:txBody>
      </p:sp>
      <p:sp>
        <p:nvSpPr>
          <p:cNvPr id="4" name="Date Placeholder 3">
            <a:extLst>
              <a:ext uri="{FF2B5EF4-FFF2-40B4-BE49-F238E27FC236}">
                <a16:creationId xmlns:a16="http://schemas.microsoft.com/office/drawing/2014/main" id="{C09B29C9-54FD-4B99-AE54-575A11CE10F0}"/>
              </a:ext>
            </a:extLst>
          </p:cNvPr>
          <p:cNvSpPr>
            <a:spLocks noGrp="1"/>
          </p:cNvSpPr>
          <p:nvPr>
            <p:ph type="dt" sz="quarter" idx="11"/>
          </p:nvPr>
        </p:nvSpPr>
        <p:spPr/>
        <p:txBody>
          <a:bodyPr/>
          <a:lstStyle/>
          <a:p>
            <a:pPr>
              <a:defRPr/>
            </a:pPr>
            <a:fld id="{E80B8172-52AE-4649-8300-C2B58B694930}" type="datetime1">
              <a:rPr lang="en-US"/>
              <a:pPr>
                <a:defRPr/>
              </a:pPr>
              <a:t>10/13/2023</a:t>
            </a:fld>
            <a:endParaRPr lang="en-US" dirty="0"/>
          </a:p>
        </p:txBody>
      </p:sp>
      <p:sp>
        <p:nvSpPr>
          <p:cNvPr id="5" name="Footer Placeholder 4">
            <a:extLst>
              <a:ext uri="{FF2B5EF4-FFF2-40B4-BE49-F238E27FC236}">
                <a16:creationId xmlns:a16="http://schemas.microsoft.com/office/drawing/2014/main" id="{6279B0C3-F4F1-4D01-8255-81424A984525}"/>
              </a:ext>
            </a:extLst>
          </p:cNvPr>
          <p:cNvSpPr>
            <a:spLocks noGrp="1"/>
          </p:cNvSpPr>
          <p:nvPr>
            <p:ph type="ftr" sz="quarter" idx="12"/>
          </p:nvPr>
        </p:nvSpPr>
        <p:spPr/>
        <p:txBody>
          <a:bodyPr/>
          <a:lstStyle/>
          <a:p>
            <a:pPr>
              <a:defRPr/>
            </a:pPr>
            <a:r>
              <a:rPr lang="en-US"/>
              <a:t>Data Mining </a:t>
            </a:r>
            <a:endParaRPr lang="en-US" dirty="0"/>
          </a:p>
        </p:txBody>
      </p:sp>
      <p:sp>
        <p:nvSpPr>
          <p:cNvPr id="111621" name="Slide Number Placeholder 5">
            <a:extLst>
              <a:ext uri="{FF2B5EF4-FFF2-40B4-BE49-F238E27FC236}">
                <a16:creationId xmlns:a16="http://schemas.microsoft.com/office/drawing/2014/main" id="{724A779C-8D05-4EA7-879D-138615564135}"/>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820D2F-F81F-4BC4-B889-7D6F7951A98C}" type="slidenum">
              <a:rPr lang="en-US" altLang="en-US" sz="1200" smtClean="0">
                <a:solidFill>
                  <a:srgbClr val="898989"/>
                </a:solidFill>
              </a:rPr>
              <a:pPr>
                <a:spcBef>
                  <a:spcPct val="0"/>
                </a:spcBef>
                <a:buFontTx/>
                <a:buNone/>
              </a:pPr>
              <a:t>70</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F2F6CC24-FE46-4AC7-80FF-9ABA45D5040D}"/>
              </a:ext>
            </a:extLst>
          </p:cNvPr>
          <p:cNvSpPr>
            <a:spLocks noGrp="1"/>
          </p:cNvSpPr>
          <p:nvPr>
            <p:ph idx="1"/>
          </p:nvPr>
        </p:nvSpPr>
        <p:spPr>
          <a:xfrm>
            <a:off x="457200" y="1485900"/>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3D875292-C0E5-42ED-A97C-6F325670EDF8}"/>
              </a:ext>
            </a:extLst>
          </p:cNvPr>
          <p:cNvSpPr>
            <a:spLocks noGrp="1"/>
          </p:cNvSpPr>
          <p:nvPr>
            <p:ph type="dt" sz="quarter" idx="11"/>
          </p:nvPr>
        </p:nvSpPr>
        <p:spPr/>
        <p:txBody>
          <a:bodyPr/>
          <a:lstStyle/>
          <a:p>
            <a:pPr>
              <a:defRPr/>
            </a:pPr>
            <a:fld id="{886D80E9-904D-4A80-B854-46E67872036F}" type="datetime1">
              <a:rPr lang="en-US"/>
              <a:pPr>
                <a:defRPr/>
              </a:pPr>
              <a:t>10/13/2023</a:t>
            </a:fld>
            <a:endParaRPr lang="en-US" dirty="0"/>
          </a:p>
        </p:txBody>
      </p:sp>
      <p:sp>
        <p:nvSpPr>
          <p:cNvPr id="35844" name="Slide Number Placeholder 3">
            <a:extLst>
              <a:ext uri="{FF2B5EF4-FFF2-40B4-BE49-F238E27FC236}">
                <a16:creationId xmlns:a16="http://schemas.microsoft.com/office/drawing/2014/main" id="{16A1CDF4-E091-4EAB-BE79-18BCC7F56629}"/>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65ACA9E-6977-4BA5-8A0C-F50E2799CBB6}"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
        <p:nvSpPr>
          <p:cNvPr id="12290" name="Rectangle 2">
            <a:extLst>
              <a:ext uri="{FF2B5EF4-FFF2-40B4-BE49-F238E27FC236}">
                <a16:creationId xmlns:a16="http://schemas.microsoft.com/office/drawing/2014/main" id="{21E20DD2-427D-4580-89D5-9573282559E8}"/>
              </a:ext>
            </a:extLst>
          </p:cNvPr>
          <p:cNvSpPr>
            <a:spLocks noGrp="1" noChangeArrowheads="1"/>
          </p:cNvSpPr>
          <p:nvPr>
            <p:ph type="title" idx="4294967295"/>
          </p:nvPr>
        </p:nvSpPr>
        <p:spPr>
          <a:xfrm>
            <a:off x="396875" y="107950"/>
            <a:ext cx="6080125" cy="1143000"/>
          </a:xfrm>
        </p:spPr>
        <p:txBody>
          <a:bodyPr/>
          <a:lstStyle/>
          <a:p>
            <a:pPr>
              <a:defRPr/>
            </a:pPr>
            <a:r>
              <a:rPr lang="en-US" dirty="0">
                <a:cs typeface="+mj-cs"/>
              </a:rPr>
              <a:t>Apply Model to Test Data</a:t>
            </a:r>
          </a:p>
        </p:txBody>
      </p:sp>
      <p:sp>
        <p:nvSpPr>
          <p:cNvPr id="35846" name="Line 3">
            <a:extLst>
              <a:ext uri="{FF2B5EF4-FFF2-40B4-BE49-F238E27FC236}">
                <a16:creationId xmlns:a16="http://schemas.microsoft.com/office/drawing/2014/main" id="{3EEF31C1-5006-4A0C-BC16-894FECEB81BB}"/>
              </a:ext>
            </a:extLst>
          </p:cNvPr>
          <p:cNvSpPr>
            <a:spLocks noChangeShapeType="1"/>
          </p:cNvSpPr>
          <p:nvPr/>
        </p:nvSpPr>
        <p:spPr bwMode="auto">
          <a:xfrm>
            <a:off x="3316288" y="4706938"/>
            <a:ext cx="200025" cy="4841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7" name="Line 4">
            <a:extLst>
              <a:ext uri="{FF2B5EF4-FFF2-40B4-BE49-F238E27FC236}">
                <a16:creationId xmlns:a16="http://schemas.microsoft.com/office/drawing/2014/main" id="{18871AEC-9319-481E-BB92-09571122BFCD}"/>
              </a:ext>
            </a:extLst>
          </p:cNvPr>
          <p:cNvSpPr>
            <a:spLocks noChangeShapeType="1"/>
          </p:cNvSpPr>
          <p:nvPr/>
        </p:nvSpPr>
        <p:spPr bwMode="auto">
          <a:xfrm flipH="1">
            <a:off x="2387600" y="4706938"/>
            <a:ext cx="266700" cy="4841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8" name="Line 5">
            <a:extLst>
              <a:ext uri="{FF2B5EF4-FFF2-40B4-BE49-F238E27FC236}">
                <a16:creationId xmlns:a16="http://schemas.microsoft.com/office/drawing/2014/main" id="{32267E6E-480C-463B-BB75-6E476D8D4C47}"/>
              </a:ext>
            </a:extLst>
          </p:cNvPr>
          <p:cNvSpPr>
            <a:spLocks noChangeShapeType="1"/>
          </p:cNvSpPr>
          <p:nvPr/>
        </p:nvSpPr>
        <p:spPr bwMode="auto">
          <a:xfrm flipH="1">
            <a:off x="2917825" y="3976688"/>
            <a:ext cx="331788"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49" name="Line 6">
            <a:extLst>
              <a:ext uri="{FF2B5EF4-FFF2-40B4-BE49-F238E27FC236}">
                <a16:creationId xmlns:a16="http://schemas.microsoft.com/office/drawing/2014/main" id="{094D087F-A69B-44FB-9A39-9C1965D5C928}"/>
              </a:ext>
            </a:extLst>
          </p:cNvPr>
          <p:cNvSpPr>
            <a:spLocks noChangeShapeType="1"/>
          </p:cNvSpPr>
          <p:nvPr/>
        </p:nvSpPr>
        <p:spPr bwMode="auto">
          <a:xfrm>
            <a:off x="3914775" y="3976688"/>
            <a:ext cx="398463"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0" name="Line 7">
            <a:extLst>
              <a:ext uri="{FF2B5EF4-FFF2-40B4-BE49-F238E27FC236}">
                <a16:creationId xmlns:a16="http://schemas.microsoft.com/office/drawing/2014/main" id="{298C4168-1343-497B-BCAD-6017796D015F}"/>
              </a:ext>
            </a:extLst>
          </p:cNvPr>
          <p:cNvSpPr>
            <a:spLocks noChangeShapeType="1"/>
          </p:cNvSpPr>
          <p:nvPr/>
        </p:nvSpPr>
        <p:spPr bwMode="auto">
          <a:xfrm>
            <a:off x="3051175" y="3308350"/>
            <a:ext cx="465138" cy="4254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1" name="Line 8">
            <a:extLst>
              <a:ext uri="{FF2B5EF4-FFF2-40B4-BE49-F238E27FC236}">
                <a16:creationId xmlns:a16="http://schemas.microsoft.com/office/drawing/2014/main" id="{9D3EBB4A-D85D-492B-844C-8A9D71B63E98}"/>
              </a:ext>
            </a:extLst>
          </p:cNvPr>
          <p:cNvSpPr>
            <a:spLocks noChangeShapeType="1"/>
          </p:cNvSpPr>
          <p:nvPr/>
        </p:nvSpPr>
        <p:spPr bwMode="auto">
          <a:xfrm flipH="1">
            <a:off x="1922463" y="3308350"/>
            <a:ext cx="465137" cy="4254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52" name="Text Box 10">
            <a:extLst>
              <a:ext uri="{FF2B5EF4-FFF2-40B4-BE49-F238E27FC236}">
                <a16:creationId xmlns:a16="http://schemas.microsoft.com/office/drawing/2014/main" id="{5AAE4273-7AB2-44E4-BDE5-0F114FA2A757}"/>
              </a:ext>
            </a:extLst>
          </p:cNvPr>
          <p:cNvSpPr txBox="1">
            <a:spLocks noChangeArrowheads="1"/>
          </p:cNvSpPr>
          <p:nvPr/>
        </p:nvSpPr>
        <p:spPr bwMode="auto">
          <a:xfrm>
            <a:off x="3249613" y="3733800"/>
            <a:ext cx="1082675" cy="4619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5853" name="Text Box 11">
            <a:extLst>
              <a:ext uri="{FF2B5EF4-FFF2-40B4-BE49-F238E27FC236}">
                <a16:creationId xmlns:a16="http://schemas.microsoft.com/office/drawing/2014/main" id="{7AF011E0-5B07-4D5E-8E45-CE4E713B143D}"/>
              </a:ext>
            </a:extLst>
          </p:cNvPr>
          <p:cNvSpPr txBox="1">
            <a:spLocks noChangeArrowheads="1"/>
          </p:cNvSpPr>
          <p:nvPr/>
        </p:nvSpPr>
        <p:spPr bwMode="auto">
          <a:xfrm>
            <a:off x="2587625" y="4462463"/>
            <a:ext cx="796925" cy="277812"/>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5370" name="AutoShape 12">
            <a:extLst>
              <a:ext uri="{FF2B5EF4-FFF2-40B4-BE49-F238E27FC236}">
                <a16:creationId xmlns:a16="http://schemas.microsoft.com/office/drawing/2014/main" id="{2F9BBBA7-5961-4167-87B8-89C401E81566}"/>
              </a:ext>
            </a:extLst>
          </p:cNvPr>
          <p:cNvSpPr>
            <a:spLocks noChangeArrowheads="1"/>
          </p:cNvSpPr>
          <p:nvPr/>
        </p:nvSpPr>
        <p:spPr bwMode="auto">
          <a:xfrm>
            <a:off x="3349625" y="5189538"/>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5" name="Text Box 13">
            <a:extLst>
              <a:ext uri="{FF2B5EF4-FFF2-40B4-BE49-F238E27FC236}">
                <a16:creationId xmlns:a16="http://schemas.microsoft.com/office/drawing/2014/main" id="{813C7B08-E1CF-4BB0-B8D9-0AB3B2ED31EE}"/>
              </a:ext>
            </a:extLst>
          </p:cNvPr>
          <p:cNvSpPr txBox="1">
            <a:spLocks noChangeArrowheads="1"/>
          </p:cNvSpPr>
          <p:nvPr/>
        </p:nvSpPr>
        <p:spPr bwMode="auto">
          <a:xfrm>
            <a:off x="3287713" y="5189538"/>
            <a:ext cx="563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5372" name="AutoShape 14">
            <a:extLst>
              <a:ext uri="{FF2B5EF4-FFF2-40B4-BE49-F238E27FC236}">
                <a16:creationId xmlns:a16="http://schemas.microsoft.com/office/drawing/2014/main" id="{A39CF2AD-6746-47A8-A8D0-1882C6125408}"/>
              </a:ext>
            </a:extLst>
          </p:cNvPr>
          <p:cNvSpPr>
            <a:spLocks noChangeArrowheads="1"/>
          </p:cNvSpPr>
          <p:nvPr/>
        </p:nvSpPr>
        <p:spPr bwMode="auto">
          <a:xfrm>
            <a:off x="2122488" y="5205413"/>
            <a:ext cx="538162" cy="3333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7" name="Text Box 15">
            <a:extLst>
              <a:ext uri="{FF2B5EF4-FFF2-40B4-BE49-F238E27FC236}">
                <a16:creationId xmlns:a16="http://schemas.microsoft.com/office/drawing/2014/main" id="{9F38FAC3-CA9D-4B07-9A7C-88537B245B70}"/>
              </a:ext>
            </a:extLst>
          </p:cNvPr>
          <p:cNvSpPr txBox="1">
            <a:spLocks noChangeArrowheads="1"/>
          </p:cNvSpPr>
          <p:nvPr/>
        </p:nvSpPr>
        <p:spPr bwMode="auto">
          <a:xfrm>
            <a:off x="2195513" y="5191125"/>
            <a:ext cx="414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5374" name="AutoShape 16">
            <a:extLst>
              <a:ext uri="{FF2B5EF4-FFF2-40B4-BE49-F238E27FC236}">
                <a16:creationId xmlns:a16="http://schemas.microsoft.com/office/drawing/2014/main" id="{FAF7A363-1B4A-4830-BD22-1930B793A1D1}"/>
              </a:ext>
            </a:extLst>
          </p:cNvPr>
          <p:cNvSpPr>
            <a:spLocks noChangeArrowheads="1"/>
          </p:cNvSpPr>
          <p:nvPr/>
        </p:nvSpPr>
        <p:spPr bwMode="auto">
          <a:xfrm>
            <a:off x="1657350" y="3748088"/>
            <a:ext cx="565150" cy="319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59" name="Text Box 17">
            <a:extLst>
              <a:ext uri="{FF2B5EF4-FFF2-40B4-BE49-F238E27FC236}">
                <a16:creationId xmlns:a16="http://schemas.microsoft.com/office/drawing/2014/main" id="{22612B9B-D5FA-44DC-9C51-5299449ECE32}"/>
              </a:ext>
            </a:extLst>
          </p:cNvPr>
          <p:cNvSpPr txBox="1">
            <a:spLocks noChangeArrowheads="1"/>
          </p:cNvSpPr>
          <p:nvPr/>
        </p:nvSpPr>
        <p:spPr bwMode="auto">
          <a:xfrm>
            <a:off x="1728788" y="3733800"/>
            <a:ext cx="415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5376" name="AutoShape 18">
            <a:extLst>
              <a:ext uri="{FF2B5EF4-FFF2-40B4-BE49-F238E27FC236}">
                <a16:creationId xmlns:a16="http://schemas.microsoft.com/office/drawing/2014/main" id="{E2846D59-3356-487D-B144-AD29EDA920BD}"/>
              </a:ext>
            </a:extLst>
          </p:cNvPr>
          <p:cNvSpPr>
            <a:spLocks noChangeArrowheads="1"/>
          </p:cNvSpPr>
          <p:nvPr/>
        </p:nvSpPr>
        <p:spPr bwMode="auto">
          <a:xfrm>
            <a:off x="4038600" y="4487863"/>
            <a:ext cx="565150" cy="3508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5861" name="Text Box 19">
            <a:extLst>
              <a:ext uri="{FF2B5EF4-FFF2-40B4-BE49-F238E27FC236}">
                <a16:creationId xmlns:a16="http://schemas.microsoft.com/office/drawing/2014/main" id="{78721285-56CA-4E63-A986-EB408D7FE0BF}"/>
              </a:ext>
            </a:extLst>
          </p:cNvPr>
          <p:cNvSpPr txBox="1">
            <a:spLocks noChangeArrowheads="1"/>
          </p:cNvSpPr>
          <p:nvPr/>
        </p:nvSpPr>
        <p:spPr bwMode="auto">
          <a:xfrm>
            <a:off x="4095750" y="4487863"/>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5862" name="Text Box 20">
            <a:extLst>
              <a:ext uri="{FF2B5EF4-FFF2-40B4-BE49-F238E27FC236}">
                <a16:creationId xmlns:a16="http://schemas.microsoft.com/office/drawing/2014/main" id="{14FC4765-D23A-4363-9037-34E3CA77F88E}"/>
              </a:ext>
            </a:extLst>
          </p:cNvPr>
          <p:cNvSpPr txBox="1">
            <a:spLocks noChangeArrowheads="1"/>
          </p:cNvSpPr>
          <p:nvPr/>
        </p:nvSpPr>
        <p:spPr bwMode="auto">
          <a:xfrm>
            <a:off x="1752600" y="3308350"/>
            <a:ext cx="436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5863" name="Text Box 21">
            <a:extLst>
              <a:ext uri="{FF2B5EF4-FFF2-40B4-BE49-F238E27FC236}">
                <a16:creationId xmlns:a16="http://schemas.microsoft.com/office/drawing/2014/main" id="{C6DA418F-A6D1-4058-8F26-C1BC9852E0FB}"/>
              </a:ext>
            </a:extLst>
          </p:cNvPr>
          <p:cNvSpPr txBox="1">
            <a:spLocks noChangeArrowheads="1"/>
          </p:cNvSpPr>
          <p:nvPr/>
        </p:nvSpPr>
        <p:spPr bwMode="auto">
          <a:xfrm>
            <a:off x="3267075" y="33083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5864" name="Text Box 22">
            <a:extLst>
              <a:ext uri="{FF2B5EF4-FFF2-40B4-BE49-F238E27FC236}">
                <a16:creationId xmlns:a16="http://schemas.microsoft.com/office/drawing/2014/main" id="{020DEAD5-A05C-4E76-9115-8A047C4FB153}"/>
              </a:ext>
            </a:extLst>
          </p:cNvPr>
          <p:cNvSpPr txBox="1">
            <a:spLocks noChangeArrowheads="1"/>
          </p:cNvSpPr>
          <p:nvPr/>
        </p:nvSpPr>
        <p:spPr bwMode="auto">
          <a:xfrm>
            <a:off x="4110038" y="4011613"/>
            <a:ext cx="7477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5865" name="Text Box 23">
            <a:extLst>
              <a:ext uri="{FF2B5EF4-FFF2-40B4-BE49-F238E27FC236}">
                <a16:creationId xmlns:a16="http://schemas.microsoft.com/office/drawing/2014/main" id="{C6F47D13-17C6-4793-9861-7BEA27BD6226}"/>
              </a:ext>
            </a:extLst>
          </p:cNvPr>
          <p:cNvSpPr txBox="1">
            <a:spLocks noChangeArrowheads="1"/>
          </p:cNvSpPr>
          <p:nvPr/>
        </p:nvSpPr>
        <p:spPr bwMode="auto">
          <a:xfrm>
            <a:off x="2335213" y="4038600"/>
            <a:ext cx="1300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5866" name="Text Box 24">
            <a:extLst>
              <a:ext uri="{FF2B5EF4-FFF2-40B4-BE49-F238E27FC236}">
                <a16:creationId xmlns:a16="http://schemas.microsoft.com/office/drawing/2014/main" id="{D6B1B783-7868-47FF-80FB-B77106A7BA91}"/>
              </a:ext>
            </a:extLst>
          </p:cNvPr>
          <p:cNvSpPr txBox="1">
            <a:spLocks noChangeArrowheads="1"/>
          </p:cNvSpPr>
          <p:nvPr/>
        </p:nvSpPr>
        <p:spPr bwMode="auto">
          <a:xfrm>
            <a:off x="1960563" y="4767263"/>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5867" name="Text Box 25">
            <a:extLst>
              <a:ext uri="{FF2B5EF4-FFF2-40B4-BE49-F238E27FC236}">
                <a16:creationId xmlns:a16="http://schemas.microsoft.com/office/drawing/2014/main" id="{FBA7BD90-18A0-4EB0-9927-DBCEF1C75A6F}"/>
              </a:ext>
            </a:extLst>
          </p:cNvPr>
          <p:cNvSpPr txBox="1">
            <a:spLocks noChangeArrowheads="1"/>
          </p:cNvSpPr>
          <p:nvPr/>
        </p:nvSpPr>
        <p:spPr bwMode="auto">
          <a:xfrm>
            <a:off x="3419475" y="4767263"/>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5868" name="Object 26">
            <a:extLst>
              <a:ext uri="{FF2B5EF4-FFF2-40B4-BE49-F238E27FC236}">
                <a16:creationId xmlns:a16="http://schemas.microsoft.com/office/drawing/2014/main" id="{B33E98F1-9588-406D-BCEA-50B19E32313B}"/>
              </a:ext>
            </a:extLst>
          </p:cNvPr>
          <p:cNvGraphicFramePr>
            <a:graphicFrameLocks noChangeAspect="1"/>
          </p:cNvGraphicFramePr>
          <p:nvPr/>
        </p:nvGraphicFramePr>
        <p:xfrm>
          <a:off x="4860925" y="2497138"/>
          <a:ext cx="2740025" cy="838200"/>
        </p:xfrm>
        <a:graphic>
          <a:graphicData uri="http://schemas.openxmlformats.org/presentationml/2006/ole">
            <mc:AlternateContent xmlns:mc="http://schemas.openxmlformats.org/markup-compatibility/2006">
              <mc:Choice xmlns:v="urn:schemas-microsoft-com:vml" Requires="v">
                <p:oleObj spid="_x0000_s35958" name="Document" r:id="rId3" imgW="5145790" imgH="1594768" progId="Word.Document.8">
                  <p:embed/>
                </p:oleObj>
              </mc:Choice>
              <mc:Fallback>
                <p:oleObj name="Document" r:id="rId3" imgW="5145790" imgH="1594768"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497138"/>
                        <a:ext cx="27400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5869" name="Text Box 27">
            <a:extLst>
              <a:ext uri="{FF2B5EF4-FFF2-40B4-BE49-F238E27FC236}">
                <a16:creationId xmlns:a16="http://schemas.microsoft.com/office/drawing/2014/main" id="{A0C899D7-51B4-4738-8D0F-32BD4D1CA6D6}"/>
              </a:ext>
            </a:extLst>
          </p:cNvPr>
          <p:cNvSpPr txBox="1">
            <a:spLocks noChangeArrowheads="1"/>
          </p:cNvSpPr>
          <p:nvPr/>
        </p:nvSpPr>
        <p:spPr bwMode="auto">
          <a:xfrm>
            <a:off x="4743450" y="2151063"/>
            <a:ext cx="1200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5870" name="Line 28">
            <a:extLst>
              <a:ext uri="{FF2B5EF4-FFF2-40B4-BE49-F238E27FC236}">
                <a16:creationId xmlns:a16="http://schemas.microsoft.com/office/drawing/2014/main" id="{4F6BDABC-F7E5-4B04-A61B-A2980E29BE55}"/>
              </a:ext>
            </a:extLst>
          </p:cNvPr>
          <p:cNvSpPr>
            <a:spLocks noChangeShapeType="1"/>
          </p:cNvSpPr>
          <p:nvPr/>
        </p:nvSpPr>
        <p:spPr bwMode="auto">
          <a:xfrm flipH="1">
            <a:off x="3657600" y="3065463"/>
            <a:ext cx="1200150" cy="3429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5871" name="Text Box 33">
            <a:extLst>
              <a:ext uri="{FF2B5EF4-FFF2-40B4-BE49-F238E27FC236}">
                <a16:creationId xmlns:a16="http://schemas.microsoft.com/office/drawing/2014/main" id="{5E213CAE-427E-46BE-A433-BF0CAA4C8B16}"/>
              </a:ext>
            </a:extLst>
          </p:cNvPr>
          <p:cNvSpPr txBox="1">
            <a:spLocks noChangeArrowheads="1"/>
          </p:cNvSpPr>
          <p:nvPr/>
        </p:nvSpPr>
        <p:spPr bwMode="auto">
          <a:xfrm>
            <a:off x="2347913" y="3065463"/>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ABA77720-0A1F-4933-B2A8-30B0263B6E29}"/>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59DA8B38-6111-4374-ABFF-A250BBB182E0}"/>
              </a:ext>
            </a:extLst>
          </p:cNvPr>
          <p:cNvSpPr>
            <a:spLocks noGrp="1"/>
          </p:cNvSpPr>
          <p:nvPr>
            <p:ph idx="1"/>
          </p:nvPr>
        </p:nvSpPr>
        <p:spPr>
          <a:xfrm>
            <a:off x="457200" y="1524000"/>
            <a:ext cx="8229600" cy="4525963"/>
          </a:xfrm>
        </p:spPr>
        <p:txBody>
          <a:bodyPr/>
          <a:lstStyle/>
          <a:p>
            <a:pPr fontAlgn="base">
              <a:spcAft>
                <a:spcPct val="0"/>
              </a:spcAft>
            </a:pPr>
            <a:endParaRPr lang="en-AE" altLang="en-US"/>
          </a:p>
        </p:txBody>
      </p:sp>
      <p:sp>
        <p:nvSpPr>
          <p:cNvPr id="2" name="Date Placeholder 1">
            <a:extLst>
              <a:ext uri="{FF2B5EF4-FFF2-40B4-BE49-F238E27FC236}">
                <a16:creationId xmlns:a16="http://schemas.microsoft.com/office/drawing/2014/main" id="{A8112285-4783-4E91-9BC5-E760A34A0070}"/>
              </a:ext>
            </a:extLst>
          </p:cNvPr>
          <p:cNvSpPr>
            <a:spLocks noGrp="1"/>
          </p:cNvSpPr>
          <p:nvPr>
            <p:ph type="dt" sz="quarter" idx="11"/>
          </p:nvPr>
        </p:nvSpPr>
        <p:spPr/>
        <p:txBody>
          <a:bodyPr/>
          <a:lstStyle/>
          <a:p>
            <a:pPr>
              <a:defRPr/>
            </a:pPr>
            <a:fld id="{38F79DF9-05A8-45A3-9158-E14D6B27B7F1}" type="datetime1">
              <a:rPr lang="en-US"/>
              <a:pPr>
                <a:defRPr/>
              </a:pPr>
              <a:t>10/13/2023</a:t>
            </a:fld>
            <a:endParaRPr lang="en-US" dirty="0"/>
          </a:p>
        </p:txBody>
      </p:sp>
      <p:sp>
        <p:nvSpPr>
          <p:cNvPr id="36868" name="Slide Number Placeholder 3">
            <a:extLst>
              <a:ext uri="{FF2B5EF4-FFF2-40B4-BE49-F238E27FC236}">
                <a16:creationId xmlns:a16="http://schemas.microsoft.com/office/drawing/2014/main" id="{336CAF95-E778-4CA9-BD6F-A8E76318B30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55618E-D9C9-4756-8F3B-308C07C63B53}"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
        <p:nvSpPr>
          <p:cNvPr id="13314" name="Rectangle 2">
            <a:extLst>
              <a:ext uri="{FF2B5EF4-FFF2-40B4-BE49-F238E27FC236}">
                <a16:creationId xmlns:a16="http://schemas.microsoft.com/office/drawing/2014/main" id="{306DC10D-2D23-4723-A7CB-78FAADDF8740}"/>
              </a:ext>
            </a:extLst>
          </p:cNvPr>
          <p:cNvSpPr>
            <a:spLocks noGrp="1" noChangeArrowheads="1"/>
          </p:cNvSpPr>
          <p:nvPr>
            <p:ph type="title" idx="4294967295"/>
          </p:nvPr>
        </p:nvSpPr>
        <p:spPr>
          <a:xfrm>
            <a:off x="330200" y="69850"/>
            <a:ext cx="6223000" cy="1143000"/>
          </a:xfrm>
        </p:spPr>
        <p:txBody>
          <a:bodyPr/>
          <a:lstStyle/>
          <a:p>
            <a:pPr>
              <a:defRPr/>
            </a:pPr>
            <a:r>
              <a:rPr lang="en-US" dirty="0">
                <a:cs typeface="+mj-cs"/>
              </a:rPr>
              <a:t>Apply Model to Test Data</a:t>
            </a:r>
          </a:p>
        </p:txBody>
      </p:sp>
      <p:sp>
        <p:nvSpPr>
          <p:cNvPr id="36870" name="Line 3">
            <a:extLst>
              <a:ext uri="{FF2B5EF4-FFF2-40B4-BE49-F238E27FC236}">
                <a16:creationId xmlns:a16="http://schemas.microsoft.com/office/drawing/2014/main" id="{6D4AE0C5-D5BB-449D-B170-62F44158076F}"/>
              </a:ext>
            </a:extLst>
          </p:cNvPr>
          <p:cNvSpPr>
            <a:spLocks noChangeShapeType="1"/>
          </p:cNvSpPr>
          <p:nvPr/>
        </p:nvSpPr>
        <p:spPr bwMode="auto">
          <a:xfrm>
            <a:off x="3316288" y="4748213"/>
            <a:ext cx="200025"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1" name="Line 4">
            <a:extLst>
              <a:ext uri="{FF2B5EF4-FFF2-40B4-BE49-F238E27FC236}">
                <a16:creationId xmlns:a16="http://schemas.microsoft.com/office/drawing/2014/main" id="{4FDA2998-9A8B-43CF-8A35-9F1CAFC12C8E}"/>
              </a:ext>
            </a:extLst>
          </p:cNvPr>
          <p:cNvSpPr>
            <a:spLocks noChangeShapeType="1"/>
          </p:cNvSpPr>
          <p:nvPr/>
        </p:nvSpPr>
        <p:spPr bwMode="auto">
          <a:xfrm flipH="1">
            <a:off x="2387600" y="4748213"/>
            <a:ext cx="266700" cy="4857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2" name="Line 5">
            <a:extLst>
              <a:ext uri="{FF2B5EF4-FFF2-40B4-BE49-F238E27FC236}">
                <a16:creationId xmlns:a16="http://schemas.microsoft.com/office/drawing/2014/main" id="{7EA4685D-5DFD-48DC-9C34-FB17E00C4DB0}"/>
              </a:ext>
            </a:extLst>
          </p:cNvPr>
          <p:cNvSpPr>
            <a:spLocks noChangeShapeType="1"/>
          </p:cNvSpPr>
          <p:nvPr/>
        </p:nvSpPr>
        <p:spPr bwMode="auto">
          <a:xfrm flipH="1">
            <a:off x="2917825" y="4017963"/>
            <a:ext cx="331788"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3" name="Line 6">
            <a:extLst>
              <a:ext uri="{FF2B5EF4-FFF2-40B4-BE49-F238E27FC236}">
                <a16:creationId xmlns:a16="http://schemas.microsoft.com/office/drawing/2014/main" id="{3AE400DA-2825-4731-824F-055AE75A5639}"/>
              </a:ext>
            </a:extLst>
          </p:cNvPr>
          <p:cNvSpPr>
            <a:spLocks noChangeShapeType="1"/>
          </p:cNvSpPr>
          <p:nvPr/>
        </p:nvSpPr>
        <p:spPr bwMode="auto">
          <a:xfrm>
            <a:off x="3914775" y="4017963"/>
            <a:ext cx="398463" cy="48736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4" name="Line 7">
            <a:extLst>
              <a:ext uri="{FF2B5EF4-FFF2-40B4-BE49-F238E27FC236}">
                <a16:creationId xmlns:a16="http://schemas.microsoft.com/office/drawing/2014/main" id="{88F0B15D-178B-4931-9F3F-60A8F5DF4D5E}"/>
              </a:ext>
            </a:extLst>
          </p:cNvPr>
          <p:cNvSpPr>
            <a:spLocks noChangeShapeType="1"/>
          </p:cNvSpPr>
          <p:nvPr/>
        </p:nvSpPr>
        <p:spPr bwMode="auto">
          <a:xfrm>
            <a:off x="3051175" y="3349625"/>
            <a:ext cx="465138" cy="4270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5" name="Line 8">
            <a:extLst>
              <a:ext uri="{FF2B5EF4-FFF2-40B4-BE49-F238E27FC236}">
                <a16:creationId xmlns:a16="http://schemas.microsoft.com/office/drawing/2014/main" id="{D57F60ED-E952-4EAB-9AA7-FA6B7A204BE4}"/>
              </a:ext>
            </a:extLst>
          </p:cNvPr>
          <p:cNvSpPr>
            <a:spLocks noChangeShapeType="1"/>
          </p:cNvSpPr>
          <p:nvPr/>
        </p:nvSpPr>
        <p:spPr bwMode="auto">
          <a:xfrm flipH="1">
            <a:off x="1922463" y="3349625"/>
            <a:ext cx="465137" cy="4270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E"/>
          </a:p>
        </p:txBody>
      </p:sp>
      <p:sp>
        <p:nvSpPr>
          <p:cNvPr id="36876" name="Text Box 10">
            <a:extLst>
              <a:ext uri="{FF2B5EF4-FFF2-40B4-BE49-F238E27FC236}">
                <a16:creationId xmlns:a16="http://schemas.microsoft.com/office/drawing/2014/main" id="{BA25169B-DBE9-4172-8645-DF206A37E205}"/>
              </a:ext>
            </a:extLst>
          </p:cNvPr>
          <p:cNvSpPr txBox="1">
            <a:spLocks noChangeArrowheads="1"/>
          </p:cNvSpPr>
          <p:nvPr/>
        </p:nvSpPr>
        <p:spPr bwMode="auto">
          <a:xfrm>
            <a:off x="3184525" y="3776663"/>
            <a:ext cx="1128713"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buClr>
                <a:schemeClr val="accent2"/>
              </a:buClr>
              <a:buSzPct val="75000"/>
              <a:buFont typeface="Monotype Sorts"/>
              <a:buNone/>
            </a:pPr>
            <a:r>
              <a:rPr lang="en-US" altLang="en-US" sz="1200">
                <a:solidFill>
                  <a:srgbClr val="2D1993"/>
                </a:solidFill>
                <a:ea typeface="MS PGothic" panose="020B0600070205080204" pitchFamily="34" charset="-128"/>
              </a:rPr>
              <a:t>Marital Status</a:t>
            </a:r>
            <a:endParaRPr lang="en-US" altLang="en-US" sz="1200">
              <a:solidFill>
                <a:schemeClr val="bg2"/>
              </a:solidFill>
              <a:ea typeface="MS PGothic" panose="020B0600070205080204" pitchFamily="34" charset="-128"/>
            </a:endParaRPr>
          </a:p>
        </p:txBody>
      </p:sp>
      <p:sp>
        <p:nvSpPr>
          <p:cNvPr id="36877" name="Text Box 11">
            <a:extLst>
              <a:ext uri="{FF2B5EF4-FFF2-40B4-BE49-F238E27FC236}">
                <a16:creationId xmlns:a16="http://schemas.microsoft.com/office/drawing/2014/main" id="{C9A5D325-55F2-49F0-B177-B84714DE26D6}"/>
              </a:ext>
            </a:extLst>
          </p:cNvPr>
          <p:cNvSpPr txBox="1">
            <a:spLocks noChangeArrowheads="1"/>
          </p:cNvSpPr>
          <p:nvPr/>
        </p:nvSpPr>
        <p:spPr bwMode="auto">
          <a:xfrm>
            <a:off x="2587625" y="4505325"/>
            <a:ext cx="796925" cy="276225"/>
          </a:xfrm>
          <a:prstGeom prst="rect">
            <a:avLst/>
          </a:prstGeom>
          <a:solidFill>
            <a:srgbClr val="FFFF00"/>
          </a:solidFill>
          <a:ln w="12700">
            <a:solidFill>
              <a:srgbClr val="0000FF"/>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Income</a:t>
            </a:r>
            <a:endParaRPr lang="en-US" altLang="en-US" sz="1200">
              <a:solidFill>
                <a:schemeClr val="bg2"/>
              </a:solidFill>
              <a:ea typeface="MS PGothic" panose="020B0600070205080204" pitchFamily="34" charset="-128"/>
            </a:endParaRPr>
          </a:p>
        </p:txBody>
      </p:sp>
      <p:sp>
        <p:nvSpPr>
          <p:cNvPr id="16394" name="AutoShape 12">
            <a:extLst>
              <a:ext uri="{FF2B5EF4-FFF2-40B4-BE49-F238E27FC236}">
                <a16:creationId xmlns:a16="http://schemas.microsoft.com/office/drawing/2014/main" id="{51A83E5A-7B3D-4EBF-A7B3-DF1CBF1EBC37}"/>
              </a:ext>
            </a:extLst>
          </p:cNvPr>
          <p:cNvSpPr>
            <a:spLocks noChangeArrowheads="1"/>
          </p:cNvSpPr>
          <p:nvPr/>
        </p:nvSpPr>
        <p:spPr bwMode="auto">
          <a:xfrm>
            <a:off x="3349625" y="5230813"/>
            <a:ext cx="515938" cy="336550"/>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79" name="Text Box 13">
            <a:extLst>
              <a:ext uri="{FF2B5EF4-FFF2-40B4-BE49-F238E27FC236}">
                <a16:creationId xmlns:a16="http://schemas.microsoft.com/office/drawing/2014/main" id="{E2ADB716-2F0A-4BF0-9A8C-61AAEE317418}"/>
              </a:ext>
            </a:extLst>
          </p:cNvPr>
          <p:cNvSpPr txBox="1">
            <a:spLocks noChangeArrowheads="1"/>
          </p:cNvSpPr>
          <p:nvPr/>
        </p:nvSpPr>
        <p:spPr bwMode="auto">
          <a:xfrm>
            <a:off x="3287713" y="5230813"/>
            <a:ext cx="563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16396" name="AutoShape 14">
            <a:extLst>
              <a:ext uri="{FF2B5EF4-FFF2-40B4-BE49-F238E27FC236}">
                <a16:creationId xmlns:a16="http://schemas.microsoft.com/office/drawing/2014/main" id="{71A7CCAF-85AF-47EA-9EA3-57A13CD09061}"/>
              </a:ext>
            </a:extLst>
          </p:cNvPr>
          <p:cNvSpPr>
            <a:spLocks noChangeArrowheads="1"/>
          </p:cNvSpPr>
          <p:nvPr/>
        </p:nvSpPr>
        <p:spPr bwMode="auto">
          <a:xfrm>
            <a:off x="2122488" y="5246688"/>
            <a:ext cx="538162" cy="3349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1" name="Text Box 15">
            <a:extLst>
              <a:ext uri="{FF2B5EF4-FFF2-40B4-BE49-F238E27FC236}">
                <a16:creationId xmlns:a16="http://schemas.microsoft.com/office/drawing/2014/main" id="{2C433A3F-D3D1-4757-A6F3-235EBE4E3CFE}"/>
              </a:ext>
            </a:extLst>
          </p:cNvPr>
          <p:cNvSpPr txBox="1">
            <a:spLocks noChangeArrowheads="1"/>
          </p:cNvSpPr>
          <p:nvPr/>
        </p:nvSpPr>
        <p:spPr bwMode="auto">
          <a:xfrm>
            <a:off x="2195513" y="5233988"/>
            <a:ext cx="414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16398" name="AutoShape 16">
            <a:extLst>
              <a:ext uri="{FF2B5EF4-FFF2-40B4-BE49-F238E27FC236}">
                <a16:creationId xmlns:a16="http://schemas.microsoft.com/office/drawing/2014/main" id="{638C229F-372C-44DA-9D6A-2AAD7F0C988A}"/>
              </a:ext>
            </a:extLst>
          </p:cNvPr>
          <p:cNvSpPr>
            <a:spLocks noChangeArrowheads="1"/>
          </p:cNvSpPr>
          <p:nvPr/>
        </p:nvSpPr>
        <p:spPr bwMode="auto">
          <a:xfrm>
            <a:off x="1657350" y="3789363"/>
            <a:ext cx="565150" cy="32067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3" name="Text Box 17">
            <a:extLst>
              <a:ext uri="{FF2B5EF4-FFF2-40B4-BE49-F238E27FC236}">
                <a16:creationId xmlns:a16="http://schemas.microsoft.com/office/drawing/2014/main" id="{2065CABD-536C-4B34-BA03-D73307427216}"/>
              </a:ext>
            </a:extLst>
          </p:cNvPr>
          <p:cNvSpPr txBox="1">
            <a:spLocks noChangeArrowheads="1"/>
          </p:cNvSpPr>
          <p:nvPr/>
        </p:nvSpPr>
        <p:spPr bwMode="auto">
          <a:xfrm>
            <a:off x="1728788" y="3776663"/>
            <a:ext cx="415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rgbClr val="00FFFF"/>
              </a:solidFill>
              <a:ea typeface="MS PGothic" panose="020B0600070205080204" pitchFamily="34" charset="-128"/>
            </a:endParaRPr>
          </a:p>
        </p:txBody>
      </p:sp>
      <p:sp>
        <p:nvSpPr>
          <p:cNvPr id="16400" name="AutoShape 18">
            <a:extLst>
              <a:ext uri="{FF2B5EF4-FFF2-40B4-BE49-F238E27FC236}">
                <a16:creationId xmlns:a16="http://schemas.microsoft.com/office/drawing/2014/main" id="{6E998803-E9F7-4CAF-BF70-C190279E66A2}"/>
              </a:ext>
            </a:extLst>
          </p:cNvPr>
          <p:cNvSpPr>
            <a:spLocks noChangeArrowheads="1"/>
          </p:cNvSpPr>
          <p:nvPr/>
        </p:nvSpPr>
        <p:spPr bwMode="auto">
          <a:xfrm>
            <a:off x="4038600" y="4529138"/>
            <a:ext cx="565150" cy="3508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defRPr/>
            </a:pPr>
            <a:endParaRPr lang="en-US" altLang="en-US" sz="1050"/>
          </a:p>
        </p:txBody>
      </p:sp>
      <p:sp>
        <p:nvSpPr>
          <p:cNvPr id="36885" name="Text Box 19">
            <a:extLst>
              <a:ext uri="{FF2B5EF4-FFF2-40B4-BE49-F238E27FC236}">
                <a16:creationId xmlns:a16="http://schemas.microsoft.com/office/drawing/2014/main" id="{40366220-873C-4EA7-AD78-750C3F59AAA4}"/>
              </a:ext>
            </a:extLst>
          </p:cNvPr>
          <p:cNvSpPr txBox="1">
            <a:spLocks noChangeArrowheads="1"/>
          </p:cNvSpPr>
          <p:nvPr/>
        </p:nvSpPr>
        <p:spPr bwMode="auto">
          <a:xfrm>
            <a:off x="4095750" y="4529138"/>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800000"/>
                </a:solidFill>
                <a:ea typeface="MS PGothic" panose="020B0600070205080204" pitchFamily="34" charset="-128"/>
              </a:rPr>
              <a:t>NO</a:t>
            </a:r>
            <a:endParaRPr lang="en-US" altLang="en-US" sz="1200">
              <a:solidFill>
                <a:schemeClr val="bg2"/>
              </a:solidFill>
              <a:ea typeface="MS PGothic" panose="020B0600070205080204" pitchFamily="34" charset="-128"/>
            </a:endParaRPr>
          </a:p>
        </p:txBody>
      </p:sp>
      <p:sp>
        <p:nvSpPr>
          <p:cNvPr id="36886" name="Text Box 20">
            <a:extLst>
              <a:ext uri="{FF2B5EF4-FFF2-40B4-BE49-F238E27FC236}">
                <a16:creationId xmlns:a16="http://schemas.microsoft.com/office/drawing/2014/main" id="{F532EB3A-4701-40E7-8297-AF611CE3E190}"/>
              </a:ext>
            </a:extLst>
          </p:cNvPr>
          <p:cNvSpPr txBox="1">
            <a:spLocks noChangeArrowheads="1"/>
          </p:cNvSpPr>
          <p:nvPr/>
        </p:nvSpPr>
        <p:spPr bwMode="auto">
          <a:xfrm>
            <a:off x="1752600" y="3349625"/>
            <a:ext cx="436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Yes</a:t>
            </a:r>
            <a:endParaRPr lang="en-US" altLang="en-US" sz="1200">
              <a:solidFill>
                <a:schemeClr val="bg2"/>
              </a:solidFill>
              <a:ea typeface="MS PGothic" panose="020B0600070205080204" pitchFamily="34" charset="-128"/>
            </a:endParaRPr>
          </a:p>
        </p:txBody>
      </p:sp>
      <p:sp>
        <p:nvSpPr>
          <p:cNvPr id="36887" name="Text Box 21">
            <a:extLst>
              <a:ext uri="{FF2B5EF4-FFF2-40B4-BE49-F238E27FC236}">
                <a16:creationId xmlns:a16="http://schemas.microsoft.com/office/drawing/2014/main" id="{68C558E8-6A43-4F0F-A4B5-4896AC860C9A}"/>
              </a:ext>
            </a:extLst>
          </p:cNvPr>
          <p:cNvSpPr txBox="1">
            <a:spLocks noChangeArrowheads="1"/>
          </p:cNvSpPr>
          <p:nvPr/>
        </p:nvSpPr>
        <p:spPr bwMode="auto">
          <a:xfrm>
            <a:off x="3267075" y="3349625"/>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solidFill>
                  <a:srgbClr val="FF0000"/>
                </a:solidFill>
                <a:ea typeface="MS PGothic" panose="020B0600070205080204" pitchFamily="34" charset="-128"/>
              </a:rPr>
              <a:t>No</a:t>
            </a:r>
          </a:p>
        </p:txBody>
      </p:sp>
      <p:sp>
        <p:nvSpPr>
          <p:cNvPr id="36888" name="Text Box 22">
            <a:extLst>
              <a:ext uri="{FF2B5EF4-FFF2-40B4-BE49-F238E27FC236}">
                <a16:creationId xmlns:a16="http://schemas.microsoft.com/office/drawing/2014/main" id="{BDFAB03F-0FBD-4304-BCA0-C847D4D30929}"/>
              </a:ext>
            </a:extLst>
          </p:cNvPr>
          <p:cNvSpPr txBox="1">
            <a:spLocks noChangeArrowheads="1"/>
          </p:cNvSpPr>
          <p:nvPr/>
        </p:nvSpPr>
        <p:spPr bwMode="auto">
          <a:xfrm>
            <a:off x="4110038" y="4052888"/>
            <a:ext cx="7477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Married</a:t>
            </a:r>
            <a:r>
              <a:rPr lang="en-US" altLang="en-US" sz="1200">
                <a:solidFill>
                  <a:schemeClr val="bg2"/>
                </a:solidFill>
                <a:ea typeface="MS PGothic" panose="020B0600070205080204" pitchFamily="34" charset="-128"/>
              </a:rPr>
              <a:t> </a:t>
            </a:r>
          </a:p>
        </p:txBody>
      </p:sp>
      <p:sp>
        <p:nvSpPr>
          <p:cNvPr id="36889" name="Text Box 23">
            <a:extLst>
              <a:ext uri="{FF2B5EF4-FFF2-40B4-BE49-F238E27FC236}">
                <a16:creationId xmlns:a16="http://schemas.microsoft.com/office/drawing/2014/main" id="{07DB5068-5CCD-413F-BED8-F79A01309384}"/>
              </a:ext>
            </a:extLst>
          </p:cNvPr>
          <p:cNvSpPr txBox="1">
            <a:spLocks noChangeArrowheads="1"/>
          </p:cNvSpPr>
          <p:nvPr/>
        </p:nvSpPr>
        <p:spPr bwMode="auto">
          <a:xfrm>
            <a:off x="2335213" y="4079875"/>
            <a:ext cx="13001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Single, Divorced</a:t>
            </a:r>
            <a:endParaRPr lang="en-US" altLang="en-US" sz="1200">
              <a:solidFill>
                <a:schemeClr val="bg2"/>
              </a:solidFill>
              <a:ea typeface="MS PGothic" panose="020B0600070205080204" pitchFamily="34" charset="-128"/>
            </a:endParaRPr>
          </a:p>
        </p:txBody>
      </p:sp>
      <p:sp>
        <p:nvSpPr>
          <p:cNvPr id="36890" name="Text Box 24">
            <a:extLst>
              <a:ext uri="{FF2B5EF4-FFF2-40B4-BE49-F238E27FC236}">
                <a16:creationId xmlns:a16="http://schemas.microsoft.com/office/drawing/2014/main" id="{9670F59C-5693-41BB-B097-3132F866A4B6}"/>
              </a:ext>
            </a:extLst>
          </p:cNvPr>
          <p:cNvSpPr txBox="1">
            <a:spLocks noChangeArrowheads="1"/>
          </p:cNvSpPr>
          <p:nvPr/>
        </p:nvSpPr>
        <p:spPr bwMode="auto">
          <a:xfrm>
            <a:off x="1960563" y="4808538"/>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&lt; 80K</a:t>
            </a:r>
            <a:endParaRPr lang="en-US" altLang="en-US" sz="1200">
              <a:solidFill>
                <a:schemeClr val="bg2"/>
              </a:solidFill>
              <a:ea typeface="MS PGothic" panose="020B0600070205080204" pitchFamily="34" charset="-128"/>
            </a:endParaRPr>
          </a:p>
        </p:txBody>
      </p:sp>
      <p:sp>
        <p:nvSpPr>
          <p:cNvPr id="36891" name="Text Box 25">
            <a:extLst>
              <a:ext uri="{FF2B5EF4-FFF2-40B4-BE49-F238E27FC236}">
                <a16:creationId xmlns:a16="http://schemas.microsoft.com/office/drawing/2014/main" id="{6B3A957A-0545-4090-ABBE-7CC49A206522}"/>
              </a:ext>
            </a:extLst>
          </p:cNvPr>
          <p:cNvSpPr txBox="1">
            <a:spLocks noChangeArrowheads="1"/>
          </p:cNvSpPr>
          <p:nvPr/>
        </p:nvSpPr>
        <p:spPr bwMode="auto">
          <a:xfrm>
            <a:off x="3419475" y="4808538"/>
            <a:ext cx="590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buClr>
                <a:schemeClr val="accent2"/>
              </a:buClr>
              <a:buSzPct val="75000"/>
              <a:buFont typeface="Monotype Sorts"/>
              <a:buNone/>
            </a:pPr>
            <a:r>
              <a:rPr lang="en-US" altLang="en-US" sz="1200">
                <a:ea typeface="MS PGothic" panose="020B0600070205080204" pitchFamily="34" charset="-128"/>
              </a:rPr>
              <a:t>&gt; 80K</a:t>
            </a:r>
            <a:endParaRPr lang="en-US" altLang="en-US" sz="1200">
              <a:solidFill>
                <a:schemeClr val="bg2"/>
              </a:solidFill>
              <a:ea typeface="MS PGothic" panose="020B0600070205080204" pitchFamily="34" charset="-128"/>
            </a:endParaRPr>
          </a:p>
        </p:txBody>
      </p:sp>
      <p:graphicFrame>
        <p:nvGraphicFramePr>
          <p:cNvPr id="36892" name="Object 26">
            <a:extLst>
              <a:ext uri="{FF2B5EF4-FFF2-40B4-BE49-F238E27FC236}">
                <a16:creationId xmlns:a16="http://schemas.microsoft.com/office/drawing/2014/main" id="{ADF9A145-9EF9-47E5-ADC4-0120EB6ACCED}"/>
              </a:ext>
            </a:extLst>
          </p:cNvPr>
          <p:cNvGraphicFramePr>
            <a:graphicFrameLocks noChangeAspect="1"/>
          </p:cNvGraphicFramePr>
          <p:nvPr/>
        </p:nvGraphicFramePr>
        <p:xfrm>
          <a:off x="4860925" y="2538413"/>
          <a:ext cx="2682875" cy="838200"/>
        </p:xfrm>
        <a:graphic>
          <a:graphicData uri="http://schemas.openxmlformats.org/presentationml/2006/ole">
            <mc:AlternateContent xmlns:mc="http://schemas.openxmlformats.org/markup-compatibility/2006">
              <mc:Choice xmlns:v="urn:schemas-microsoft-com:vml" Requires="v">
                <p:oleObj spid="_x0000_s36982" name="Document" r:id="rId3" imgW="5057766" imgH="1594768" progId="Word.Document.8">
                  <p:embed/>
                </p:oleObj>
              </mc:Choice>
              <mc:Fallback>
                <p:oleObj name="Document" r:id="rId3" imgW="5057766" imgH="1594768" progId="Word.Document.8">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5" y="2538413"/>
                        <a:ext cx="26828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6893" name="Text Box 27">
            <a:extLst>
              <a:ext uri="{FF2B5EF4-FFF2-40B4-BE49-F238E27FC236}">
                <a16:creationId xmlns:a16="http://schemas.microsoft.com/office/drawing/2014/main" id="{7E1D7922-FB9D-4627-8D09-8B410957E1FB}"/>
              </a:ext>
            </a:extLst>
          </p:cNvPr>
          <p:cNvSpPr txBox="1">
            <a:spLocks noChangeArrowheads="1"/>
          </p:cNvSpPr>
          <p:nvPr/>
        </p:nvSpPr>
        <p:spPr bwMode="auto">
          <a:xfrm>
            <a:off x="4743450" y="2192338"/>
            <a:ext cx="12001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80000"/>
              </a:lnSpc>
              <a:buClr>
                <a:schemeClr val="accent2"/>
              </a:buClr>
              <a:buSzPct val="75000"/>
              <a:buFont typeface="Monotype Sorts"/>
              <a:buNone/>
            </a:pPr>
            <a:r>
              <a:rPr lang="en-US" altLang="en-US" sz="1500">
                <a:solidFill>
                  <a:schemeClr val="tx2"/>
                </a:solidFill>
                <a:ea typeface="MS PGothic" panose="020B0600070205080204" pitchFamily="34" charset="-128"/>
              </a:rPr>
              <a:t>Test Data</a:t>
            </a:r>
            <a:endParaRPr lang="en-US" altLang="en-US" sz="1500">
              <a:solidFill>
                <a:schemeClr val="bg2"/>
              </a:solidFill>
              <a:ea typeface="MS PGothic" panose="020B0600070205080204" pitchFamily="34" charset="-128"/>
            </a:endParaRPr>
          </a:p>
        </p:txBody>
      </p:sp>
      <p:sp>
        <p:nvSpPr>
          <p:cNvPr id="36894" name="Line 28">
            <a:extLst>
              <a:ext uri="{FF2B5EF4-FFF2-40B4-BE49-F238E27FC236}">
                <a16:creationId xmlns:a16="http://schemas.microsoft.com/office/drawing/2014/main" id="{AD68B746-292C-4B7A-92E3-9F326DF5294E}"/>
              </a:ext>
            </a:extLst>
          </p:cNvPr>
          <p:cNvSpPr>
            <a:spLocks noChangeShapeType="1"/>
          </p:cNvSpPr>
          <p:nvPr/>
        </p:nvSpPr>
        <p:spPr bwMode="auto">
          <a:xfrm flipH="1">
            <a:off x="4000500" y="2878138"/>
            <a:ext cx="1543050" cy="97155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AE"/>
          </a:p>
        </p:txBody>
      </p:sp>
      <p:sp>
        <p:nvSpPr>
          <p:cNvPr id="36895" name="Text Box 29">
            <a:extLst>
              <a:ext uri="{FF2B5EF4-FFF2-40B4-BE49-F238E27FC236}">
                <a16:creationId xmlns:a16="http://schemas.microsoft.com/office/drawing/2014/main" id="{3835117A-1AB9-4334-9FCD-B01CE847375B}"/>
              </a:ext>
            </a:extLst>
          </p:cNvPr>
          <p:cNvSpPr txBox="1">
            <a:spLocks noChangeArrowheads="1"/>
          </p:cNvSpPr>
          <p:nvPr/>
        </p:nvSpPr>
        <p:spPr bwMode="auto">
          <a:xfrm>
            <a:off x="2347913" y="3106738"/>
            <a:ext cx="769937" cy="461962"/>
          </a:xfrm>
          <a:prstGeom prst="rect">
            <a:avLst/>
          </a:prstGeom>
          <a:solidFill>
            <a:srgbClr val="FFFF00"/>
          </a:solidFill>
          <a:ln w="1270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buClr>
                <a:schemeClr val="accent2"/>
              </a:buClr>
              <a:buSzPct val="75000"/>
              <a:buFont typeface="Monotype Sorts"/>
              <a:buNone/>
            </a:pPr>
            <a:r>
              <a:rPr lang="en-US" altLang="en-US" sz="1200">
                <a:solidFill>
                  <a:srgbClr val="2D1993"/>
                </a:solidFill>
                <a:ea typeface="MS PGothic" panose="020B0600070205080204" pitchFamily="34" charset="-128"/>
              </a:rPr>
              <a:t>Home Owner</a:t>
            </a:r>
            <a:endParaRPr lang="en-US" altLang="en-US" sz="1200">
              <a:solidFill>
                <a:schemeClr val="bg2"/>
              </a:solidFill>
              <a:ea typeface="MS PGothic" panose="020B0600070205080204" pitchFamily="34" charset="-128"/>
            </a:endParaRPr>
          </a:p>
        </p:txBody>
      </p:sp>
      <p:sp>
        <p:nvSpPr>
          <p:cNvPr id="3" name="Footer Placeholder 2">
            <a:extLst>
              <a:ext uri="{FF2B5EF4-FFF2-40B4-BE49-F238E27FC236}">
                <a16:creationId xmlns:a16="http://schemas.microsoft.com/office/drawing/2014/main" id="{233760F8-9A0E-450D-A7B2-E11672B32F0F}"/>
              </a:ext>
            </a:extLst>
          </p:cNvPr>
          <p:cNvSpPr>
            <a:spLocks noGrp="1"/>
          </p:cNvSpPr>
          <p:nvPr>
            <p:ph type="ftr" sz="quarter" idx="12"/>
          </p:nvPr>
        </p:nvSpPr>
        <p:spPr/>
        <p:txBody>
          <a:bodyPr/>
          <a:lstStyle/>
          <a:p>
            <a:pPr>
              <a:defRPr/>
            </a:pPr>
            <a:r>
              <a:rPr lang="en-US"/>
              <a:t>Data Mining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13248</TotalTime>
  <Words>3153</Words>
  <Application>Microsoft Office PowerPoint</Application>
  <PresentationFormat>On-screen Show (4:3)</PresentationFormat>
  <Paragraphs>734</Paragraphs>
  <Slides>70</Slides>
  <Notes>1</Notes>
  <HiddenSlides>9</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84" baseType="lpstr">
      <vt:lpstr>MS PGothic</vt:lpstr>
      <vt:lpstr>MS PGothic</vt:lpstr>
      <vt:lpstr>Arial</vt:lpstr>
      <vt:lpstr>Calibri</vt:lpstr>
      <vt:lpstr>CMR10</vt:lpstr>
      <vt:lpstr>CMR8</vt:lpstr>
      <vt:lpstr>Monotype Sorts</vt:lpstr>
      <vt:lpstr>Symbol</vt:lpstr>
      <vt:lpstr>Times New Roman</vt:lpstr>
      <vt:lpstr>Wingdings</vt:lpstr>
      <vt:lpstr>Office Theme</vt:lpstr>
      <vt:lpstr>Document</vt:lpstr>
      <vt:lpstr>Visio</vt:lpstr>
      <vt:lpstr>Equation</vt:lpstr>
      <vt:lpstr>Data Mining Topic: Decision Trees</vt:lpstr>
      <vt:lpstr>PowerPoint Presentation</vt:lpstr>
      <vt:lpstr>Classification Techniques</vt:lpstr>
      <vt:lpstr>Decision tree</vt:lpstr>
      <vt:lpstr>PowerPoint Presentation</vt:lpstr>
      <vt:lpstr>Apply Model to Test Data</vt:lpstr>
      <vt:lpstr>Apply Model to Test Data</vt:lpstr>
      <vt:lpstr>Apply Model to Test Data</vt:lpstr>
      <vt:lpstr>Apply Model to Test Data</vt:lpstr>
      <vt:lpstr>Apply Model to Test Data</vt:lpstr>
      <vt:lpstr>Apply Model to Test Data</vt:lpstr>
      <vt:lpstr>Another Example of Decision Tree</vt:lpstr>
      <vt:lpstr>Decision Tree Classification Task</vt:lpstr>
      <vt:lpstr>Decision Tree Induction</vt:lpstr>
      <vt:lpstr>PowerPoint Presentation</vt:lpstr>
      <vt:lpstr>PowerPoint Presentation</vt:lpstr>
      <vt:lpstr>PowerPoint Presentation</vt:lpstr>
      <vt:lpstr>Hunt’s Algorithm</vt:lpstr>
      <vt:lpstr>PowerPoint Presentation</vt:lpstr>
      <vt:lpstr>Test conditions on Attributes &amp; outcomes</vt:lpstr>
      <vt:lpstr>Binary attributes</vt:lpstr>
      <vt:lpstr>Nominal Attributes</vt:lpstr>
      <vt:lpstr>PowerPoint Presentation</vt:lpstr>
      <vt:lpstr>Ordinal Attributes</vt:lpstr>
      <vt:lpstr>Ordinal Attributes</vt:lpstr>
      <vt:lpstr>Continuous Attributes</vt:lpstr>
      <vt:lpstr>Splitting Based on Continuous Attributes</vt:lpstr>
      <vt:lpstr>Measures of Node Impurity</vt:lpstr>
      <vt:lpstr>Measures of Node Impurity</vt:lpstr>
      <vt:lpstr>Measures of Node Impurity</vt:lpstr>
      <vt:lpstr>Measures of Node Impurity</vt:lpstr>
      <vt:lpstr>Measures of Node Impurity</vt:lpstr>
      <vt:lpstr>Measures of Node Impurity</vt:lpstr>
      <vt:lpstr>How to determine the best attribute for splitting</vt:lpstr>
      <vt:lpstr>How to determine the best attribute for splitting</vt:lpstr>
      <vt:lpstr>How to Find the Best Split</vt:lpstr>
      <vt:lpstr>Splitting of Binary Attributes</vt:lpstr>
      <vt:lpstr>Splitting of Binary Attributes</vt:lpstr>
      <vt:lpstr>Splitting of Categorical Attributes</vt:lpstr>
      <vt:lpstr>Splitting of Continuous Attributes</vt:lpstr>
      <vt:lpstr>Splitting of Continuous Attributes</vt:lpstr>
      <vt:lpstr>PowerPoint Presentation</vt:lpstr>
      <vt:lpstr>PowerPoint Presentation</vt:lpstr>
      <vt:lpstr>Stopping Criteria for Tree Induction</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Decision Tree Induction Characteristics</vt:lpstr>
      <vt:lpstr>Model Errors</vt:lpstr>
      <vt:lpstr>Model Overfitting &amp; Underfitting</vt:lpstr>
      <vt:lpstr>Example</vt:lpstr>
      <vt:lpstr>Training and test error rates</vt:lpstr>
      <vt:lpstr>Model Overfitting</vt:lpstr>
      <vt:lpstr>Model Overfitting</vt:lpstr>
      <vt:lpstr>PowerPoint Presentation</vt:lpstr>
      <vt:lpstr>Training set for mammals classification &amp; models M1, M2</vt:lpstr>
      <vt:lpstr>PowerPoint Presentation</vt:lpstr>
      <vt:lpstr>PowerPoint Presentation</vt:lpstr>
      <vt:lpstr>Overfitting due to Noise </vt:lpstr>
      <vt:lpstr>Overfitting due to Insufficient Examples</vt:lpstr>
      <vt:lpstr>Overfitting due to Insufficient Examples</vt:lpstr>
      <vt:lpstr>PowerPoint Presentation</vt:lpstr>
      <vt:lpstr>PowerPoint Presentation</vt:lpstr>
      <vt:lpstr>Prepruning (Early Stopping Rule)</vt:lpstr>
      <vt:lpstr>Post-pruning</vt:lpstr>
      <vt:lpstr>Notes on Overfitting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Angel Jothi</cp:lastModifiedBy>
  <cp:revision>650</cp:revision>
  <dcterms:created xsi:type="dcterms:W3CDTF">2011-09-14T09:42:05Z</dcterms:created>
  <dcterms:modified xsi:type="dcterms:W3CDTF">2023-10-13T07:55:29Z</dcterms:modified>
</cp:coreProperties>
</file>