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57" r:id="rId3"/>
    <p:sldId id="278" r:id="rId4"/>
    <p:sldId id="304" r:id="rId5"/>
    <p:sldId id="269" r:id="rId6"/>
    <p:sldId id="283" r:id="rId7"/>
    <p:sldId id="284" r:id="rId8"/>
    <p:sldId id="285" r:id="rId9"/>
    <p:sldId id="291" r:id="rId10"/>
    <p:sldId id="303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3-12T11:12:23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7582 9764 682 0,'0'0'169'0,"0"0"-66"16,0 0 1-16,0 0-20 15,0 0 4-15,0 0 0 16,0 0 8-16,2 1-18 15,-2-1 1-15,0 0-6 16,0 0-5-16,0 0-17 16,0 0-10-16,0 0-1 15,0 0-11-15,0 0-4 16,0 0-8-16,0-4-9 16,0-5-7-16,0 0-1 15,-5-1-6-15,-9 2-4 16,-4 3-13-16,-5 0 22 0,-7 5-15 15,-3 0 0-15,-6 4-5 16,0 9 13-16,0 5 0 16,5 3 1-16,2 2 6 15,5 1 1-15,6 0-1 16,9 2-8-16,1-1-1 16,8 4 1-16,3 1 0 15,0-1-13-15,7 0 22 16,9-2 1-16,6-5 6 15,3-2-1-15,3-5-5 16,2-3 5-16,1-4-6 16,3-4 2-16,-1-2-1 15,4-2-1-15,-2 0-8 16,2 0-4-16,-4-9-11 16,-1 1-9-16,-5-3-31 0,-2 2-40 15,-4-7-18-15,-4 6-41 16,-9-1-177-16</inkml:trace>
  <inkml:trace contextRef="#ctx0" brushRef="#br0" timeOffset="450.984">7989 9793 631 0,'0'0'319'16,"0"0"-166"-16,0 0-22 15,0 0-12-15,0 0-37 16,0 0-35-16,0 0-47 15,0 4 10-15,4 17-1 16,3 6 41-16,2 10-6 16,1 6 1-16,-3 0-13 15,1 1-14-15,0-6 1 16,-2-5-12-16,1-5 3 0,-1-7-4 16,0-6 5-16,-1-5-11 15,-3-2 0-15,0-5 0 16,-1-1 9-16,-1-2 5 15,0 0-2-15,2 0-5 16,-2 0-7-16,0 0-1 16,0 0-18-16,0 0-27 15,0-11-80-15,0 0-95 16,0-1-426-16</inkml:trace>
  <inkml:trace contextRef="#ctx0" brushRef="#br0" timeOffset="1305.543">7605 10812 831 0,'0'0'215'16,"0"0"-147"-16,0 0-6 16,0 0 14-16,0 0 12 15,0 0 9-15,0 0-1 16,-46-49-12-16,30 41-9 16,0 1-29-16,-1 1-13 0,-1 3-16 15,-2 3-15 1,-2 0-1-16,-1 0 1 0,0 11 4 15,0 8-6-15,3 8 0 16,2 7 0-16,3 2 1 16,4 3 8-16,8 2-8 15,3-2 9-15,0-1 1 16,0-3-11-16,12-5 0 16,0-4-2-16,2-5 2 15,0-4 22-15,3-4-7 16,1-4 10-16,3-4-12 15,2-2-3-15,5-3-10 16,2 0-27-16,6 0-45 16,18-11-68-16,-7 1-87 15,-8 3-146-15</inkml:trace>
  <inkml:trace contextRef="#ctx0" brushRef="#br0" timeOffset="1900.099">7983 10938 902 0,'0'0'169'0,"0"0"-88"15,0 0 52-15,0 0-9 16,0 0-17-16,0 0-31 0,0 0-41 15,0-27 13-15,0 21-13 16,0-1-26-16,4-1-9 16,2 1-10-16,5-1 4 15,5 1 3-15,4-1 2 16,1 4 1-16,-3 2 0 16,-2 2-1-16,-2 0-16 15,-2 12-22-15,-6 11 39 16,-3 8 35-16,-3 5-6 15,0 5-7-15,-6-1-12 16,-11 1-9-16,-2-6 6 16,-2-4 5-16,0-4-6 0,1-6-5 15,6-5 12-15,2-5-7 16,4-5-5-16,5-3 5 16,3-3-6-16,0 0-52 15,8 0 52-15,15 0 1 16,12-4 11-16,12-3 4 15,5-2-15-15,1-1 9 16,-1 4-9-16,-7 2-1 16,-5 2 1-16,-9 2 0 15,-11 0-1-15,-7 0 0 16,-9 0-9-16,-1 0-8 16,-3 0 17-16,0 0 41 15,-7 0-11-15,-7 0-17 0,-2 0-13 16,1 0-25-16,-2 0-40 15,4-3-126-15,2-6-338 16</inkml:trace>
  <inkml:trace contextRef="#ctx0" brushRef="#br0" timeOffset="2648.983">8769 9868 114 0,'0'0'365'0,"0"0"-251"15,0 0-30-15,0 0 7 16,0 0-9-16,0 0-5 16,0 0-27-16,-73 41-2 15,66-36-3-15,2-1-15 0,3 0-10 16,0-1-4 0,2-3 3-16,0 0 0 0,0 0 4 15,0 0-20-15,9 0 69 16,9 1 1-16,9 0-2 15,8-1-22-15,5 0-5 16,5 0-12-16,-1 0-2 16,0 0 7-16,-8-2-14 15,-5-1-1-15,-8-1-22 16,-9 3 2-16,-3-1-1 16,-8 2 0-16,-3 0 9 15,0 0-9-15,0 0-1 16,0 0-26-16,0 0-35 0,0 0-31 15,-3-3-106 1,-4-1-135-16</inkml:trace>
  <inkml:trace contextRef="#ctx0" brushRef="#br0" timeOffset="3047.689">8965 9729 849 0,'0'0'140'16,"0"0"-60"-16,0 0 51 15,0 0-16-15,0 0-27 16,0 0-50-16,0 0-38 16,-4-9 2-16,18 9 5 0,8 11 15 15,4 5-3-15,5 4-9 16,-3 7-8-16,0 3 5 15,-4 2 6-15,-2 1 7 16,-4 0-11-16,-6 0-9 16,1-3 0-16,-7-3-1 15,-4-5-19-15,-2-4 16 16,0-1 4-16,-8-3 26 16,-11-1-3-16,-8 0-11 15,-2 1 1-15,-7-1-13 16,3-2-10-16,5-1-10 15,7-1-12-15,8-3-47 0,11-1-73 16,8-5-36 0,15 0-150-16,4 0 12 0</inkml:trace>
  <inkml:trace contextRef="#ctx0" brushRef="#br0" timeOffset="3415.81">9386 9573 990 0,'0'0'221'0,"0"0"-112"16,0 0-15-16,0 0-23 16,0 0-27-16,0 0-27 15,0 0 18-15,39 37 7 16,-17-13-2-16,-1 4-14 16,0-1-16-16,-2 3 0 15,-1-6-9-15,-2 0-1 16,-4-5-16-16,-2-3-26 15,-4-7-19-15,-1-4-19 0,0-5-47 16,-2 0-57 0,-1 0-67-16</inkml:trace>
  <inkml:trace contextRef="#ctx0" brushRef="#br0" timeOffset="3692.071">9600 9590 867 0,'0'0'223'16,"0"0"-125"-16,0 0 7 16,0 0 27-16,0 0-37 15,0 0-36-15,0 0-32 16,-3 24-2-16,-4 6 20 16,-1 6-10-16,-3 8-4 0,0 5-12 15,-1-1-3-15,2-1-9 16,1-6-6-16,3-6 5 15,2-7-4-15,3-5-2 16,-1-8-6-16,2-6-46 16,0-3-83-16,0-6-55 15,2 0-168-15,5-3-694 0</inkml:trace>
  <inkml:trace contextRef="#ctx0" brushRef="#br0" timeOffset="4398.504">9680 10027 363 0,'0'0'539'0,"0"0"-442"16,0 0-31-16,0 0 47 15,0 0 32-15,0 0-49 16,0 0-60-16,49-39-16 15,-33 18-5-15,1-3-14 16,0-1 1-16,-2 1 4 16,-2-1-5-16,-3 1 0 15,-5 4 0-15,-3 1-1 16,-2 4-7-16,-2 2 7 16,-13 4 1-16,-3 5 9 15,-3 4-10-15,-2 0-7 16,0 13 6-16,5 6-6 0,1 5 7 15,8 4 8-15,6 1 5 16,3-1-7-16,0 1 23 16,13-4 22-16,6-2 2 15,0-3-23-15,0-5-11 16,1-3-8-16,1-2 4 16,-1-4-9-16,-2-3-5 15,-2-3 6-15,2 0-5 16,-3-4-2-16,1-13-1 15,-1-2-19-15,2-7-12 0,-4-1-8 16,-2 0 6-16,-2-1 4 16,-4 3 7-16,1 5 13 15,-3 6 7-15,-2 6 2 16,2 5 1-16,-3 3-1 16,0 0-26-16,0 0-9 15,0 0-10-15,0 11 4 16,3 4 42-16,1 4 9 15,4 3 4-15,0 2-12 16,3-2 0-16,3 1 8 16,-1-2 1-16,-2-2 6 15,1-1-3-15,-5-3-3 16,-2-3 6-16,-3-1-15 16,-2-4 10-16,0 1 24 15,0-3 6-15,-15 4-12 0,-9-1-9 16,-5 0-20-16,-28 2-41 15,6-4-65-15,1-1-196 0</inkml:trace>
  <inkml:trace contextRef="#ctx0" brushRef="#br0" timeOffset="5065.855">8697 10880 874 0,'0'0'200'0,"0"0"-119"16,0 0 68-16,0 0 18 15,0 0-32-15,0 0-45 16,0 0-24-16,0 3-34 0,0-3-12 16,3 0 29-1,11 0-27-15,6 0-6 0,10 0-2 16,9 0-2-16,6-2-10 16,-1-5-2-16,1 1-1 15,-6 0-16-15,-5 0-1 16,-9 1 0-16,-5 1-7 15,-9 4-18-15,-4-2-23 16,-3 2 16-16,-4 0-2 16,0 0-60-16,0 0-84 15,-12 0-131-15,1 0-500 0</inkml:trace>
  <inkml:trace contextRef="#ctx0" brushRef="#br0" timeOffset="5404.949">8968 10739 1038 0,'0'0'233'0,"0"0"-143"16,0 0-41-16,0 0 18 16,0 0-29-16,0 0-25 15,0 0 19-15,29 17 32 16,-8-4-12-16,6 1-18 15,-2 2-21-15,-2-1-3 16,-1 4-9-16,-5-1-1 16,-3-1-8-16,-7 4-9 15,0-3 15-15,-7 0 2 16,0 1 0-16,0-1 24 16,-13 0-5-16,-7 0-3 0,-3-1-7 15,-4-1-9-15,-2 0-2 16,5-5-15-16,9-3-43 15,9-5-55-15,4-3-165 16,2 0-368-16</inkml:trace>
  <inkml:trace contextRef="#ctx0" brushRef="#br0" timeOffset="6148.871">9367 10682 995 0,'0'0'313'15,"0"0"-208"-15,0 0-100 16,0 0-5-16,0 0 0 15,0 0 17-15,0 0 40 16,19 78 8-16,-12-39-15 16,-1 2-11-16,1-1-14 15,-2-6-8-15,0-5-1 16,0-5-7-16,-1-8-7 0,-1-5-2 16,0-7 0-16,-2-2-11 15,-1-2 10-15,3 0 0 16,-3-4-7-16,0-12-20 15,0-6-67-15,0-5 4 16,0-3-12-16,-12-3-54 16,-3 2 56-16,-3 3 42 15,3 2 37-15,1 3 22 16,6 5 36-16,5 3 38 16,0 5 23-16,3 2 7 15,0 3-2-15,0 1-17 16,7 3-13-16,8 1-17 15,6 0-10-15,9 7-5 0,4 13 2 16,8 6 2 0,4 5 4-16,0 6-11 0,-1-1-21 15,-3 0-10-15,-3-1 0 16,-6-6-1-16,-5-4-4 16,-6-5-1-16,-5-6 2 15,-7-5 0-15,-5-4-1 16,-3-4 11-16,-2-1 5 15,0 0 27-15,0-10 12 16,-9-12-37-16,-2-6-13 16,-5-6-1-16,1-3-5 15,3-2-6-15,-3 2-5 16,7 2 3-16,4 5 8 16,1 5-6-16,3 3-15 0,0 7 8 15,0 4-5-15,0 4-28 16,0 5-33-16,0 2-87 15,0 0-222-15,0 9-328 0</inkml:trace>
  <inkml:trace contextRef="#ctx0" brushRef="#br0" timeOffset="6516.769">10001 10862 1219 0,'0'0'264'0,"0"0"-199"16,0 0 14-16,0 0-8 15,0 0-21-15,0 0 4 16,0 84 16-16,0-54-20 16,1 1-28-16,7-2-7 15,-1-5-15-15,2-7-23 16,3-6 10-16,3-7-49 15,5-4 20-15,3-5-12 16,5-13-37-16,-2-8-30 16,-4-2 37-16,-7-2 64 15,-8 0 20-15,-7 2 0 16,-6 0 9-16,-17 6 45 16,-7 5-3-16,-4 4-28 15,-2 6-16-15,2 6-6 16,5 1-1-16,8 6-2 0,9 7-85 15,6 0-215-15</inkml:trace>
  <inkml:trace contextRef="#ctx0" brushRef="#br0" timeOffset="7386.072">10764 9967 742 0,'0'0'189'16,"0"0"-94"-16,0 0 34 16,0 0-20-16,0 0-31 15,0 0-11-15,0 0 8 16,-14-7-20-16,14 7-15 16,0 0-17-16,0 0-17 15,0-1-5-15,0 1-1 0,0-1 16 16,5-1 9-1,9-1-13-15,2-1 5 0,10-1-5 16,2-3-11-16,2 1 5 16,0-2-5-16,0 1 2 15,-3 2-2-15,-4 2 6 16,-4 0-7-16,-8 0-13 16,-2 3-8-16,-6-1-12 15,-3 2-2-15,0 0-19 16,0 0-75-16,0 0-100 15,-2 3-278-15</inkml:trace>
  <inkml:trace contextRef="#ctx0" brushRef="#br0" timeOffset="7755.361">10890 10030 861 0,'0'0'147'15,"0"0"-109"-15,0 0 2 16,0 0 8-16,0 0-18 16,0 0-11-16,0 0 13 15,3 19 10-15,13-16 48 16,4 0-22-16,5-1-23 0,5-2-16 15,1 0-4-15,-2 0-11 16,-3 0-5-16,-8 0 0 16,-4-2-8-16,-8 1 6 15,-4 1 0-15,-2 0 5 16,0 0-9-16,0 0-3 16,0 0-8-16,-7 0 1 15,-3 1-70-15,-12 8-110 16,2 0-55-16,1-3-624 0</inkml:trace>
  <inkml:trace contextRef="#ctx0" brushRef="#br0" timeOffset="9662.568">11258 9613 863 0,'0'0'212'15,"0"0"-119"-15,0 0 31 16,0 0 30-16,0 0-32 16,0 0-20-16,0 0-13 15,0-42-9-15,0 42-31 16,0 0-29-16,0 0-20 16,0 0-14-16,0 10-13 15,4 11 27-15,6 11 1 16,0 11 18-16,0 4 9 15,-1 3 4-15,-1 0-11 16,-1-3-2-16,-1-7-10 0,-3-5 4 16,0-7-7-1,1-7 0-15,-2-4-6 0,0-7 8 16,-1-1-7-16,1-4 0 16,-2-1-1-16,0-4 1 15,1 0-1-15,-1 0 0 16,0 0 0-16,0 0 0 15,0 0-1-15,0 0 1 16,0 0 8-16,0 0 5 16,0-10-2-16,0-4-11 15,0-2 0-15,-1-4-5 16,-6-2-2-16,-1-4-9 16,-2-1 8-16,0 0 0 15,1 0-5-15,0 0 3 0,1-2-4 16,4 1 0-16,1 1-5 15,0 0 5-15,3 0 3 16,0 1-5-16,0 3 15 16,0 3 0-16,0 2 1 15,0 3-1-15,0 6 1 16,0 0-1-16,0 3 1 16,4 3-6-16,2 2-7 15,5 1 2-15,5 0-6 16,6 0 2-16,1 0 9 15,0 8-1-15,-1 4 6 16,-3-1 0-16,-4 2-13 16,-5-2 4-16,-3 3-9 0,-5-4-3 15,-2 2-8 1,0-1 18-16,0-1 12 0,-15 2 21 16,-4-1 0-16,-4-2-8 15,-4-1-13-15,-3-1-22 16,0-2-53-16,1-1-36 15,2-4-47-15,9 0-9 16,8 0-3-16,9 0-212 0</inkml:trace>
  <inkml:trace contextRef="#ctx0" brushRef="#br0" timeOffset="10155.792">11757 9506 700 0,'0'0'221'0,"0"0"-101"15,0 0 0-15,0 0 14 16,0 0-21-16,0 0-51 16,0 0-15-16,-30-9-17 15,16 9-1-15,-2 0-14 0,-5 11-9 16,1 7 7-16,-2 4 3 16,3 6-9-16,0 5 5 15,4 2 5-15,3 1 6 16,6 1-12-16,2-1-4 15,4 0 15-15,0 0-13 16,0-1 10-16,12-2 4 16,5 0 0-16,2-3-2 15,2-3 4-15,3-3-14 16,-3-4-3-16,1-5-2 16,-4-3-6-16,-1-7-7 15,-3-1 6-15,-1-3-5 16,0-1-10-16,2 0-12 0,0 0-33 15,11-15-76-15,-4 0-97 16,-3-1-140-16</inkml:trace>
  <inkml:trace contextRef="#ctx0" brushRef="#br0" timeOffset="10879.529">11783 9610 765 0,'0'0'170'16,"0"0"-45"-16,0 0-2 15,0 0 14-15,0 0-12 16,0 0-47-16,0 0-24 0,-2-6-9 16,2 6-13-16,0 0-26 15,0 0-5-15,11 13-1 16,2 3 29-16,4 6-7 15,-1 3-5-15,2-1-7 16,-6-4-9-16,0-1 10 16,-3-4-11-16,-4-6 1 15,-2 0 0-15,-1-7-1 16,-2 0-1-16,0-2-9 16,2 0-12-16,-2 0-31 15,1 0-60-15,3 0-119 16,0-4-90-16,-2-7-367 0</inkml:trace>
  <inkml:trace contextRef="#ctx0" brushRef="#br0" timeOffset="11260.611">12016 9518 886 0,'0'0'196'16,"0"0"-86"-16,0 0 19 15,0 0-1-15,0 0-45 16,0 0-58-16,0 0-24 16,-10 27 22-16,0 1 13 15,-2 7 15-15,1 7-9 0,0 4 8 16,3 4-12-16,2 1-3 15,0-3 4-15,3-2-9 16,1-5-13-16,2-8 4 16,0-6-11-16,0-9-9 15,0-6 6-15,0-6-7 16,0-4 1-16,0-2 0 16,0 0 0-16,0 0-1 15,0 0-16-15,2-9-29 16,7-18-100-16,-2 1-159 15,-1-1-466-15</inkml:trace>
  <inkml:trace contextRef="#ctx0" brushRef="#br0" timeOffset="11982.394">12072 9905 993 0,'0'0'216'0,"0"0"-114"16,0 0 52-16,0 0-52 15,0 0-44-15,0 0-37 16,0 0-8-16,42-65-12 16,-24 46 6-16,-4 0-6 0,3-3 0 15,-3 3 0 1,-5 1 0-16,-4 0 0 0,-4 6-1 15,-1 1-14-15,0 2-47 16,-14 5 51-16,-9 4-16 16,-6 0-14-16,-4 4 17 15,1 12 14-15,7 6 7 16,5 2-7-16,10 1 7 16,10 1 2-16,0 1 26 15,13-2 32-15,10 1-7 16,4-5-26-16,2-3-8 15,-1-5-6-15,-2-5 3 16,-3-3-1-16,-3-5-7 0,-2 0 6 16,-1 0-5-1,-5-11 6-15,-2-5-5 0,-2-4-8 16,-1-4-12-16,-4-3 2 16,-1-3-18-16,-1 3 5 15,-1 0-19-15,2 7 21 16,-1 4 0-16,1 5 12 15,2 4-7-15,-3 5-7 16,-1 2-8-16,0 0-21 16,0 0-9-16,0 6 13 15,0 5 32-15,0 1 15 16,0 0 0-16,2 0-5 16,7 0-7-16,2 1 5 15,5 0 8-15,6 3 0 0,4-3 0 16,-3 1 3-16,0-2-2 15,-3 0 0-15,-6-3 1 16,-4 0 9-16,-5-3 5 16,-4 2-15-16,-1-3 20 15,0 3 34-15,-5 1-6 16,-11 0-21-16,-5 0-14 16,-24-1-14-16,4-2-101 15,2-6-175-15</inkml:trace>
  <inkml:trace contextRef="#ctx0" brushRef="#br0" timeOffset="12355.908">12238 9490 46 0,'0'0'1009'16,"0"0"-849"-16,0 0-115 15,0 0-7-15,0 0 46 16,112 1 13-16,-61 17-17 16,1 4-10-16,-3 9-19 15,-5 7-19-15,-8 3 0 0,-10 5-1 16,-8 1-3-16,-9 5-12 15,-8 1 10-15,-1-3 6 16,-8-3-5-16,-12-4 8 16,-3-9-9-16,-5-7-5 15,2-8-11-15,2-6-8 16,6-6-2-16,5-3-42 16,8-4-59-16,5 0-78 15,0-11-147-15</inkml:trace>
  <inkml:trace contextRef="#ctx0" brushRef="#br0" timeOffset="12591.278">12832 9815 932 0,'0'0'185'15,"0"0"-124"-15,0 0-12 16,0 0 5-16,0 0-23 16,100-13-20-16,-72 13-11 15,-1 0-19-15,-6 0-62 16,-3 0-82-16,-9 0-125 16,-6 0-223-16</inkml:trace>
  <inkml:trace contextRef="#ctx0" brushRef="#br0" timeOffset="12791.742">12834 9971 889 0,'0'0'159'16,"0"0"-4"-16,0 0-20 15,90 0-21-15,-57 0-15 16,-1-1-47-16,-4-1-28 15,-4 1-24-15,-11 1-8 16,-10 0-101-16,-3 10-134 16,0-1-96-16</inkml:trace>
  <inkml:trace contextRef="#ctx0" brushRef="#br0" timeOffset="13640.494">11385 10664 988 0,'0'0'226'15,"0"0"-97"-15,0 0 23 16,0 0 17-16,0 0-35 16,0 0-17-16,0 0-24 15,26-69-41-15,-25 69-52 16,4 7-9-16,4 15-5 15,4 12 14-15,5 13 39 16,3 7-19-16,-3 7 6 16,0-1-24-16,-3-6 12 15,-1-8-12-15,-4-8 5 16,-4-9-6-16,1-12 0 16,-5-6-1-16,1-6-13 15,-3-5-25-15,0 0-3 0,0 0-26 16,0-20-59-16,0-4-198 15,-8-2-574-15</inkml:trace>
  <inkml:trace contextRef="#ctx0" brushRef="#br0" timeOffset="13948.017">11494 10583 1079 0,'0'0'173'0,"0"0"-89"16,0 0 32-16,0 0-29 0,0 0-35 15,0 0-36-15,0 0-14 16,104-30 9-16,-68 30-9 16,-2 6-2-16,-4 8-8 15,-6 5-1-15,-10 0-20 16,-5 1 11-16,-9 1-6 15,0 0-8-15,-14-3 32 16,-12-1 16-16,-7-5-4 16,-6-5-12-16,1-1 0 15,-11-6-56-15,11 0-74 16,9-12-122-16</inkml:trace>
  <inkml:trace contextRef="#ctx0" brushRef="#br0" timeOffset="14271.659">11977 10434 1104 0,'0'0'216'16,"0"0"-23"-16,0 0-36 15,0 0-65-15,0 0-72 16,0 0-20-16,0 0 0 0,-42 88 34 16,33-36 13-1,3 7-24-15,6 1 1 0,0-3-10 16,0-3-14-16,12-7 0 16,5-8 1-16,1-7 12 15,3-8-13-15,6-6-29 16,-1-6-47-16,20-12-76 15,-9 0-129-15,-3-6-320 0</inkml:trace>
  <inkml:trace contextRef="#ctx0" brushRef="#br0" timeOffset="14939.871">12201 10571 1207 0,'0'0'215'16,"0"0"-74"-16,0 0 22 15,0 0-67-15,0 0-75 16,0 0-10-16,0 0 5 16,24 75 24-16,-12-36-12 15,-3 5-15-15,1-4-4 16,-1-4 0-16,-2-7-2 15,-3-7-5-15,-2-7-1 16,0-8 0-16,0-4 0 16,-2-3-1-16,0 0 17 0,0 0 6 15,0-13-9 1,0-8-14-16,0-9-7 0,0-5-23 16,-6-2-4-16,-2 0-13 15,0 2 3-15,0 5 12 16,1 8 17-16,2 5 15 15,3 8 0-15,2 6 21 16,0 3-8-16,0 0-12 16,15 0 8-16,10 10-3 15,9 9 28-15,4 8 2 16,2 5-1-16,-1 0 2 16,-4 1-2-16,-3-1-12 15,-7-5-6-15,-5-4 5 0,-6-5-13 16,-3-6-8-1,-4-6 9-15,-6-4 1 0,-1-2 6 16,0 0 13-16,0 0 17 16,0-16 12-16,0-8-42 15,-4-5-3-15,-6-8-13 16,-3-4 0-16,4 3-1 16,-1-2 0-16,1 6-2 15,6 5-4-15,-1 5 6 16,4 6-7-16,0 5 1 15,0 5-6-15,0 5-5 16,-2 1-43-16,2 2-52 16,0 0-96-16,0 15-122 15,0 3-50-15,0 1-490 0</inkml:trace>
  <inkml:trace contextRef="#ctx0" brushRef="#br0" timeOffset="15300.534">12736 10667 1224 0,'0'0'248'15,"0"0"-145"-15,0 0 16 16,0 0-39-16,0 0-47 16,0 0 3-16,0 0 20 15,0 86-17-15,0-60-18 16,0-2-13-16,0-4-8 0,0-4-9 15,8-6 9-15,1-3 1 16,6-7 5-16,6 0 1 16,3-2 1-16,3-13-8 15,-2-4-20-15,-5-2 1 16,-5-2 0-16,-8-1 17 16,-7-2-4-16,-1 0-17 15,-20 4 16-15,-6 0 7 16,-6 5-1-16,-3 5-15 15,-3 4-34-15,3 7-15 16,6 1-38-16,6 6-23 16,6 7-108-16,12-1-291 0</inkml:trace>
  <inkml:trace contextRef="#ctx0" brushRef="#br0" timeOffset="15631.046">12729 10542 1011 0,'0'0'262'0,"0"0"-101"16,0 0-49-16,0 0-61 15,0 0-6-15,0 0 6 16,108-13-13-16,-78 30 2 15,-2 5-10-15,-5 7 2 16,-1 4 6-16,-5 2-2 0,-3 5-9 16,-7 0-9-16,-4 0-6 15,-3-5 10-15,0 1-13 16,-2-9-4-16,-8-2-3 16,0-4-4-16,0-6-2 15,0-3-35-15,3-4-84 16,2-2-110-16,4-6-285 0</inkml:trace>
  <inkml:trace contextRef="#ctx0" brushRef="#br0" timeOffset="15879.613">13241 10739 1011 0,'0'0'409'16,"0"0"-267"-16,0 0-40 15,0 0-19-15,0 0-57 16,0 0-26-16,0 0-32 16,122-19-27-16,-81 16-48 15,-7 1-77-15,-5 2-44 16,-9 0-84-16,-11 0-280 0</inkml:trace>
  <inkml:trace contextRef="#ctx0" brushRef="#br0" timeOffset="16072.089">13258 10878 1045 0,'0'0'217'15,"0"0"-106"-15,0 0 43 16,0 0-43-16,0 0-60 16,101-13-29-16,-70 6-22 15,4 0-36-15,-6 3-130 16,-9-1-346-16</inkml:trace>
  <inkml:trace contextRef="#ctx0" brushRef="#br0" timeOffset="21426.688">13749 9218 831 0,'0'0'156'0,"0"0"-72"16,0 0 14 0,0 0-24-16,0 0 0 15,0 0-19-15,-27-35-16 0,25 31 0 16,-1-1 6-16,3 1-7 16,0-1-6-16,0-1-12 15,0-1 8-15,0 1 0 16,0 0-9-16,0-2-8 15,0 1 4-15,3 0-8 16,5-3-6-16,5 3-1 16,1-2-1-16,2 4 1 15,1 0 1-15,0 3-1 16,-4 0 0-16,-3 2-2 16,-3 0-17-16,-3 3 2 15,-3 8 7-15,-1 2 4 0,0 0-15 16,0 3 21-16,-5-1 6 15,-9-1-5-15,-1-1-1 16,-1-4 0-16,1-2-6 16,1-3 5-16,6-2-1 15,3-2 0-15,3 2 1 16,2-2-5-16,0 0-9 16,0 0 2-16,2 0-22 15,9 0-3-15,8 0 27 16,4 1 11-16,3 4 1 15,-2 4 11-15,-3 3-11 16,-5 3 10-16,-6 2 4 16,-9 5 13-16,-1 0-27 0,-4 3 19 15,-18-3-1 1,-6-1 2-16,-5-2-2 0,-1-5-6 16,1-5 1-16,4-3-3 15,4-6-1-15,5 0-3 16,7 0 8-16,2-1-15 15,6-9-17-15,5 1 4 16,0-1-63-16,11 5-49 16,7 4-137-16,0 1-291 0</inkml:trace>
  <inkml:trace contextRef="#ctx0" brushRef="#br0" timeOffset="22169.968">14141 9141 674 0,'0'0'235'0,"0"0"-97"16,0 0-4-16,0 0 36 16,0 0-30-16,0 0-23 15,0 0-11-15,0-60-7 16,0 60-34-16,0 0-65 16,0 2-13-16,-8 18-7 15,-6 12 20-15,-5 12 15 16,-2 8-1-16,-3 7 1 15,4 1 3-15,2-4 1 16,5-5-6-16,3-8 0 16,1-5-4-16,4-8 1 15,0-6-9-15,2-6 1 16,-1-6-1-16,3-3 7 16,-1-5-6-16,2-2-1 0,0-2 5 15,0 1-6-15,-2-1-1 16,2 0-37-16,0 0-39 15,0 0-31-15,0 0-20 16,0 0-67-16,0-7-69 16,4-4-302-16</inkml:trace>
  <inkml:trace contextRef="#ctx0" brushRef="#br0" timeOffset="22620.589">14231 9335 916 0,'0'0'218'0,"0"0"-26"15,0 0-12-15,0 0-52 16,0 0-49-16,0 0-50 0,0 0-27 16,0 28 17-16,1 1 26 15,6 4-8-15,-1 2-14 16,0-2 0-16,-1-3-5 15,0-6-9-15,1-5-2 16,-3-4-6-16,0-6 0 16,-2-3 1-16,-1-3 5 15,3-2-6-15,-3-1-1 16,0 0-13-16,0 0-27 16,0 0-18-16,0 0-29 15,1-10-99-15,1-4-184 16,-2 0-620-16</inkml:trace>
  <inkml:trace contextRef="#ctx0" brushRef="#br0" timeOffset="22988.063">14403 9373 1046 0,'0'0'203'16,"0"0"-6"-16,0 0 2 15,0 0-53-15,0 0-66 16,0 0-80-16,0 0 0 15,3 17-4-15,-3 14 4 16,0 3 10-16,6 2-2 16,3-1 0-16,5-8-8 15,2-4-12-15,3-9-1 16,3-5 1-16,3-9 4 0,5 0 8 16,0-7 3-1,-3-12-3-15,-6-4 0 0,-7-4 1 16,-9-3 6-16,-5 1-7 15,-5 1-7-15,-17 0-27 16,-4 4-40-16,-6 3 43 16,0 5 17-16,2 4-4 15,5 6-4-15,8 6-11 16,7 0-39-16,7 0-37 16,3 9-1-16,23 6-4 15,11-3-80-15,0-4-94 0</inkml:trace>
  <inkml:trace contextRef="#ctx0" brushRef="#br0" timeOffset="23207.476">14896 9446 1249 0,'0'0'232'16,"0"0"-122"-16,0 0 36 15,0 0-22-15,0 0-65 16,0 0-45-16,0 0-2 16,84-3-12-16,-49-1-50 15,-2 1-84-15,-7 3-88 16,-13 0-100-16,-10 0-388 0</inkml:trace>
  <inkml:trace contextRef="#ctx0" brushRef="#br0" timeOffset="23393.978">14831 9578 971 0,'0'0'171'16,"0"0"-70"-16,0 0 63 16,0 0-24-16,0 0-27 15,0 0-66-15,0 0-21 16,92-1-26-16,-30-7-93 15,-11 3-180-15,-7-3-546 0</inkml:trace>
  <inkml:trace contextRef="#ctx0" brushRef="#br0" timeOffset="23797.898">15204 9352 692 0,'0'0'380'16,"0"0"-177"-16,0 0 6 15,0 0-58-15,0 0-78 16,0 0-73-16,0 0-6 16,-27 27 4-16,21 0 2 15,4 4 0-15,2-1 8 0,0-4-7 16,11-4 0-16,3-4 6 15,5-6 5-15,-1-4-12 16,2-6-1-16,0-2 1 16,0-2-1-16,-3-11 1 15,-4-6 1-15,-4-3 0 16,-8-2 5-16,-1-5 10 16,0 1-16-16,-15-3 0 15,-4 5-2-15,-4 2 4 16,-2 4-3-16,2 5 1 15,1 9-22-15,4 6-40 16,1 0-60-16,9 12-71 16,5 6-81-16,3-3-478 0</inkml:trace>
  <inkml:trace contextRef="#ctx0" brushRef="#br0" timeOffset="23986.903">15426 9443 1322 0,'0'0'305'0,"0"0"-145"15,0 0 3-15,0 0-5 16,0 0-74-16,0 0-53 16,0 0-31-16,6 0-107 15,5 0-148-15,1 0-389 0</inkml:trace>
  <inkml:trace contextRef="#ctx0" brushRef="#br0" timeOffset="24541.518">15597 9252 933 0,'0'0'185'0,"0"0"-44"0,0 0 18 16,0 0-45-1,0 0-45-15,0 0-47 0,0 0-14 16,40-51-6-16,-21 50 8 16,-3 1-9-16,-1 0-1 15,-1 0-1-15,-4 6 1 16,-4 10 7-16,-3 4-6 15,-3 1-1-15,0 3-8 16,-4 0 8-16,-10-2 0 16,-2-3 11-16,-1-3 1 15,0-5-3-15,6-6-8 16,4 0 7-16,3-5 1 16,4 0-9-16,0 0-21 15,3 0 13-15,9 0-6 16,10-3 3-16,5-1-7 0,3 2 5 15,-1 2-1-15,-2 0 8 16,-8 0-3-16,-3 6 2 16,-6 7 6-16,-6 1 1 15,-2 1 0-15,-2 3 0 16,0-3 1-16,-12 1 19 16,-4-5 9-16,-4-2 6 15,-2-1-1-15,-4-5-1 16,3-2-15-16,-2-1-8 15,4 0-10-15,2 0-6 16,6-3-70-16,4-3-95 16,6 3-122-16</inkml:trace>
  <inkml:trace contextRef="#ctx0" brushRef="#br0" timeOffset="29595.828">14004 10124 120 0,'0'0'166'0,"0"0"-32"15,0 0-23-15,0 0-14 16,0 0-3-16,0 0-32 16,0 0-15-16,0 0 8 15,0 0-6-15,0 0 3 16,0 0-5-16,0 0-3 15,0 0-9-15,0 0 1 16,0 0 3-16,0 0 0 16,0 0 1-16,0 0-3 15,0 0 11-15,0 0-10 16,0 0-2-16,0 0-4 0,0 0 1 16,0 0-1-16,0 0-7 15,0 0 3-15,0 0-2 16,0 0-4-16,0 0-2 15,0 0 3-15,0 0-8 16,0 0-5-16,0-3-10 16,5 0-13-16,13-4 7 15,7 1 5-15,8-2 1 16,0 1 0-16,0 0-1 16,-5 3 0-16,-5 1 1 15,-9 0 0-15,-4 0 0 16,-4 3 0-16,-3-1 1 0,-3 1 0 15,0 0 9-15,0 0 3 16,0 0 9-16,0 0-2 16,0 0-20-16,0 0-7 15,0 3-16-15,6 8 5 16,3 9 18-16,0 4 13 16,5 6 5-16,1 3-9 15,-2 0 4-15,-1-3-6 16,-2 0-5-16,-2-5-1 15,-2-5 6-15,-3-5-6 16,0-6 0-16,-3-3 0 16,2-3 5-16,-2-3 1 15,0 0 6-15,0 0-13 16,0 0-27-16,-2 0-62 16,-8-3-162-16,-3-3-409 0</inkml:trace>
  <inkml:trace contextRef="#ctx0" brushRef="#br0" timeOffset="29843.16">14141 10286 998 0,'0'0'275'15,"0"0"-55"-15,0 0-20 16,0 0-75-16,0 0-52 15,0 0-73-15,0 0-19 16,56-20 19-16,-12 15 0 0,3 0-29 16,-6 0-40-16,-5 1-10 15,-10 1-1-15,-7 2-45 16,-8-1-74-16,-5 2-92 16,-6-2-352-16</inkml:trace>
  <inkml:trace contextRef="#ctx0" brushRef="#br0" timeOffset="30218.158">14806 10040 1023 0,'0'0'237'0,"0"0"-92"16,0 0-59-16,0 0-63 16,0 0-16-16,0 0-1 15,0 0 39-15,-30 107 6 16,20-64 16-16,-2 5-24 16,-3 0-5-16,0 1 0 15,-1-1-2-15,-1-3-8 16,-2-2-9-16,3-7 4 15,-1-5-8-15,2-7 0 0,5-4-8 16,1-7 0-16,5-6-5 16,0-2-2-16,2-1 0 15,1-4-41-15,1 0-61 16,0 2-43-16,0-2-134 16,0 0-340-16</inkml:trace>
  <inkml:trace contextRef="#ctx0" brushRef="#br0" timeOffset="30556.405">14750 10379 77 0,'0'0'864'0,"0"0"-688"16,0 0-55-16,0 0-11 16,0 0-38-16,0 0-41 15,0 0 33-15,28 46 7 16,-20-16-4-16,-1 5 6 16,1 1-29-16,-1-1-9 15,0-4-19-15,1-5-3 16,-3-5-6-16,2-5 3 15,-2-7-9-15,-2-1-1 16,1-7-25-16,-1-1-61 16,6 0-58-16,-2 0-82 0,1-9-60 15</inkml:trace>
  <inkml:trace contextRef="#ctx0" brushRef="#br0" timeOffset="30879.106">14943 10461 859 0,'0'0'508'0,"0"0"-419"15,0 0-78-15,0 0 49 16,0 0 10-16,0 0-18 16,5 83-33-16,5-65-18 0,5-6-1 15,7-3 0-15,4-7-32 16,4-2-14-16,1-2-31 15,-1-13-47-15,-6-6 50 16,-10-2 49-16,-8-2 25 16,-6 0 69-16,-11-1 34 15,-14 2-29-15,-5 3-33 16,-3 4-34-16,3 4 1 16,2 10-8-16,6 3-1 15,9 0-34-15,13 9-109 16,0 6-76-16,0-3-358 0</inkml:trace>
  <inkml:trace contextRef="#ctx0" brushRef="#br0" timeOffset="31088.47">15390 10410 652 0,'0'0'871'0,"0"0"-665"16,0 0-60-16,0 0-48 16,0 0-58-16,0 0-40 15,0 0-57-15,76-18-51 16,-37 15-89-16,-9 2-142 16,-7-1-489-16</inkml:trace>
  <inkml:trace contextRef="#ctx0" brushRef="#br0" timeOffset="31270.033">15316 10597 978 0,'0'0'203'0,"0"0"-70"16,0 0 60-16,0 0-21 15,0 0-75-15,116-15-60 16,-74 4-37-16,6 2-23 15,-10 2-136-15,-13 1-193 0</inkml:trace>
  <inkml:trace contextRef="#ctx0" brushRef="#br0" timeOffset="31690.046">15687 10277 1046 0,'0'0'287'0,"0"0"-81"16,0 0-47-16,0 0-73 16,0 0-86-16,0 0 0 15,0 0 0-15,-28 57 1 0,26-27 9 16,2 0-1-1,0 0-8-15,7-5 0 0,3-3 6 16,3-6-7-16,-1-5-10 16,1-5-3-16,-1-6 0 15,2 0 13-15,1-6 11 16,-3-13-1-16,3-2 1 16,-8-4-1-16,-1-2-5 15,-6-2-4-15,0 1 10 16,-4 2-1-16,-9 2-10 15,-6 6-29-15,-3 5 1 16,-2 5-3-16,-6 7-36 16,0 1-10-16,-6 16-44 15,9 4-28-15,6 1-122 0</inkml:trace>
  <inkml:trace contextRef="#ctx0" brushRef="#br0" timeOffset="31909.567">15932 10373 1437 0,'0'0'329'0,"0"0"-62"16,0 0-65-16,0 0-48 15,0 0-48-15,0 0-65 16,0 0-41-16,-6 0 0 0,7 0-73 15,18-3-140-15,0-3-166 16,-3 1-401-16</inkml:trace>
  <inkml:trace contextRef="#ctx0" brushRef="#br0" timeOffset="32402.072">15960 10103 914 0,'0'0'373'0,"0"0"-169"15,0 0-84-15,0 0-2 16,0 0-38-16,0 0-49 15,0 0-17-15,37-7-3 16,-16 3 8-16,5 2-19 16,-2-1-3-16,0-1 2 15,-6-1-17-15,-3 0 2 16,-4 1-1-16,-5 1 17 16,-2 1 2-16,-3 1-2 15,-1 1 15-15,0 0 2 16,0 0-15-16,2 0-2 15,-1 9-25-15,5 7 23 16,-1 8 2-16,1 6 18 0,2 5 2 16,-1 2-2-16,-1-3 2 15,-3-2-12-15,0-7-2 16,0-2-5-16,-1-8 1 16,-1-5-1-16,-1-5-1 15,0-2-1-15,3-3-43 16,-3 0-2-16,0 0-31 15,0 0-50-15,0-9-74 16,0-3-413-16</inkml:trace>
  <inkml:trace contextRef="#ctx0" brushRef="#br0" timeOffset="32688.947">16038 10224 1190 0,'0'0'290'0,"0"0"-102"16,0 0-73-16,0 0-58 15,0 0-39-15,92-19-8 16,-58 15-8-16,-1 1-2 16,-4 3-16-16,-7-2-13 15,-7 2-3-15,-6 0 4 16,-2 0 11-16,-5 0 4 15,-2 0 12-15,0 0-1 0,0 0-4 16,0 0-24 0,0 0-46-16,0-3-75 0,0 3-129 15,0-3-569-15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271728-5BAD-4A91-80CD-2F636A4EEB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A4C99-3BB9-4C22-9598-3077C25BA78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C2E62EA-CA2E-4474-8847-E867B3943D46}" type="datetimeFigureOut">
              <a:rPr lang="en-US"/>
              <a:pPr>
                <a:defRPr/>
              </a:pPr>
              <a:t>4/28/2023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15D486-5E36-441A-8D3D-FD8262CF0A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2EC332D-B1F7-47C2-958D-07C5CB4BA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40DE7-1CB9-4504-AB56-05E19E8A88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9F5A-8B73-4BCE-9EC8-34324AE71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7C3F2F3-A931-4CA0-8E30-7A570BFD5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3E107B-90BB-45F8-B2D4-3FDBC4923F8F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3F5045-376F-4C3C-A318-D83FB28BDEC3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8E17F-C8A9-4CB1-831A-D43B30098839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AD4BE1-C696-4B2F-A946-40CB10066043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7ECDA9DE-20EB-4B0E-AB45-64F2212A61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6682A6-2B02-430A-9A26-0CA66BBFF2C1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ADDB2-F956-4A7C-9353-FACA8E6EE5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3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BBBB9BFF-A30F-4BB9-9C18-9D913D604D7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ABCA03-336D-4E2D-BF2B-EAA9AD92008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1B76CF-BEC1-46D8-958B-ED9B1DFB5F5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58B7A2-1A58-4E92-9417-86BEE039B32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BDEA1B48-6174-41F9-A26C-DF924268ABA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71700" y="6245225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34FBAE-4188-4841-82CC-8146339949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4725AF-7C04-43DB-8996-ED5D8ACBBF6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2400EC-4916-4051-B1F6-99E2106584B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4E6A235E-6B03-44F4-A8B5-C1DF7A24C2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D837F5-2790-43DF-93DA-165CEB60F5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722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9E3AE9D0-A49E-43B0-938C-12D77E78D7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6EF02-3203-484E-929C-A219FCF3933F}" type="datetime1">
              <a:rPr lang="en-US"/>
              <a:pPr>
                <a:defRPr/>
              </a:pPr>
              <a:t>4/28/2023</a:t>
            </a:fld>
            <a:endParaRPr lang="en-US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8D4E3D2C-C19A-4F36-9377-8D5C043ED6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1FEC1D6B-E225-4B45-9D03-5A2C31B763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50FE3-6B14-4BD8-94FD-AB7E389FCE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992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C2BD2548-370B-4197-97E5-A14E992DEAAC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447C58-C956-4F8B-B61C-AE76213E9063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F0D07C-3108-4553-B3D1-D94F490E56D1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877F4C-1EA3-4DFD-B63B-E8B2725B0EBF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30806847-5000-42ED-A427-1A47892D1E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7A0D13-6DC2-4946-AD6A-D84BBD9DB3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Dubai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B9326CE6-EB0A-4E7C-AE09-BDD6934DA31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D1AC-E66D-4019-87C3-7065B664F1A3}" type="datetime1">
              <a:rPr lang="en-US"/>
              <a:pPr>
                <a:defRPr/>
              </a:pPr>
              <a:t>4/28/2023</a:t>
            </a:fld>
            <a:endParaRPr lang="en-US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D7781480-C1E2-4B65-9E92-48200DCCB4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D737E13D-0436-4395-803E-AE9AB4D096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40A2D-B2B8-4890-A116-F66DD00E95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6802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48A231F-D68F-4307-9253-3260CA11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33570-2391-46DA-9424-C67383E1E8C9}" type="datetime1">
              <a:rPr lang="en-US"/>
              <a:pPr>
                <a:defRPr/>
              </a:pPr>
              <a:t>4/28/2023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3F156D6-A152-49E5-BC72-AD9AD43D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A3F971-2783-4413-8EBC-5FA5BF89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17C1F-C0F6-455A-BE86-7E9E806535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78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§"/>
              <a:defRPr sz="1800"/>
            </a:lvl1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6B983-0C78-45AE-ADF8-72B57258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FDD3CE60-4F30-4493-8FE4-BDFB90C3D368}" type="datetime1">
              <a:rPr lang="en-US"/>
              <a:pPr>
                <a:defRPr/>
              </a:pPr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91FE9-0E5F-4468-AB8D-98833EFE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Data Mining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643B6-FDE1-402A-A4FF-59BAE6D2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CFA67471-3C7F-4768-83DE-B01D9ED10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9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4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7552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8431AC8-604D-459E-A972-EEBF48AB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2BB04-9382-4DF5-8FBA-286143FC2813}" type="datetime1">
              <a:rPr lang="en-US"/>
              <a:pPr>
                <a:defRPr/>
              </a:pPr>
              <a:t>4/28/2023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2379A25-E41F-419E-BE10-FD9329A6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C35F4EB-17B6-4FC0-9D10-C01C414B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B1DD0-C50B-4F89-968C-270B691A872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224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F72FBC-8629-4AB8-B733-176A05AFA9C6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B087CE-1C41-42CF-9981-71DE27FE9CA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8828A8-C361-4AC7-B08B-F156F1C45D61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5AEF00-3067-495A-8ED1-95620E2D829D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914F1F3A-1DD6-44AF-B454-404705732D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ADDE4C-9F74-4061-9E83-FFFFEDA44522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C63E28-67B8-4343-8673-9CFEEF8EBF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Dubai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0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54A5265B-8151-46FB-A092-E956B84C56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3C50CC-2B65-495C-A5A9-A16EDE124E84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034E269A-A63E-4676-AADF-2DDFCC5239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17CA4B-8513-425D-B09A-D1443A136B5F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E8E12B-1580-48D4-833E-81C105D51344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1E5B9B-3673-48C4-AEDB-1F0446048FCD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958B6-8E79-47A5-A1DF-5E9FD7E352BB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B767A-BABD-446F-9F5E-379F0FE6B2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Dubai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3840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F133C8-89D3-4A7B-8692-AA05A6CB86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8975" y="664845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pic>
        <p:nvPicPr>
          <p:cNvPr id="5" name="Picture 11" descr="Picture 7.png">
            <a:extLst>
              <a:ext uri="{FF2B5EF4-FFF2-40B4-BE49-F238E27FC236}">
                <a16:creationId xmlns:a16="http://schemas.microsoft.com/office/drawing/2014/main" id="{1B628643-DDD4-49C3-BD1C-E14943A987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8">
            <a:extLst>
              <a:ext uri="{FF2B5EF4-FFF2-40B4-BE49-F238E27FC236}">
                <a16:creationId xmlns:a16="http://schemas.microsoft.com/office/drawing/2014/main" id="{99875D00-0278-4447-8960-2F7F715A38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180138"/>
            <a:ext cx="7010400" cy="46037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51751C-9C36-40E3-B93D-B7BEBC72EF5B}"/>
                </a:ext>
              </a:extLst>
            </p:cNvPr>
            <p:cNvSpPr/>
            <p:nvPr/>
          </p:nvSpPr>
          <p:spPr>
            <a:xfrm>
              <a:off x="4267200" y="6553200"/>
              <a:ext cx="2328862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9639D3-5343-49D5-9BDB-A82DFA55244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B5B8E9-3B7E-4F8C-9EBC-0449C3B8DD3C}"/>
                </a:ext>
              </a:extLst>
            </p:cNvPr>
            <p:cNvSpPr/>
            <p:nvPr userDrawn="1"/>
          </p:nvSpPr>
          <p:spPr>
            <a:xfrm>
              <a:off x="6586537" y="6553200"/>
              <a:ext cx="2328863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2">
            <a:extLst>
              <a:ext uri="{FF2B5EF4-FFF2-40B4-BE49-F238E27FC236}">
                <a16:creationId xmlns:a16="http://schemas.microsoft.com/office/drawing/2014/main" id="{62EAFDEF-921D-413E-8F35-14BCAF39FFF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40F8AE-98C0-493C-8422-C0D71F04F0E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E5319E-DF03-4259-A67C-989E56080C6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53014D-52BB-4F05-9B53-991AE192028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DFB4E5BA-B933-4EBC-8EC2-1C6C4E5CA6E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88EED-C5CA-43F6-9B24-BE2338E5BC61}" type="datetime1">
              <a:rPr lang="en-US"/>
              <a:pPr>
                <a:defRPr/>
              </a:pPr>
              <a:t>4/28/2023</a:t>
            </a:fld>
            <a:endParaRPr lang="en-US" dirty="0"/>
          </a:p>
        </p:txBody>
      </p:sp>
      <p:sp>
        <p:nvSpPr>
          <p:cNvPr id="15" name="Footer Placeholder 17">
            <a:extLst>
              <a:ext uri="{FF2B5EF4-FFF2-40B4-BE49-F238E27FC236}">
                <a16:creationId xmlns:a16="http://schemas.microsoft.com/office/drawing/2014/main" id="{AF9C7DAC-F30C-4717-B7AE-34F102D112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6" name="Slide Number Placeholder 18">
            <a:extLst>
              <a:ext uri="{FF2B5EF4-FFF2-40B4-BE49-F238E27FC236}">
                <a16:creationId xmlns:a16="http://schemas.microsoft.com/office/drawing/2014/main" id="{95FAEF75-F929-4DC0-9250-3925A997AD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678613" y="6294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12517-E156-4A10-B591-FF6661A6CD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57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C530FFC9-661A-4B7A-B31C-FE0306D1EB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6D0A61B1-D33C-4FA5-8BE9-A8753E3DE43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278217-EBBA-4BCC-B748-1268E1B8350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24EB8F-FD73-4CD6-9DE8-A7A8B111F58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4C8279-6409-4012-A6D2-6E06FF72D5E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8811CBB2-467C-4E32-B283-A5D9356EE82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59000" y="6219825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4A40DA-0AA9-4BF5-B050-D7B33A29EDC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0DF56C5-C923-4A32-BE5D-5C4E9D72DEE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2C520B-6843-486C-8CF8-133E46F6E95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848214A-8604-475C-9423-12A955113F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3575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4957D3CD-F114-4A5B-B44A-F02CF98407C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1A7B7-9C38-4888-BAC2-177F275CA195}" type="datetime1">
              <a:rPr lang="en-US"/>
              <a:pPr>
                <a:defRPr/>
              </a:pPr>
              <a:t>4/28/2023</a:t>
            </a:fld>
            <a:endParaRPr lang="en-US" dirty="0"/>
          </a:p>
        </p:txBody>
      </p:sp>
      <p:sp>
        <p:nvSpPr>
          <p:cNvPr id="16" name="Footer Placeholder 14">
            <a:extLst>
              <a:ext uri="{FF2B5EF4-FFF2-40B4-BE49-F238E27FC236}">
                <a16:creationId xmlns:a16="http://schemas.microsoft.com/office/drawing/2014/main" id="{9873630B-ED10-4D82-B416-53186CD98C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7" name="Slide Number Placeholder 15">
            <a:extLst>
              <a:ext uri="{FF2B5EF4-FFF2-40B4-BE49-F238E27FC236}">
                <a16:creationId xmlns:a16="http://schemas.microsoft.com/office/drawing/2014/main" id="{EB40C906-D251-45F6-9FF2-B16298E4D7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61138" y="6294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1C8B9-BE63-4FCD-9765-D25252280B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89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72C8DA6F-B3B7-4AB1-9D90-198B88C2591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640982-BF2E-4EFA-98BC-D4F4400C310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772A2C-202D-4A38-9886-D6F429B60B8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D626FB-0672-49C3-A885-6D29AA14F8E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7E0FCC17-CFC7-40F9-BEF2-6C485CF7B51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19825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2D1C4F-1BA1-4321-A3C4-0D6E552E347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2C5DC7-B1B7-458E-93AD-DA6F3D29869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33ED5B-00C9-4AC2-9F54-ED65023DD8C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49A4A4F9-BCB7-484D-AB4C-915D20BA7F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741EBA-0E2A-4B11-B61A-A4AE17E862C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1670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98E68637-3FE2-4B59-BC12-F52B48A8A44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09752-9A7E-43F7-B01E-273CCB0BFFA8}" type="datetime1">
              <a:rPr lang="en-US"/>
              <a:pPr>
                <a:defRPr/>
              </a:pPr>
              <a:t>4/28/2023</a:t>
            </a:fld>
            <a:endParaRPr lang="en-US" dirty="0"/>
          </a:p>
        </p:txBody>
      </p:sp>
      <p:sp>
        <p:nvSpPr>
          <p:cNvPr id="19" name="Footer Placeholder 17">
            <a:extLst>
              <a:ext uri="{FF2B5EF4-FFF2-40B4-BE49-F238E27FC236}">
                <a16:creationId xmlns:a16="http://schemas.microsoft.com/office/drawing/2014/main" id="{30EBF9B2-5746-4E88-88B2-21B277F57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20" name="Slide Number Placeholder 18">
            <a:extLst>
              <a:ext uri="{FF2B5EF4-FFF2-40B4-BE49-F238E27FC236}">
                <a16:creationId xmlns:a16="http://schemas.microsoft.com/office/drawing/2014/main" id="{1CC63DC8-D2D1-4A3A-AC86-44FB4BBA5A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53200" y="63230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0EDAA-0C0B-4986-B125-A067C65116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18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B99867C9-F61E-4B5A-8FD0-32E91F85F54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80DC7D-D304-48C7-9EF5-CD6B317BC9F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3C32D0-921C-4F74-8670-0E124C8B3A5B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226611-7FDE-4DFF-A839-0A15E74282F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8AD0C1D0-B9F4-431A-9B3F-A04A909A136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64275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A57854-BE95-4A4A-AC04-500C6E149AB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0B27EB-5B6F-4263-BDFE-39BD667A2C6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420641-9A8B-451E-A6F0-168BA738ED6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03C096D4-2849-481E-ABBB-8BE81CDF5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91D2B4-A6E0-49B4-9A05-6751B255B0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92475" y="663575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15DE5E56-B17A-4A39-B340-C091D40141A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357F0-2CC5-4FF5-8532-0C4064C0114F}" type="datetime1">
              <a:rPr lang="en-US"/>
              <a:pPr>
                <a:defRPr/>
              </a:pPr>
              <a:t>4/28/2023</a:t>
            </a:fld>
            <a:endParaRPr lang="en-US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6A83B205-8A40-4A62-B393-C6CFB41BF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6C177F5D-B79E-4FF8-96C3-2826935833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00024-D42A-4432-BF46-5BD556409A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59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B7A14A42-E946-4EC7-BFBE-EDBF49D6299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A0E236-428A-472F-95FC-E4B8282593B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5F7BB3-335B-4D17-BDF9-CC3B2E8D7FF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1FB6BF-A02B-4782-A901-E4207B9C4F2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73ABEF75-A1EE-497D-894A-450BE48C0B3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05538"/>
            <a:ext cx="7010400" cy="46037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6F50A7-C4BD-4663-8668-09948F14D15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819B48-1275-45F4-B71D-0A35E7E346E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12489B-625E-48F1-AE51-CA865FFF49D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926FA225-A7D0-4919-8D1A-6C414D475B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15CA3F-EC25-4A97-834E-DE748D0895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4051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76267A59-F704-4749-B68C-FA9B1A69FB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886FF-0662-4DD5-97A6-80EE6C8FA85D}" type="datetime1">
              <a:rPr lang="en-US"/>
              <a:pPr>
                <a:defRPr/>
              </a:pPr>
              <a:t>4/28/2023</a:t>
            </a:fld>
            <a:endParaRPr lang="en-US" dirty="0"/>
          </a:p>
        </p:txBody>
      </p:sp>
      <p:sp>
        <p:nvSpPr>
          <p:cNvPr id="17" name="Footer Placeholder 15">
            <a:extLst>
              <a:ext uri="{FF2B5EF4-FFF2-40B4-BE49-F238E27FC236}">
                <a16:creationId xmlns:a16="http://schemas.microsoft.com/office/drawing/2014/main" id="{0F1ECD63-2A67-4500-B056-0A374B46A0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8" name="Slide Number Placeholder 16">
            <a:extLst>
              <a:ext uri="{FF2B5EF4-FFF2-40B4-BE49-F238E27FC236}">
                <a16:creationId xmlns:a16="http://schemas.microsoft.com/office/drawing/2014/main" id="{F7A4AEB5-C216-4E1A-8020-42B6E4E8E8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2710A-8754-46E6-8B54-CA7BB3A588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103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C60A6F76-F450-4BAB-BFD4-DB9F5C7193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A6E0BA-3A14-480F-8928-59562D432BD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281B7D-9E75-4A5B-8B61-26F90354864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3EC295-07E7-4180-8223-9C7FE869AC4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30A80FF9-746B-4977-8293-2DA21DF5C08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30938"/>
            <a:ext cx="7010400" cy="46037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965C4A-8A43-4D5E-811F-F11CCE58B28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813A39-E0A3-48BF-9D19-A4C72A781BB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3A6490F-A295-42AD-BCF8-919CAB65C91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82B55E64-3A44-4B5C-9CCC-D331A5C0B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F942BF-7B7B-413C-8C36-1CEE10B59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65913"/>
            <a:ext cx="58674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57BE44A4-5144-4FF9-AC02-D0E3629C6EA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E8D11-DA57-45A6-9AD4-E5F5F0AFA8A3}" type="datetime1">
              <a:rPr lang="en-US"/>
              <a:pPr>
                <a:defRPr/>
              </a:pPr>
              <a:t>4/28/2023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B4D1D09-7B20-4745-A9A0-D4CB17CF50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4D87B9-976F-4E19-8205-83D0ECB4D4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4EBC9-8D26-4342-A5B5-C12A395BD89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111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9520B-92FD-40EC-886B-66A3EA41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4750D33-CA62-4784-A7C6-EAE8AB4F46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4AE53-889F-4D72-B686-1A3681DE2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422587-D62A-44CD-9BF8-9084615599D2}" type="datetime1">
              <a:rPr lang="en-US"/>
              <a:pPr>
                <a:defRPr/>
              </a:pPr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743E-0D6F-4A2C-BE9F-94EF3CB65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E256-FCF3-406F-97DC-D093CDEF5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DA1E199-783D-4C09-9D0C-A70C5F6B5A1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  <p:sldLayoutId id="2147485239" r:id="rId11"/>
    <p:sldLayoutId id="2147485227" r:id="rId12"/>
    <p:sldLayoutId id="2147485240" r:id="rId13"/>
    <p:sldLayoutId id="2147485241" r:id="rId14"/>
    <p:sldLayoutId id="2147485228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A2E876-88DF-4130-9776-BA59B3FB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Data Mining</a:t>
            </a:r>
            <a:br>
              <a:rPr lang="en-US" sz="3200" dirty="0"/>
            </a:br>
            <a:r>
              <a:rPr lang="en-US" sz="3200" dirty="0"/>
              <a:t>Topic: </a:t>
            </a:r>
            <a:r>
              <a:rPr lang="en-US" altLang="zh-CN" sz="3200" dirty="0"/>
              <a:t>Naïve Bayes Classifier</a:t>
            </a:r>
            <a:endParaRPr lang="en-US" sz="3200" dirty="0"/>
          </a:p>
        </p:txBody>
      </p:sp>
      <p:sp>
        <p:nvSpPr>
          <p:cNvPr id="16387" name="Content Placeholder 5">
            <a:extLst>
              <a:ext uri="{FF2B5EF4-FFF2-40B4-BE49-F238E27FC236}">
                <a16:creationId xmlns:a16="http://schemas.microsoft.com/office/drawing/2014/main" id="{A01C8954-9AF8-4921-93A3-A264AF8D0B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Dr. J Angel Arul Jothi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7">
            <a:extLst>
              <a:ext uri="{FF2B5EF4-FFF2-40B4-BE49-F238E27FC236}">
                <a16:creationId xmlns:a16="http://schemas.microsoft.com/office/drawing/2014/main" id="{CCCF8EE5-59F1-42CF-ABF0-53BBC030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0" indent="0"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6600"/>
          </a:p>
          <a:p>
            <a:pPr marL="0" indent="0"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660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B29C9-54FD-4B99-AE54-575A11CE10F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80B8172-52AE-4649-8300-C2B58B694930}" type="datetime1">
              <a:rPr lang="en-US"/>
              <a:pPr>
                <a:defRPr/>
              </a:pPr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B0C3-F4F1-4D01-8255-81424A9845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25605" name="Slide Number Placeholder 5">
            <a:extLst>
              <a:ext uri="{FF2B5EF4-FFF2-40B4-BE49-F238E27FC236}">
                <a16:creationId xmlns:a16="http://schemas.microsoft.com/office/drawing/2014/main" id="{63D79688-2887-4796-AE9A-A5595097E4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6B91D-FCD2-4944-BA39-5F285FF6AD6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5BCBBF-83C7-4359-9D8B-A5B4A031CE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2400" dirty="0">
                <a:latin typeface="Arial" charset="0"/>
                <a:cs typeface="Arial" charset="0"/>
              </a:rPr>
              <a:t>Text Book Chapter 5</a:t>
            </a:r>
          </a:p>
          <a:p>
            <a:pPr>
              <a:defRPr/>
            </a:pPr>
            <a:r>
              <a:rPr lang="en-US" sz="2400"/>
              <a:t>Sections 5.3.1, 5.3.2, 5.3.3</a:t>
            </a:r>
            <a:endParaRPr lang="en-US" sz="2400" dirty="0"/>
          </a:p>
          <a:p>
            <a:pPr eaLnBrk="1" hangingPunct="1">
              <a:spcBef>
                <a:spcPct val="0"/>
              </a:spcBef>
              <a:defRPr/>
            </a:pPr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40A69900-2970-4376-864A-F4F4D96A9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Bayesian classifiers 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classifiers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Model relationship between the attribute set and the class variable in a probabilistic manner 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Bayesian classification is based on Bayes theorem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Simple Bayesian classifier known as the naive Bayesian classifier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Bayesian classifiers have also exhibited high accuracy and speed when applied to large databases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420189AD-AC5D-4C1A-A4F4-79671CC4A1B2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2BAC0E-59A4-4268-9B57-ABD6F7D8C9C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055E3-4FED-4E6C-8D9D-E37B674FE0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3375" y="134938"/>
            <a:ext cx="6143625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Bayes Classification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>
            <a:extLst>
              <a:ext uri="{FF2B5EF4-FFF2-40B4-BE49-F238E27FC236}">
                <a16:creationId xmlns:a16="http://schemas.microsoft.com/office/drawing/2014/main" id="{289D93CF-4439-4352-8188-A198BCAD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Naive Bayesian classifiers assume that the effect of an attribute value on a given class is independent of the values of the other attributes</a:t>
            </a:r>
          </a:p>
          <a:p>
            <a:pPr fontAlgn="base">
              <a:spcAft>
                <a:spcPct val="0"/>
              </a:spcAft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assumption is called class conditional independence</a:t>
            </a:r>
          </a:p>
          <a:p>
            <a:pPr fontAlgn="base">
              <a:spcAft>
                <a:spcPct val="0"/>
              </a:spcAft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is made to simplify the computations involved and, in this sense, is considered “naive.”</a:t>
            </a:r>
            <a:endParaRPr lang="en-A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716-51F6-4C97-9452-992B954299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Naive Bayesian classifiers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2E8D5-BBB2-49BF-8D0E-0DE39EDFE46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B7594E9-058F-4066-94FD-3EC85B659AE8}" type="datetime1">
              <a:rPr lang="en-US" smtClean="0"/>
              <a:pPr>
                <a:defRPr/>
              </a:pPr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E2760-9DD3-4FEC-AB20-AEE29F8116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9462" name="Slide Number Placeholder 5">
            <a:extLst>
              <a:ext uri="{FF2B5EF4-FFF2-40B4-BE49-F238E27FC236}">
                <a16:creationId xmlns:a16="http://schemas.microsoft.com/office/drawing/2014/main" id="{A860D373-2594-4EAF-86D0-AD85CADC3082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8A6602-0782-4EE6-AB72-40C20D2E5CE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E7856-098F-499B-8D30-37EBB794CC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Example 1</a:t>
            </a:r>
            <a:endParaRPr lang="en-AE" dirty="0"/>
          </a:p>
        </p:txBody>
      </p:sp>
      <p:sp>
        <p:nvSpPr>
          <p:cNvPr id="20483" name="Slide Number Placeholder 2">
            <a:extLst>
              <a:ext uri="{FF2B5EF4-FFF2-40B4-BE49-F238E27FC236}">
                <a16:creationId xmlns:a16="http://schemas.microsoft.com/office/drawing/2014/main" id="{1FC163CB-6162-43F7-9FEC-A17657164134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0AA739-6C51-499D-B85D-51362412843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0484" name="Picture 9">
            <a:extLst>
              <a:ext uri="{FF2B5EF4-FFF2-40B4-BE49-F238E27FC236}">
                <a16:creationId xmlns:a16="http://schemas.microsoft.com/office/drawing/2014/main" id="{23FD4DE9-6E1B-40B5-92D7-70D21D632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643731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B620-3951-4BAB-9CE9-29FC3B047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test instance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the predicted class label using Naive Bayes classifier</a:t>
            </a:r>
          </a:p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=(Outlook=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Sunny,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Cool,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=High,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endParaRPr 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80EAD8-F17E-445D-BA58-1CD625314E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Example 1</a:t>
            </a:r>
            <a:endParaRPr lang="en-AE" dirty="0"/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E2615A10-3AC3-4D81-9E73-7DDEFB25B495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1C63C8-F2A6-4AA5-BED5-69CDF9C3AF2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Text Box 93">
            <a:extLst>
              <a:ext uri="{FF2B5EF4-FFF2-40B4-BE49-F238E27FC236}">
                <a16:creationId xmlns:a16="http://schemas.microsoft.com/office/drawing/2014/main" id="{831258C0-CD77-4A34-AB12-711976C4E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60738"/>
            <a:ext cx="4259263" cy="2060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GB" sz="2000" dirty="0">
                <a:latin typeface="Palatino Linotype" pitchFamily="18" charset="0"/>
              </a:rPr>
              <a:t>P(Outlook=</a:t>
            </a:r>
            <a:r>
              <a:rPr lang="en-GB" sz="2000" i="1" dirty="0" err="1">
                <a:latin typeface="Palatino Linotype" pitchFamily="18" charset="0"/>
              </a:rPr>
              <a:t>Sunny</a:t>
            </a:r>
            <a:r>
              <a:rPr lang="en-GB" sz="2000" dirty="0" err="1">
                <a:latin typeface="Palatino Linotype" pitchFamily="18" charset="0"/>
              </a:rPr>
              <a:t>|Play</a:t>
            </a:r>
            <a:r>
              <a:rPr lang="en-GB" sz="2000" dirty="0">
                <a:latin typeface="Palatino Linotype" pitchFamily="18" charset="0"/>
              </a:rPr>
              <a:t>=</a:t>
            </a:r>
            <a:r>
              <a:rPr lang="en-GB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Yes</a:t>
            </a:r>
            <a:r>
              <a:rPr lang="en-GB" sz="2000" dirty="0">
                <a:latin typeface="Palatino Linotype" pitchFamily="18" charset="0"/>
              </a:rPr>
              <a:t>) = 2/9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2000" dirty="0">
                <a:latin typeface="Palatino Linotype" pitchFamily="18" charset="0"/>
              </a:rPr>
              <a:t>P(Temperature=</a:t>
            </a:r>
            <a:r>
              <a:rPr lang="en-GB" sz="2000" i="1" dirty="0" err="1">
                <a:latin typeface="Palatino Linotype" pitchFamily="18" charset="0"/>
              </a:rPr>
              <a:t>Cool</a:t>
            </a:r>
            <a:r>
              <a:rPr lang="en-GB" sz="2000" dirty="0" err="1">
                <a:latin typeface="Palatino Linotype" pitchFamily="18" charset="0"/>
              </a:rPr>
              <a:t>|Play</a:t>
            </a:r>
            <a:r>
              <a:rPr lang="en-GB" sz="2000" dirty="0">
                <a:latin typeface="Palatino Linotype" pitchFamily="18" charset="0"/>
              </a:rPr>
              <a:t>=</a:t>
            </a:r>
            <a:r>
              <a:rPr lang="en-GB" sz="2000" i="1" dirty="0">
                <a:latin typeface="Palatino Linotype" pitchFamily="18" charset="0"/>
              </a:rPr>
              <a:t>Yes</a:t>
            </a:r>
            <a:r>
              <a:rPr lang="en-GB" sz="2000" dirty="0">
                <a:latin typeface="Palatino Linotype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2000" dirty="0">
                <a:latin typeface="Palatino Linotype" pitchFamily="18" charset="0"/>
              </a:rPr>
              <a:t>P(</a:t>
            </a:r>
            <a:r>
              <a:rPr lang="en-GB" sz="2000" dirty="0" err="1">
                <a:latin typeface="Palatino Linotype" pitchFamily="18" charset="0"/>
              </a:rPr>
              <a:t>Huminity</a:t>
            </a:r>
            <a:r>
              <a:rPr lang="en-GB" sz="2000" dirty="0">
                <a:latin typeface="Palatino Linotype" pitchFamily="18" charset="0"/>
              </a:rPr>
              <a:t>=</a:t>
            </a:r>
            <a:r>
              <a:rPr lang="en-GB" sz="2000" i="1" dirty="0" err="1">
                <a:latin typeface="Palatino Linotype" pitchFamily="18" charset="0"/>
              </a:rPr>
              <a:t>High</a:t>
            </a:r>
            <a:r>
              <a:rPr lang="en-GB" sz="2000" dirty="0" err="1">
                <a:latin typeface="Palatino Linotype" pitchFamily="18" charset="0"/>
              </a:rPr>
              <a:t>|Play</a:t>
            </a:r>
            <a:r>
              <a:rPr lang="en-GB" sz="2000" dirty="0">
                <a:latin typeface="Palatino Linotype" pitchFamily="18" charset="0"/>
              </a:rPr>
              <a:t>=</a:t>
            </a:r>
            <a:r>
              <a:rPr lang="en-GB" sz="2000" i="1" dirty="0">
                <a:latin typeface="Palatino Linotype" pitchFamily="18" charset="0"/>
              </a:rPr>
              <a:t>Yes</a:t>
            </a:r>
            <a:r>
              <a:rPr lang="en-GB" sz="2000" dirty="0">
                <a:latin typeface="Palatino Linotype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2000" dirty="0">
                <a:latin typeface="Palatino Linotype" pitchFamily="18" charset="0"/>
              </a:rPr>
              <a:t>P(Wind=</a:t>
            </a:r>
            <a:r>
              <a:rPr lang="en-GB" sz="2000" i="1" dirty="0" err="1">
                <a:latin typeface="Palatino Linotype" pitchFamily="18" charset="0"/>
              </a:rPr>
              <a:t>Strong</a:t>
            </a:r>
            <a:r>
              <a:rPr lang="en-GB" sz="2000" dirty="0" err="1">
                <a:latin typeface="Palatino Linotype" pitchFamily="18" charset="0"/>
              </a:rPr>
              <a:t>|Play</a:t>
            </a:r>
            <a:r>
              <a:rPr lang="en-GB" sz="2000" dirty="0">
                <a:latin typeface="Palatino Linotype" pitchFamily="18" charset="0"/>
              </a:rPr>
              <a:t>=</a:t>
            </a:r>
            <a:r>
              <a:rPr lang="en-GB" sz="2000" i="1" dirty="0">
                <a:latin typeface="Palatino Linotype" pitchFamily="18" charset="0"/>
              </a:rPr>
              <a:t>Yes</a:t>
            </a:r>
            <a:r>
              <a:rPr lang="en-GB" sz="2000" dirty="0">
                <a:latin typeface="Palatino Linotype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2000" dirty="0">
                <a:latin typeface="Palatino Linotype" pitchFamily="18" charset="0"/>
              </a:rPr>
              <a:t>P(Play=</a:t>
            </a:r>
            <a:r>
              <a:rPr lang="en-GB" sz="2000" i="1" dirty="0">
                <a:latin typeface="Palatino Linotype" pitchFamily="18" charset="0"/>
              </a:rPr>
              <a:t>Yes</a:t>
            </a:r>
            <a:r>
              <a:rPr lang="en-GB" sz="2000" dirty="0">
                <a:latin typeface="Palatino Linotype" pitchFamily="18" charset="0"/>
              </a:rPr>
              <a:t>) = 9/14</a:t>
            </a:r>
          </a:p>
        </p:txBody>
      </p:sp>
      <p:sp>
        <p:nvSpPr>
          <p:cNvPr id="5" name="Text Box 91">
            <a:extLst>
              <a:ext uri="{FF2B5EF4-FFF2-40B4-BE49-F238E27FC236}">
                <a16:creationId xmlns:a16="http://schemas.microsoft.com/office/drawing/2014/main" id="{F13E5970-99B2-4AAA-B474-2A78BE779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38" y="3303588"/>
            <a:ext cx="4357687" cy="2060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GB" sz="2000" dirty="0">
                <a:latin typeface="Palatino Linotype" pitchFamily="18" charset="0"/>
              </a:rPr>
              <a:t>P(Outlook=</a:t>
            </a:r>
            <a:r>
              <a:rPr lang="en-GB" sz="2000" dirty="0" err="1">
                <a:latin typeface="Palatino Linotype" pitchFamily="18" charset="0"/>
              </a:rPr>
              <a:t>S</a:t>
            </a:r>
            <a:r>
              <a:rPr lang="en-GB" sz="2000" i="1" dirty="0" err="1">
                <a:latin typeface="Palatino Linotype" pitchFamily="18" charset="0"/>
              </a:rPr>
              <a:t>unny</a:t>
            </a:r>
            <a:r>
              <a:rPr lang="en-GB" sz="2000" dirty="0" err="1">
                <a:latin typeface="Palatino Linotype" pitchFamily="18" charset="0"/>
              </a:rPr>
              <a:t>|Play</a:t>
            </a:r>
            <a:r>
              <a:rPr lang="en-GB" sz="2000" dirty="0">
                <a:latin typeface="Palatino Linotype" pitchFamily="18" charset="0"/>
              </a:rPr>
              <a:t>=</a:t>
            </a:r>
            <a:r>
              <a:rPr lang="en-GB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No</a:t>
            </a:r>
            <a:r>
              <a:rPr lang="en-GB" sz="2000" dirty="0">
                <a:latin typeface="Palatino Linotype" pitchFamily="18" charset="0"/>
              </a:rPr>
              <a:t>) = 3/5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2000" dirty="0">
                <a:latin typeface="Palatino Linotype" pitchFamily="18" charset="0"/>
              </a:rPr>
              <a:t>P(Temperature=</a:t>
            </a:r>
            <a:r>
              <a:rPr lang="en-GB" sz="2000" i="1" dirty="0" err="1">
                <a:latin typeface="Palatino Linotype" pitchFamily="18" charset="0"/>
              </a:rPr>
              <a:t>Cool</a:t>
            </a:r>
            <a:r>
              <a:rPr lang="en-GB" sz="2000" dirty="0" err="1">
                <a:latin typeface="Palatino Linotype" pitchFamily="18" charset="0"/>
              </a:rPr>
              <a:t>|Play</a:t>
            </a:r>
            <a:r>
              <a:rPr lang="en-GB" sz="2000" dirty="0">
                <a:latin typeface="Palatino Linotype" pitchFamily="18" charset="0"/>
              </a:rPr>
              <a:t>=</a:t>
            </a:r>
            <a:r>
              <a:rPr lang="en-GB" sz="2000" i="1" dirty="0">
                <a:latin typeface="Palatino Linotype" pitchFamily="18" charset="0"/>
              </a:rPr>
              <a:t>=No</a:t>
            </a:r>
            <a:r>
              <a:rPr lang="en-GB" sz="2000" dirty="0">
                <a:latin typeface="Palatino Linotype" pitchFamily="18" charset="0"/>
              </a:rPr>
              <a:t>) = 1/5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2000" dirty="0">
                <a:latin typeface="Palatino Linotype" pitchFamily="18" charset="0"/>
              </a:rPr>
              <a:t>P(</a:t>
            </a:r>
            <a:r>
              <a:rPr lang="en-GB" sz="2000" dirty="0" err="1">
                <a:latin typeface="Palatino Linotype" pitchFamily="18" charset="0"/>
              </a:rPr>
              <a:t>Huminity</a:t>
            </a:r>
            <a:r>
              <a:rPr lang="en-GB" sz="2000" dirty="0">
                <a:latin typeface="Palatino Linotype" pitchFamily="18" charset="0"/>
              </a:rPr>
              <a:t>=</a:t>
            </a:r>
            <a:r>
              <a:rPr lang="en-GB" sz="2000" i="1" dirty="0" err="1">
                <a:latin typeface="Palatino Linotype" pitchFamily="18" charset="0"/>
              </a:rPr>
              <a:t>High</a:t>
            </a:r>
            <a:r>
              <a:rPr lang="en-GB" sz="2000" dirty="0" err="1">
                <a:latin typeface="Palatino Linotype" pitchFamily="18" charset="0"/>
              </a:rPr>
              <a:t>|Play</a:t>
            </a:r>
            <a:r>
              <a:rPr lang="en-GB" sz="2000" dirty="0">
                <a:latin typeface="Palatino Linotype" pitchFamily="18" charset="0"/>
              </a:rPr>
              <a:t>=</a:t>
            </a:r>
            <a:r>
              <a:rPr lang="en-GB" sz="2000" i="1" dirty="0">
                <a:latin typeface="Palatino Linotype" pitchFamily="18" charset="0"/>
              </a:rPr>
              <a:t>No</a:t>
            </a:r>
            <a:r>
              <a:rPr lang="en-GB" sz="2000" dirty="0">
                <a:latin typeface="Palatino Linotype" pitchFamily="18" charset="0"/>
              </a:rPr>
              <a:t>) = 4/5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2000" dirty="0">
                <a:latin typeface="Palatino Linotype" pitchFamily="18" charset="0"/>
              </a:rPr>
              <a:t>P(Wind=</a:t>
            </a:r>
            <a:r>
              <a:rPr lang="en-GB" sz="2000" i="1" dirty="0" err="1">
                <a:latin typeface="Palatino Linotype" pitchFamily="18" charset="0"/>
              </a:rPr>
              <a:t>Strong</a:t>
            </a:r>
            <a:r>
              <a:rPr lang="en-GB" sz="2000" dirty="0" err="1">
                <a:latin typeface="Palatino Linotype" pitchFamily="18" charset="0"/>
              </a:rPr>
              <a:t>|Play</a:t>
            </a:r>
            <a:r>
              <a:rPr lang="en-GB" sz="2000" dirty="0">
                <a:latin typeface="Palatino Linotype" pitchFamily="18" charset="0"/>
              </a:rPr>
              <a:t>=</a:t>
            </a:r>
            <a:r>
              <a:rPr lang="en-GB" sz="2000" i="1" dirty="0">
                <a:latin typeface="Palatino Linotype" pitchFamily="18" charset="0"/>
              </a:rPr>
              <a:t>No</a:t>
            </a:r>
            <a:r>
              <a:rPr lang="en-GB" sz="2000" dirty="0">
                <a:latin typeface="Palatino Linotype" pitchFamily="18" charset="0"/>
              </a:rPr>
              <a:t>) = 3/5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2000" dirty="0">
                <a:latin typeface="Palatino Linotype" pitchFamily="18" charset="0"/>
              </a:rPr>
              <a:t>P(Play=</a:t>
            </a:r>
            <a:r>
              <a:rPr lang="en-GB" sz="2000" i="1" dirty="0">
                <a:latin typeface="Palatino Linotype" pitchFamily="18" charset="0"/>
              </a:rPr>
              <a:t>No</a:t>
            </a:r>
            <a:r>
              <a:rPr lang="en-GB" sz="2000" dirty="0">
                <a:latin typeface="Palatino Linotype" pitchFamily="18" charset="0"/>
              </a:rPr>
              <a:t>) = 5/14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>
            <a:extLst>
              <a:ext uri="{FF2B5EF4-FFF2-40B4-BE49-F238E27FC236}">
                <a16:creationId xmlns:a16="http://schemas.microsoft.com/office/drawing/2014/main" id="{2F5E6F2A-B0AB-4F99-944C-86AA48F179DD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304800" y="1493838"/>
            <a:ext cx="8686800" cy="3371850"/>
          </a:xfrm>
          <a:solidFill>
            <a:schemeClr val="bg1"/>
          </a:solidFill>
        </p:spPr>
        <p:txBody>
          <a:bodyPr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GB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[P(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|Y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)P(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Cool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)P(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|Y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)P(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)]P(Play=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0.0053</a:t>
            </a:r>
          </a:p>
          <a:p>
            <a:pPr eaLnBrk="1" hangingPunct="1"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GB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[P(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|N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P(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Cool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|N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)P(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)P(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)]P(Play=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0.0206</a:t>
            </a:r>
          </a:p>
          <a:p>
            <a:pPr eaLnBrk="1" hangingPunct="1">
              <a:defRPr/>
            </a:pPr>
            <a:endParaRPr lang="en-GB" sz="2400" dirty="0">
              <a:latin typeface="Palatino Linotype" pitchFamily="18" charset="0"/>
            </a:endParaRPr>
          </a:p>
          <a:p>
            <a:pPr marL="0" indent="0" eaLnBrk="1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en-GB" sz="2400" dirty="0">
              <a:latin typeface="Palatino Linotype" pitchFamily="18" charset="0"/>
            </a:endParaRPr>
          </a:p>
          <a:p>
            <a:pPr marL="0" indent="0" eaLnBrk="1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en-GB" sz="2400" dirty="0">
                <a:latin typeface="Palatino Linotype" pitchFamily="18" charset="0"/>
              </a:rPr>
              <a:t>P(</a:t>
            </a:r>
            <a:r>
              <a:rPr lang="en-GB" sz="2400" i="1" dirty="0" err="1">
                <a:latin typeface="Palatino Linotype" pitchFamily="18" charset="0"/>
              </a:rPr>
              <a:t>Yes|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dirty="0">
                <a:latin typeface="Palatino Linotype" pitchFamily="18" charset="0"/>
              </a:rPr>
              <a:t>) &lt; P(</a:t>
            </a:r>
            <a:r>
              <a:rPr lang="en-GB" sz="2400" i="1" dirty="0">
                <a:latin typeface="Palatino Linotype" pitchFamily="18" charset="0"/>
              </a:rPr>
              <a:t>No</a:t>
            </a:r>
            <a:r>
              <a:rPr lang="en-GB" sz="2400" dirty="0">
                <a:latin typeface="Palatino Linotype" pitchFamily="18" charset="0"/>
              </a:rPr>
              <a:t>|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GB" sz="2400" dirty="0">
                <a:latin typeface="Palatino Linotype" pitchFamily="18" charset="0"/>
              </a:rPr>
              <a:t>), we label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dirty="0">
                <a:latin typeface="Palatino Linotype" pitchFamily="18" charset="0"/>
              </a:rPr>
              <a:t> to be “</a:t>
            </a:r>
            <a:r>
              <a:rPr lang="en-GB" sz="2400" i="1" dirty="0">
                <a:latin typeface="Palatino Linotype" pitchFamily="18" charset="0"/>
              </a:rPr>
              <a:t>No</a:t>
            </a:r>
            <a:r>
              <a:rPr lang="en-GB" sz="2400" dirty="0">
                <a:latin typeface="Palatino Linotype" pitchFamily="18" charset="0"/>
              </a:rPr>
              <a:t>”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8C5B3B-0678-4727-9374-0910617373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Example 1</a:t>
            </a:r>
            <a:endParaRPr lang="en-AE" dirty="0"/>
          </a:p>
          <a:p>
            <a:pPr>
              <a:defRPr/>
            </a:pPr>
            <a:endParaRPr lang="en-AE" dirty="0"/>
          </a:p>
        </p:txBody>
      </p:sp>
      <p:sp>
        <p:nvSpPr>
          <p:cNvPr id="22532" name="Slide Number Placeholder 2">
            <a:extLst>
              <a:ext uri="{FF2B5EF4-FFF2-40B4-BE49-F238E27FC236}">
                <a16:creationId xmlns:a16="http://schemas.microsoft.com/office/drawing/2014/main" id="{7BA30441-2E99-44AF-863C-464BE7616CD2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05CC63-8E84-40C2-80A9-C3213951793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3">
            <a:extLst>
              <a:ext uri="{FF2B5EF4-FFF2-40B4-BE49-F238E27FC236}">
                <a16:creationId xmlns:a16="http://schemas.microsoft.com/office/drawing/2014/main" id="{013422B0-AFB6-48A0-862F-697C54E1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4443413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training set. Given a test instance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find the predicted class label of the test instance  using Naive Bayes classifier</a:t>
            </a:r>
          </a:p>
          <a:p>
            <a:pPr fontAlgn="base">
              <a:spcAft>
                <a:spcPct val="0"/>
              </a:spcAft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home owner = No, Marital status = Married, Annual income = 120K</a:t>
            </a:r>
          </a:p>
          <a:p>
            <a:pPr fontAlgn="base">
              <a:spcAft>
                <a:spcPct val="0"/>
              </a:spcAft>
            </a:pPr>
            <a:endParaRPr lang="en-AE" altLang="en-US"/>
          </a:p>
        </p:txBody>
      </p:sp>
      <p:sp>
        <p:nvSpPr>
          <p:cNvPr id="23555" name="Slide Number Placeholder 2">
            <a:extLst>
              <a:ext uri="{FF2B5EF4-FFF2-40B4-BE49-F238E27FC236}">
                <a16:creationId xmlns:a16="http://schemas.microsoft.com/office/drawing/2014/main" id="{3DDDE79E-F36B-496D-8ABD-D5DDD9657D07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67B034-BAFE-4DFB-B0EA-ED55E89CF63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BC47A-9690-46DA-873E-2B6A11F175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" y="109538"/>
            <a:ext cx="599281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2</a:t>
            </a:r>
          </a:p>
        </p:txBody>
      </p:sp>
      <p:pic>
        <p:nvPicPr>
          <p:cNvPr id="23557" name="Picture 6">
            <a:extLst>
              <a:ext uri="{FF2B5EF4-FFF2-40B4-BE49-F238E27FC236}">
                <a16:creationId xmlns:a16="http://schemas.microsoft.com/office/drawing/2014/main" id="{60F4B631-3FD9-4FA9-903F-37BCF6C5A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"/>
          <a:stretch>
            <a:fillRect/>
          </a:stretch>
        </p:blipFill>
        <p:spPr bwMode="auto">
          <a:xfrm>
            <a:off x="4748213" y="996950"/>
            <a:ext cx="41751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06C66A-FE56-4886-A1C6-61B89B4C1DC6}"/>
                  </a:ext>
                </a:extLst>
              </p14:cNvPr>
              <p14:cNvContentPartPr/>
              <p14:nvPr/>
            </p14:nvContentPartPr>
            <p14:xfrm>
              <a:off x="685800" y="4977117"/>
              <a:ext cx="3267810" cy="77409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06C66A-FE56-4886-A1C6-61B89B4C1D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6441" y="4967760"/>
                <a:ext cx="3286528" cy="79280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4">
            <a:extLst>
              <a:ext uri="{FF2B5EF4-FFF2-40B4-BE49-F238E27FC236}">
                <a16:creationId xmlns:a16="http://schemas.microsoft.com/office/drawing/2014/main" id="{0FAF8843-77FC-4F4A-8B05-E5E4687B2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|Class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=No) = P(Home Owner=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No|Class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P(Married|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Class=No)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P(Income=120K| Class=No)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P(Class=No)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= 4/7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4/7  0.0072  0.7= 0.0024</a:t>
            </a:r>
          </a:p>
          <a:p>
            <a:pPr fontAlgn="base">
              <a:spcAft>
                <a:spcPct val="0"/>
              </a:spcAft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fontAlgn="base">
              <a:spcAft>
                <a:spcPct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|Class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=Yes) = P(Home Owner =No| Class=Yes)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P(Married|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Class=Yes)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P(Income=120K| Class=Yes)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P(Class=Yes)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= 1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0  1.2  10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-9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0.3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</a:t>
            </a:r>
          </a:p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fontAlgn="base">
              <a:spcAft>
                <a:spcPct val="0"/>
              </a:spcAft>
              <a:buFont typeface="Monotype Sorts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P(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No|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 P(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Yes|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=&gt; Class = No</a:t>
            </a:r>
          </a:p>
          <a:p>
            <a:pPr fontAlgn="base">
              <a:spcAft>
                <a:spcPct val="0"/>
              </a:spcAft>
              <a:defRPr/>
            </a:pPr>
            <a:endParaRPr lang="en-AE" altLang="en-US" dirty="0"/>
          </a:p>
        </p:txBody>
      </p:sp>
      <p:sp>
        <p:nvSpPr>
          <p:cNvPr id="24579" name="Slide Number Placeholder 2">
            <a:extLst>
              <a:ext uri="{FF2B5EF4-FFF2-40B4-BE49-F238E27FC236}">
                <a16:creationId xmlns:a16="http://schemas.microsoft.com/office/drawing/2014/main" id="{BC168802-278E-48DB-898C-6DE6D8E23D9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DA1483-9BEB-4B84-B6BA-2C381FC4F31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FF769-656A-4487-930C-2DF82E05F2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" y="101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10332</TotalTime>
  <Words>582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宋体</vt:lpstr>
      <vt:lpstr>Arial</vt:lpstr>
      <vt:lpstr>Calibri</vt:lpstr>
      <vt:lpstr>Monotype Sorts</vt:lpstr>
      <vt:lpstr>Palatino Linotype</vt:lpstr>
      <vt:lpstr>Symbol</vt:lpstr>
      <vt:lpstr>Times New Roman</vt:lpstr>
      <vt:lpstr>Wingdings</vt:lpstr>
      <vt:lpstr>Office Theme</vt:lpstr>
      <vt:lpstr>Data Mining Topic: Naïve Bayes Classifier</vt:lpstr>
      <vt:lpstr>PowerPoint Presentation</vt:lpstr>
      <vt:lpstr>Bayes Classification</vt:lpstr>
      <vt:lpstr>PowerPoint Presentation</vt:lpstr>
      <vt:lpstr>PowerPoint Presentation</vt:lpstr>
      <vt:lpstr>PowerPoint Presentation</vt:lpstr>
      <vt:lpstr>PowerPoint Presentation</vt:lpstr>
      <vt:lpstr>Example 2</vt:lpstr>
      <vt:lpstr>Example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Angel Jothi</cp:lastModifiedBy>
  <cp:revision>603</cp:revision>
  <dcterms:created xsi:type="dcterms:W3CDTF">2011-09-14T09:42:05Z</dcterms:created>
  <dcterms:modified xsi:type="dcterms:W3CDTF">2023-04-28T02:49:37Z</dcterms:modified>
</cp:coreProperties>
</file>