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0" r:id="rId2"/>
    <p:sldId id="257" r:id="rId3"/>
    <p:sldId id="582" r:id="rId4"/>
    <p:sldId id="727" r:id="rId5"/>
    <p:sldId id="604" r:id="rId6"/>
    <p:sldId id="728" r:id="rId7"/>
    <p:sldId id="591" r:id="rId8"/>
    <p:sldId id="729" r:id="rId9"/>
    <p:sldId id="730" r:id="rId10"/>
    <p:sldId id="731" r:id="rId11"/>
    <p:sldId id="606" r:id="rId12"/>
    <p:sldId id="593" r:id="rId13"/>
    <p:sldId id="733" r:id="rId14"/>
    <p:sldId id="734" r:id="rId15"/>
    <p:sldId id="697" r:id="rId16"/>
    <p:sldId id="699" r:id="rId17"/>
    <p:sldId id="698" r:id="rId18"/>
    <p:sldId id="700" r:id="rId19"/>
    <p:sldId id="701" r:id="rId20"/>
    <p:sldId id="702" r:id="rId21"/>
    <p:sldId id="704" r:id="rId22"/>
    <p:sldId id="705" r:id="rId23"/>
    <p:sldId id="706" r:id="rId24"/>
    <p:sldId id="707" r:id="rId25"/>
    <p:sldId id="708" r:id="rId26"/>
    <p:sldId id="723" r:id="rId27"/>
    <p:sldId id="724" r:id="rId28"/>
    <p:sldId id="725" r:id="rId29"/>
    <p:sldId id="303"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p:cViewPr varScale="1">
        <p:scale>
          <a:sx n="68" d="100"/>
          <a:sy n="68" d="100"/>
        </p:scale>
        <p:origin x="1440" y="6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28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271728-5BAD-4A91-80CD-2F636A4EEB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671A4C99-3BB9-4C22-9598-3077C25BA78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2DBF929-8402-410B-9837-0A080FD741DD}" type="datetimeFigureOut">
              <a:rPr lang="en-US"/>
              <a:pPr>
                <a:defRPr/>
              </a:pPr>
              <a:t>11/15/2023</a:t>
            </a:fld>
            <a:endParaRPr lang="en-US"/>
          </a:p>
        </p:txBody>
      </p:sp>
      <p:sp>
        <p:nvSpPr>
          <p:cNvPr id="4" name="Slide Image Placeholder 3">
            <a:extLst>
              <a:ext uri="{FF2B5EF4-FFF2-40B4-BE49-F238E27FC236}">
                <a16:creationId xmlns:a16="http://schemas.microsoft.com/office/drawing/2014/main" id="{7E15D486-5E36-441A-8D3D-FD8262CF0AFA}"/>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2EC332D-B1F7-47C2-958D-07C5CB4BAD8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3C40DE7-1CB9-4504-AB56-05E19E8A883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9C579F5A-8B73-4BCE-9EC8-34324AE71B2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A1E43F2C-5CA6-4214-8E59-3F9439CC9F24}"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B67F1E09-B1CF-4C8A-8363-667683D4D491}"/>
              </a:ext>
            </a:extLst>
          </p:cNvPr>
          <p:cNvSpPr>
            <a:spLocks noGrp="1" noRot="1" noChangeAspect="1" noChangeArrowheads="1" noTextEdit="1"/>
          </p:cNvSpPr>
          <p:nvPr>
            <p:ph type="sldImg"/>
          </p:nvPr>
        </p:nvSpPr>
        <p:spPr bwMode="auto">
          <a:xfrm>
            <a:off x="1270000" y="728663"/>
            <a:ext cx="4778375" cy="358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930D8D11-540B-4691-BD74-49F990132B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4BD801F5-A490-4480-BBD0-EAD8D7B2A967}"/>
              </a:ext>
            </a:extLst>
          </p:cNvPr>
          <p:cNvSpPr>
            <a:spLocks noGrp="1"/>
          </p:cNvSpPr>
          <p:nvPr>
            <p:ph type="sldNum" sz="quarter" idx="5"/>
          </p:nvPr>
        </p:nvSpPr>
        <p:spPr bwMode="auto">
          <a:xfrm>
            <a:off x="4143375" y="9120188"/>
            <a:ext cx="3170238" cy="479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733" tIns="47866" rIns="95733" bIns="47866"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1363" indent="-284163">
              <a:defRPr>
                <a:solidFill>
                  <a:schemeClr val="tx1"/>
                </a:solidFill>
                <a:latin typeface="Arial" panose="020B0604020202020204" pitchFamily="34" charset="0"/>
                <a:cs typeface="Arial" panose="020B0604020202020204" pitchFamily="34" charset="0"/>
              </a:defRPr>
            </a:lvl2pPr>
            <a:lvl3pPr marL="1141413" indent="-227013">
              <a:defRPr>
                <a:solidFill>
                  <a:schemeClr val="tx1"/>
                </a:solidFill>
                <a:latin typeface="Arial" panose="020B0604020202020204" pitchFamily="34" charset="0"/>
                <a:cs typeface="Arial" panose="020B0604020202020204" pitchFamily="34" charset="0"/>
              </a:defRPr>
            </a:lvl3pPr>
            <a:lvl4pPr marL="1598613" indent="-227013">
              <a:defRPr>
                <a:solidFill>
                  <a:schemeClr val="tx1"/>
                </a:solidFill>
                <a:latin typeface="Arial" panose="020B0604020202020204" pitchFamily="34" charset="0"/>
                <a:cs typeface="Arial" panose="020B0604020202020204" pitchFamily="34" charset="0"/>
              </a:defRPr>
            </a:lvl4pPr>
            <a:lvl5pPr marL="2055813" indent="-227013">
              <a:defRPr>
                <a:solidFill>
                  <a:schemeClr val="tx1"/>
                </a:solidFill>
                <a:latin typeface="Arial" panose="020B0604020202020204" pitchFamily="34" charset="0"/>
                <a:cs typeface="Arial" panose="020B0604020202020204" pitchFamily="34" charset="0"/>
              </a:defRPr>
            </a:lvl5pPr>
            <a:lvl6pPr marL="25130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02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74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46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111694-3DCB-4AB2-A7AE-05F59469F113}" type="slidenum">
              <a:rPr lang="en-US" altLang="en-US" sz="1300" b="1" smtClean="0"/>
              <a:pPr eaLnBrk="1" hangingPunct="1"/>
              <a:t>7</a:t>
            </a:fld>
            <a:endParaRPr lang="en-US" altLang="en-US" sz="1300" b="1"/>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02CBC16-D22A-46A7-B48A-29A3E471E559}"/>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4DE1CE74-5665-41B8-A995-6F70B719C0EC}"/>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81D51C0B-C5C6-4308-AC1C-2A1F132C0D8F}"/>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99C9500-49EB-4590-9E3A-D203AADE844C}"/>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7" name="Picture 10" descr="BITS_university_logo_whitevert.png">
            <a:extLst>
              <a:ext uri="{FF2B5EF4-FFF2-40B4-BE49-F238E27FC236}">
                <a16:creationId xmlns:a16="http://schemas.microsoft.com/office/drawing/2014/main" id="{FDDE7395-C24D-491B-AA51-9855BEAB1BE0}"/>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BF5E2D8-5A13-4885-8EDB-164232B9CBDA}"/>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4BF1F7F3-6DBA-4590-B5B4-6A58B031CA7D}"/>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2349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DEB8A14F-ED07-44E2-BCE9-D06B448FA260}"/>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E38B1DAB-0B7B-4BCE-9474-73F005D6969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ED10D1B-5985-4F0F-8A4B-8FAB26A930E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3693458-036C-4DD6-A9F7-FE9676FEAA8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24">
            <a:extLst>
              <a:ext uri="{FF2B5EF4-FFF2-40B4-BE49-F238E27FC236}">
                <a16:creationId xmlns:a16="http://schemas.microsoft.com/office/drawing/2014/main" id="{772011DB-CEB7-4631-A7D9-CE04CD94F1B5}"/>
              </a:ext>
            </a:extLst>
          </p:cNvPr>
          <p:cNvGrpSpPr>
            <a:grpSpLocks/>
          </p:cNvGrpSpPr>
          <p:nvPr userDrawn="1"/>
        </p:nvGrpSpPr>
        <p:grpSpPr bwMode="auto">
          <a:xfrm>
            <a:off x="2171700" y="6245225"/>
            <a:ext cx="7010400" cy="46038"/>
            <a:chOff x="1905000" y="6553200"/>
            <a:chExt cx="7010400" cy="45719"/>
          </a:xfrm>
        </p:grpSpPr>
        <p:sp>
          <p:nvSpPr>
            <p:cNvPr id="9" name="Rectangle 8">
              <a:extLst>
                <a:ext uri="{FF2B5EF4-FFF2-40B4-BE49-F238E27FC236}">
                  <a16:creationId xmlns:a16="http://schemas.microsoft.com/office/drawing/2014/main" id="{77670E85-85F8-4AE5-B5BC-9031C3260E1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0E452442-1676-48AD-8392-10E8CFAA795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7F610DA-F194-4551-AB79-EF7B33713CA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946C3D2C-A177-40E9-B4AD-9314C342571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5BA18BBA-727E-464E-A9E3-808404286DD1}"/>
              </a:ext>
            </a:extLst>
          </p:cNvPr>
          <p:cNvSpPr txBox="1">
            <a:spLocks noChangeArrowheads="1"/>
          </p:cNvSpPr>
          <p:nvPr userDrawn="1"/>
        </p:nvSpPr>
        <p:spPr bwMode="auto">
          <a:xfrm>
            <a:off x="3276600" y="667226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62F27DAA-8FF5-4E7E-BBE1-CDA36590327B}"/>
              </a:ext>
            </a:extLst>
          </p:cNvPr>
          <p:cNvSpPr>
            <a:spLocks noGrp="1"/>
          </p:cNvSpPr>
          <p:nvPr>
            <p:ph type="dt" sz="half" idx="11"/>
          </p:nvPr>
        </p:nvSpPr>
        <p:spPr/>
        <p:txBody>
          <a:bodyPr/>
          <a:lstStyle>
            <a:lvl1pPr>
              <a:defRPr/>
            </a:lvl1pPr>
          </a:lstStyle>
          <a:p>
            <a:pPr>
              <a:defRPr/>
            </a:pPr>
            <a:fld id="{54411F72-3086-49E7-BBF8-8A81C111449A}" type="datetime1">
              <a:rPr lang="en-US" smtClean="0"/>
              <a:t>11/15/2023</a:t>
            </a:fld>
            <a:endParaRPr lang="en-US" dirty="0"/>
          </a:p>
        </p:txBody>
      </p:sp>
      <p:sp>
        <p:nvSpPr>
          <p:cNvPr id="15" name="Footer Placeholder 13">
            <a:extLst>
              <a:ext uri="{FF2B5EF4-FFF2-40B4-BE49-F238E27FC236}">
                <a16:creationId xmlns:a16="http://schemas.microsoft.com/office/drawing/2014/main" id="{6EA34865-91F3-49BC-BCE5-3D8F5C8A63FB}"/>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F5260690-143D-4FB3-9389-BBD93716807A}"/>
              </a:ext>
            </a:extLst>
          </p:cNvPr>
          <p:cNvSpPr>
            <a:spLocks noGrp="1"/>
          </p:cNvSpPr>
          <p:nvPr>
            <p:ph type="sldNum" sz="quarter" idx="13"/>
          </p:nvPr>
        </p:nvSpPr>
        <p:spPr/>
        <p:txBody>
          <a:bodyPr/>
          <a:lstStyle>
            <a:lvl1pPr>
              <a:defRPr/>
            </a:lvl1pPr>
          </a:lstStyle>
          <a:p>
            <a:pPr>
              <a:defRPr/>
            </a:pPr>
            <a:fld id="{117B9C79-3A86-4B46-AB95-EEA3B25A37CB}" type="slidenum">
              <a:rPr lang="en-US" altLang="en-US"/>
              <a:pPr>
                <a:defRPr/>
              </a:pPr>
              <a:t>‹#›</a:t>
            </a:fld>
            <a:endParaRPr lang="en-US" altLang="en-US" dirty="0"/>
          </a:p>
        </p:txBody>
      </p:sp>
    </p:spTree>
    <p:extLst>
      <p:ext uri="{BB962C8B-B14F-4D97-AF65-F5344CB8AC3E}">
        <p14:creationId xmlns:p14="http://schemas.microsoft.com/office/powerpoint/2010/main" val="432757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B1C31AF8-14C2-49EA-9BA7-E88C7748D2C5}"/>
              </a:ext>
            </a:extLst>
          </p:cNvPr>
          <p:cNvGrpSpPr>
            <a:grpSpLocks/>
          </p:cNvGrpSpPr>
          <p:nvPr userDrawn="1"/>
        </p:nvGrpSpPr>
        <p:grpSpPr bwMode="auto">
          <a:xfrm rot="5400000">
            <a:off x="5006182" y="2567781"/>
            <a:ext cx="5181600" cy="46037"/>
            <a:chOff x="1905000" y="6553200"/>
            <a:chExt cx="7010400" cy="45719"/>
          </a:xfrm>
        </p:grpSpPr>
        <p:sp>
          <p:nvSpPr>
            <p:cNvPr id="5" name="Rectangle 4">
              <a:extLst>
                <a:ext uri="{FF2B5EF4-FFF2-40B4-BE49-F238E27FC236}">
                  <a16:creationId xmlns:a16="http://schemas.microsoft.com/office/drawing/2014/main" id="{EEEC78F8-976C-4F8D-B151-BF9C648EF48A}"/>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8D25C47-8284-42FE-9FFB-2C671A852796}"/>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7B0CCA38-18E8-4C5B-BCF6-F6D5FF7DA163}"/>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9" name="Picture 10" descr="Picture 7.png">
            <a:extLst>
              <a:ext uri="{FF2B5EF4-FFF2-40B4-BE49-F238E27FC236}">
                <a16:creationId xmlns:a16="http://schemas.microsoft.com/office/drawing/2014/main" id="{1083158E-D4C5-4486-9A31-735442456302}"/>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82F24EC4-9376-488C-B04D-FFF8D03F2A38}"/>
              </a:ext>
            </a:extLst>
          </p:cNvPr>
          <p:cNvSpPr txBox="1">
            <a:spLocks noChangeArrowheads="1"/>
          </p:cNvSpPr>
          <p:nvPr userDrawn="1"/>
        </p:nvSpPr>
        <p:spPr bwMode="auto">
          <a:xfrm rot="5400000">
            <a:off x="-2794793" y="3809206"/>
            <a:ext cx="58674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900" b="1">
                <a:solidFill>
                  <a:srgbClr val="101141"/>
                </a:solidFill>
              </a:rPr>
              <a:t>BITS </a:t>
            </a:r>
            <a:r>
              <a:rPr lang="en-US" altLang="en-US" sz="900">
                <a:solidFill>
                  <a:srgbClr val="101141"/>
                </a:solidFill>
              </a:rPr>
              <a:t>Pilani, Dubai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1" name="Date Placeholder 1">
            <a:extLst>
              <a:ext uri="{FF2B5EF4-FFF2-40B4-BE49-F238E27FC236}">
                <a16:creationId xmlns:a16="http://schemas.microsoft.com/office/drawing/2014/main" id="{37CF7516-7851-42F8-93BC-C8FBF4CB0E3C}"/>
              </a:ext>
            </a:extLst>
          </p:cNvPr>
          <p:cNvSpPr>
            <a:spLocks noGrp="1"/>
          </p:cNvSpPr>
          <p:nvPr>
            <p:ph type="dt" sz="half" idx="11"/>
          </p:nvPr>
        </p:nvSpPr>
        <p:spPr/>
        <p:txBody>
          <a:bodyPr/>
          <a:lstStyle>
            <a:lvl1pPr>
              <a:defRPr/>
            </a:lvl1pPr>
          </a:lstStyle>
          <a:p>
            <a:pPr>
              <a:defRPr/>
            </a:pPr>
            <a:fld id="{44255D01-F95A-4E74-896B-8A0D8B7D521C}" type="datetime1">
              <a:rPr lang="en-US" smtClean="0"/>
              <a:t>11/15/2023</a:t>
            </a:fld>
            <a:endParaRPr lang="en-US" dirty="0"/>
          </a:p>
        </p:txBody>
      </p:sp>
      <p:sp>
        <p:nvSpPr>
          <p:cNvPr id="12" name="Footer Placeholder 10">
            <a:extLst>
              <a:ext uri="{FF2B5EF4-FFF2-40B4-BE49-F238E27FC236}">
                <a16:creationId xmlns:a16="http://schemas.microsoft.com/office/drawing/2014/main" id="{3221A6B4-64F6-4D24-8268-379AF6007550}"/>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3" name="Slide Number Placeholder 11">
            <a:extLst>
              <a:ext uri="{FF2B5EF4-FFF2-40B4-BE49-F238E27FC236}">
                <a16:creationId xmlns:a16="http://schemas.microsoft.com/office/drawing/2014/main" id="{B03BF217-A459-4378-A6C0-BF8EFB007360}"/>
              </a:ext>
            </a:extLst>
          </p:cNvPr>
          <p:cNvSpPr>
            <a:spLocks noGrp="1"/>
          </p:cNvSpPr>
          <p:nvPr>
            <p:ph type="sldNum" sz="quarter" idx="13"/>
          </p:nvPr>
        </p:nvSpPr>
        <p:spPr/>
        <p:txBody>
          <a:bodyPr/>
          <a:lstStyle>
            <a:lvl1pPr>
              <a:defRPr/>
            </a:lvl1pPr>
          </a:lstStyle>
          <a:p>
            <a:pPr>
              <a:defRPr/>
            </a:pPr>
            <a:fld id="{17AE425F-698C-45EF-A7C3-E2B1CFC52F10}" type="slidenum">
              <a:rPr lang="en-US" altLang="en-US"/>
              <a:pPr>
                <a:defRPr/>
              </a:pPr>
              <a:t>‹#›</a:t>
            </a:fld>
            <a:endParaRPr lang="en-US" altLang="en-US" dirty="0"/>
          </a:p>
        </p:txBody>
      </p:sp>
    </p:spTree>
    <p:extLst>
      <p:ext uri="{BB962C8B-B14F-4D97-AF65-F5344CB8AC3E}">
        <p14:creationId xmlns:p14="http://schemas.microsoft.com/office/powerpoint/2010/main" val="2065297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C978807-99B0-417B-BC27-FAE425218C3C}"/>
              </a:ext>
            </a:extLst>
          </p:cNvPr>
          <p:cNvSpPr>
            <a:spLocks noGrp="1"/>
          </p:cNvSpPr>
          <p:nvPr>
            <p:ph type="dt" sz="half" idx="10"/>
          </p:nvPr>
        </p:nvSpPr>
        <p:spPr/>
        <p:txBody>
          <a:bodyPr/>
          <a:lstStyle>
            <a:lvl1pPr>
              <a:defRPr/>
            </a:lvl1pPr>
          </a:lstStyle>
          <a:p>
            <a:pPr>
              <a:defRPr/>
            </a:pPr>
            <a:fld id="{56A5ED98-CE8E-4127-BE81-28C427DEA3BB}" type="datetime1">
              <a:rPr lang="en-US" smtClean="0"/>
              <a:t>11/15/2023</a:t>
            </a:fld>
            <a:endParaRPr lang="en-US" dirty="0"/>
          </a:p>
        </p:txBody>
      </p:sp>
      <p:sp>
        <p:nvSpPr>
          <p:cNvPr id="6" name="Footer Placeholder 4">
            <a:extLst>
              <a:ext uri="{FF2B5EF4-FFF2-40B4-BE49-F238E27FC236}">
                <a16:creationId xmlns:a16="http://schemas.microsoft.com/office/drawing/2014/main" id="{8E09104E-F5E3-420A-93B4-3A6C5D342308}"/>
              </a:ext>
            </a:extLst>
          </p:cNvPr>
          <p:cNvSpPr>
            <a:spLocks noGrp="1"/>
          </p:cNvSpPr>
          <p:nvPr>
            <p:ph type="ftr" sz="quarter" idx="11"/>
          </p:nvPr>
        </p:nvSpPr>
        <p:spPr/>
        <p:txBody>
          <a:bodyPr/>
          <a:lstStyle>
            <a:lvl1pPr>
              <a:defRPr/>
            </a:lvl1pPr>
          </a:lstStyle>
          <a:p>
            <a:pPr>
              <a:defRPr/>
            </a:pPr>
            <a:r>
              <a:rPr lang="en-US"/>
              <a:t>Data Mining </a:t>
            </a:r>
            <a:endParaRPr lang="en-US" dirty="0"/>
          </a:p>
        </p:txBody>
      </p:sp>
      <p:sp>
        <p:nvSpPr>
          <p:cNvPr id="7" name="Slide Number Placeholder 5">
            <a:extLst>
              <a:ext uri="{FF2B5EF4-FFF2-40B4-BE49-F238E27FC236}">
                <a16:creationId xmlns:a16="http://schemas.microsoft.com/office/drawing/2014/main" id="{98BD7BD6-8104-4FA7-B64E-A92708CB6F76}"/>
              </a:ext>
            </a:extLst>
          </p:cNvPr>
          <p:cNvSpPr>
            <a:spLocks noGrp="1"/>
          </p:cNvSpPr>
          <p:nvPr>
            <p:ph type="sldNum" sz="quarter" idx="12"/>
          </p:nvPr>
        </p:nvSpPr>
        <p:spPr/>
        <p:txBody>
          <a:bodyPr/>
          <a:lstStyle>
            <a:lvl1pPr>
              <a:defRPr/>
            </a:lvl1pPr>
          </a:lstStyle>
          <a:p>
            <a:pPr>
              <a:defRPr/>
            </a:pPr>
            <a:fld id="{7013FC63-BF43-41E1-9F33-BA6A7821D802}" type="slidenum">
              <a:rPr lang="en-US" altLang="en-US"/>
              <a:pPr>
                <a:defRPr/>
              </a:pPr>
              <a:t>‹#›</a:t>
            </a:fld>
            <a:endParaRPr lang="en-US" altLang="en-US" dirty="0"/>
          </a:p>
        </p:txBody>
      </p:sp>
    </p:spTree>
    <p:extLst>
      <p:ext uri="{BB962C8B-B14F-4D97-AF65-F5344CB8AC3E}">
        <p14:creationId xmlns:p14="http://schemas.microsoft.com/office/powerpoint/2010/main" val="3967453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257175" indent="-257175">
              <a:buFont typeface="Wingdings" panose="05000000000000000000" pitchFamily="2" charset="2"/>
              <a:buChar char="§"/>
              <a:defRPr sz="1800"/>
            </a:lvl1pPr>
            <a:lvl3pPr>
              <a:defRPr sz="1800"/>
            </a:lvl3pPr>
            <a:lvl4pPr>
              <a:defRPr sz="1500"/>
            </a:lvl4pPr>
            <a:lvl5pPr>
              <a:defRPr sz="1500"/>
            </a:lvl5pPr>
            <a:lvl6pPr>
              <a:defRPr sz="1500"/>
            </a:lvl6pPr>
          </a:lstStyle>
          <a:p>
            <a:pPr lvl="0"/>
            <a:r>
              <a:rPr lang="en-US" dirty="0"/>
              <a:t>Edit Master text styles</a:t>
            </a:r>
          </a:p>
          <a:p>
            <a:pPr lvl="2"/>
            <a:r>
              <a:rPr lang="en-US" dirty="0"/>
              <a:t>Second level</a:t>
            </a:r>
          </a:p>
          <a:p>
            <a:pPr lvl="3"/>
            <a:r>
              <a:rPr lang="en-US" dirty="0"/>
              <a:t>Third level</a:t>
            </a:r>
          </a:p>
          <a:p>
            <a:pPr lvl="4"/>
            <a:r>
              <a:rPr lang="en-US" dirty="0"/>
              <a:t>Fourth level</a:t>
            </a:r>
          </a:p>
          <a:p>
            <a:pPr lvl="5"/>
            <a:r>
              <a:rPr lang="en-US" dirty="0"/>
              <a:t>Fifth level</a:t>
            </a:r>
          </a:p>
        </p:txBody>
      </p:sp>
      <p:sp>
        <p:nvSpPr>
          <p:cNvPr id="4" name="Date Placeholder 3">
            <a:extLst>
              <a:ext uri="{FF2B5EF4-FFF2-40B4-BE49-F238E27FC236}">
                <a16:creationId xmlns:a16="http://schemas.microsoft.com/office/drawing/2014/main" id="{0819A1B4-A229-429D-9F29-8FBC79AB8494}"/>
              </a:ext>
            </a:extLst>
          </p:cNvPr>
          <p:cNvSpPr>
            <a:spLocks noGrp="1"/>
          </p:cNvSpPr>
          <p:nvPr>
            <p:ph type="dt" sz="half" idx="10"/>
          </p:nvPr>
        </p:nvSpPr>
        <p:spPr/>
        <p:txBody>
          <a:bodyPr/>
          <a:lstStyle>
            <a:lvl1pPr>
              <a:defRPr sz="900"/>
            </a:lvl1pPr>
          </a:lstStyle>
          <a:p>
            <a:pPr>
              <a:defRPr/>
            </a:pPr>
            <a:fld id="{BD1646C7-B97C-4A30-AAB1-98E85FB6D94C}" type="datetime1">
              <a:rPr lang="en-US" smtClean="0"/>
              <a:t>11/15/2023</a:t>
            </a:fld>
            <a:endParaRPr lang="en-US"/>
          </a:p>
        </p:txBody>
      </p:sp>
      <p:sp>
        <p:nvSpPr>
          <p:cNvPr id="5" name="Footer Placeholder 4">
            <a:extLst>
              <a:ext uri="{FF2B5EF4-FFF2-40B4-BE49-F238E27FC236}">
                <a16:creationId xmlns:a16="http://schemas.microsoft.com/office/drawing/2014/main" id="{A0B571AE-000C-4208-9453-63A71EF20E28}"/>
              </a:ext>
            </a:extLst>
          </p:cNvPr>
          <p:cNvSpPr>
            <a:spLocks noGrp="1"/>
          </p:cNvSpPr>
          <p:nvPr>
            <p:ph type="ftr" sz="quarter" idx="11"/>
          </p:nvPr>
        </p:nvSpPr>
        <p:spPr/>
        <p:txBody>
          <a:bodyPr/>
          <a:lstStyle>
            <a:lvl1pPr>
              <a:defRPr sz="900"/>
            </a:lvl1pPr>
          </a:lstStyle>
          <a:p>
            <a:pPr>
              <a:defRPr/>
            </a:pPr>
            <a:r>
              <a:rPr lang="en-US"/>
              <a:t>Data Mining </a:t>
            </a:r>
          </a:p>
        </p:txBody>
      </p:sp>
      <p:sp>
        <p:nvSpPr>
          <p:cNvPr id="6" name="Slide Number Placeholder 5">
            <a:extLst>
              <a:ext uri="{FF2B5EF4-FFF2-40B4-BE49-F238E27FC236}">
                <a16:creationId xmlns:a16="http://schemas.microsoft.com/office/drawing/2014/main" id="{BF1F94DB-954F-4760-BFDD-F8F1DD2C25A8}"/>
              </a:ext>
            </a:extLst>
          </p:cNvPr>
          <p:cNvSpPr>
            <a:spLocks noGrp="1"/>
          </p:cNvSpPr>
          <p:nvPr>
            <p:ph type="sldNum" sz="quarter" idx="12"/>
          </p:nvPr>
        </p:nvSpPr>
        <p:spPr/>
        <p:txBody>
          <a:bodyPr/>
          <a:lstStyle>
            <a:lvl1pPr>
              <a:defRPr sz="900"/>
            </a:lvl1pPr>
          </a:lstStyle>
          <a:p>
            <a:pPr>
              <a:defRPr/>
            </a:pPr>
            <a:fld id="{6C3D4C35-FCC6-4194-AA7F-856862CE690B}" type="slidenum">
              <a:rPr lang="en-US"/>
              <a:pPr>
                <a:defRPr/>
              </a:pPr>
              <a:t>‹#›</a:t>
            </a:fld>
            <a:endParaRPr lang="en-US"/>
          </a:p>
        </p:txBody>
      </p:sp>
    </p:spTree>
    <p:extLst>
      <p:ext uri="{BB962C8B-B14F-4D97-AF65-F5344CB8AC3E}">
        <p14:creationId xmlns:p14="http://schemas.microsoft.com/office/powerpoint/2010/main" val="1572612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4"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9322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70C09E51-2ABA-493D-A084-11514A7915A7}"/>
              </a:ext>
            </a:extLst>
          </p:cNvPr>
          <p:cNvSpPr>
            <a:spLocks noGrp="1"/>
          </p:cNvSpPr>
          <p:nvPr>
            <p:ph type="dt" sz="half" idx="10"/>
          </p:nvPr>
        </p:nvSpPr>
        <p:spPr/>
        <p:txBody>
          <a:bodyPr/>
          <a:lstStyle>
            <a:lvl1pPr>
              <a:defRPr/>
            </a:lvl1pPr>
          </a:lstStyle>
          <a:p>
            <a:pPr>
              <a:defRPr/>
            </a:pPr>
            <a:fld id="{7882D88E-BD19-447A-9267-A10B4E5B60AF}" type="datetime1">
              <a:rPr lang="en-US" smtClean="0"/>
              <a:t>11/15/2023</a:t>
            </a:fld>
            <a:endParaRPr lang="en-US" dirty="0"/>
          </a:p>
        </p:txBody>
      </p:sp>
      <p:sp>
        <p:nvSpPr>
          <p:cNvPr id="4" name="Footer Placeholder 4">
            <a:extLst>
              <a:ext uri="{FF2B5EF4-FFF2-40B4-BE49-F238E27FC236}">
                <a16:creationId xmlns:a16="http://schemas.microsoft.com/office/drawing/2014/main" id="{0642B4A1-8078-461E-BE98-1194296558CC}"/>
              </a:ext>
            </a:extLst>
          </p:cNvPr>
          <p:cNvSpPr>
            <a:spLocks noGrp="1"/>
          </p:cNvSpPr>
          <p:nvPr>
            <p:ph type="ftr" sz="quarter" idx="11"/>
          </p:nvPr>
        </p:nvSpPr>
        <p:spPr/>
        <p:txBody>
          <a:bodyPr/>
          <a:lstStyle>
            <a:lvl1pPr>
              <a:defRPr/>
            </a:lvl1pPr>
          </a:lstStyle>
          <a:p>
            <a:pPr>
              <a:defRPr/>
            </a:pPr>
            <a:r>
              <a:rPr lang="en-US"/>
              <a:t>Data Mining </a:t>
            </a:r>
            <a:endParaRPr lang="en-US" dirty="0"/>
          </a:p>
        </p:txBody>
      </p:sp>
      <p:sp>
        <p:nvSpPr>
          <p:cNvPr id="5" name="Slide Number Placeholder 5">
            <a:extLst>
              <a:ext uri="{FF2B5EF4-FFF2-40B4-BE49-F238E27FC236}">
                <a16:creationId xmlns:a16="http://schemas.microsoft.com/office/drawing/2014/main" id="{D6F91C8F-7FEC-424C-91B8-B02C488D41E9}"/>
              </a:ext>
            </a:extLst>
          </p:cNvPr>
          <p:cNvSpPr>
            <a:spLocks noGrp="1"/>
          </p:cNvSpPr>
          <p:nvPr>
            <p:ph type="sldNum" sz="quarter" idx="12"/>
          </p:nvPr>
        </p:nvSpPr>
        <p:spPr/>
        <p:txBody>
          <a:bodyPr/>
          <a:lstStyle>
            <a:lvl1pPr>
              <a:defRPr/>
            </a:lvl1pPr>
          </a:lstStyle>
          <a:p>
            <a:pPr>
              <a:defRPr/>
            </a:pPr>
            <a:fld id="{F27DEFD6-D39A-4C74-86C3-1251FB1C69AF}" type="slidenum">
              <a:rPr lang="en-US" altLang="en-US"/>
              <a:pPr>
                <a:defRPr/>
              </a:pPr>
              <a:t>‹#›</a:t>
            </a:fld>
            <a:endParaRPr lang="en-US" altLang="en-US" dirty="0"/>
          </a:p>
        </p:txBody>
      </p:sp>
    </p:spTree>
    <p:extLst>
      <p:ext uri="{BB962C8B-B14F-4D97-AF65-F5344CB8AC3E}">
        <p14:creationId xmlns:p14="http://schemas.microsoft.com/office/powerpoint/2010/main" val="40934369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Tree>
    <p:extLst>
      <p:ext uri="{BB962C8B-B14F-4D97-AF65-F5344CB8AC3E}">
        <p14:creationId xmlns:p14="http://schemas.microsoft.com/office/powerpoint/2010/main" val="1787873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0886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31FD8F-F443-4987-8395-D4BF15796FCD}"/>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5" name="Rectangle 4">
            <a:extLst>
              <a:ext uri="{FF2B5EF4-FFF2-40B4-BE49-F238E27FC236}">
                <a16:creationId xmlns:a16="http://schemas.microsoft.com/office/drawing/2014/main" id="{480AB879-3B58-4A99-A45D-0ABEA10FFDAD}"/>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6DEA936-996B-4065-883D-A485C0F3EEB5}"/>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7701E3E-CE8C-4E2E-9B1F-474AA4212143}"/>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9" name="Picture 10" descr="BITS_university_logo_whitevert.png">
            <a:extLst>
              <a:ext uri="{FF2B5EF4-FFF2-40B4-BE49-F238E27FC236}">
                <a16:creationId xmlns:a16="http://schemas.microsoft.com/office/drawing/2014/main" id="{9DBB4351-8094-4A02-9247-1C6518ECD44E}"/>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2C5143D0-65FB-4403-9F11-CBEA37CE6BB3}"/>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a:extLst>
              <a:ext uri="{FF2B5EF4-FFF2-40B4-BE49-F238E27FC236}">
                <a16:creationId xmlns:a16="http://schemas.microsoft.com/office/drawing/2014/main" id="{21C616CE-4F24-4E97-BED0-FE99D8264901}"/>
              </a:ext>
            </a:extLst>
          </p:cNvPr>
          <p:cNvSpPr txBox="1">
            <a:spLocks noChangeArrowheads="1"/>
          </p:cNvSpPr>
          <p:nvPr userDrawn="1"/>
        </p:nvSpPr>
        <p:spPr bwMode="auto">
          <a:xfrm>
            <a:off x="152400" y="56673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148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347C9B15-C6D2-4426-BB08-A78EF343686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E03A816E-12E2-4105-A5CB-2BFAB851E933}"/>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Picture 8" descr="Picture 7.png">
            <a:extLst>
              <a:ext uri="{FF2B5EF4-FFF2-40B4-BE49-F238E27FC236}">
                <a16:creationId xmlns:a16="http://schemas.microsoft.com/office/drawing/2014/main" id="{0A87F45C-DE23-42B5-937D-C2F7A40696F7}"/>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DAE2BB7F-EA0E-4CAD-93AE-A4D07F9AF22A}"/>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F0C7883-DBB4-4615-9FB6-6DDB2E2A691A}"/>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951B69C-6BDC-4139-B796-E3D8526ABDF5}"/>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TextBox 8">
            <a:extLst>
              <a:ext uri="{FF2B5EF4-FFF2-40B4-BE49-F238E27FC236}">
                <a16:creationId xmlns:a16="http://schemas.microsoft.com/office/drawing/2014/main" id="{A3E422D0-A63D-4F2F-BD8A-1E07D7D00858}"/>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A6D6FE52-F2E5-4B34-A76D-5E79C70F78D0}"/>
              </a:ext>
            </a:extLst>
          </p:cNvPr>
          <p:cNvSpPr txBox="1">
            <a:spLocks noChangeArrowheads="1"/>
          </p:cNvSpPr>
          <p:nvPr userDrawn="1"/>
        </p:nvSpPr>
        <p:spPr bwMode="auto">
          <a:xfrm>
            <a:off x="7086600" y="1171575"/>
            <a:ext cx="190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1200">
                <a:solidFill>
                  <a:srgbClr val="FFFFFF"/>
                </a:solidFill>
              </a:rPr>
              <a:t>Dubai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06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245131-41B8-4F70-8732-B5FC1E24A99F}"/>
              </a:ext>
            </a:extLst>
          </p:cNvPr>
          <p:cNvSpPr txBox="1">
            <a:spLocks noChangeArrowheads="1"/>
          </p:cNvSpPr>
          <p:nvPr userDrawn="1"/>
        </p:nvSpPr>
        <p:spPr bwMode="auto">
          <a:xfrm>
            <a:off x="3228975" y="66484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pic>
        <p:nvPicPr>
          <p:cNvPr id="5" name="Picture 11" descr="Picture 7.png">
            <a:extLst>
              <a:ext uri="{FF2B5EF4-FFF2-40B4-BE49-F238E27FC236}">
                <a16:creationId xmlns:a16="http://schemas.microsoft.com/office/drawing/2014/main" id="{DD9A6B4F-8C73-4CDB-B0C5-71DDC8C287F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a:extLst>
              <a:ext uri="{FF2B5EF4-FFF2-40B4-BE49-F238E27FC236}">
                <a16:creationId xmlns:a16="http://schemas.microsoft.com/office/drawing/2014/main" id="{16AED980-41A5-4021-9137-6CC5B68A4C15}"/>
              </a:ext>
            </a:extLst>
          </p:cNvPr>
          <p:cNvGrpSpPr>
            <a:grpSpLocks/>
          </p:cNvGrpSpPr>
          <p:nvPr userDrawn="1"/>
        </p:nvGrpSpPr>
        <p:grpSpPr bwMode="auto">
          <a:xfrm>
            <a:off x="2084388" y="6180138"/>
            <a:ext cx="7010400" cy="46037"/>
            <a:chOff x="1905000" y="6553200"/>
            <a:chExt cx="7010400" cy="45719"/>
          </a:xfrm>
        </p:grpSpPr>
        <p:sp>
          <p:nvSpPr>
            <p:cNvPr id="7" name="Rectangle 6">
              <a:extLst>
                <a:ext uri="{FF2B5EF4-FFF2-40B4-BE49-F238E27FC236}">
                  <a16:creationId xmlns:a16="http://schemas.microsoft.com/office/drawing/2014/main" id="{2CE4A983-DF89-4135-BC23-D6EE271FA813}"/>
                </a:ext>
              </a:extLst>
            </p:cNvPr>
            <p:cNvSpPr/>
            <p:nvPr/>
          </p:nvSpPr>
          <p:spPr>
            <a:xfrm>
              <a:off x="4267200" y="6553200"/>
              <a:ext cx="2328862"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6EA97ED-1F30-4186-AC00-36AF931D349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75F6FBC-4282-4CC5-842A-13AFD30A8459}"/>
                </a:ext>
              </a:extLst>
            </p:cNvPr>
            <p:cNvSpPr/>
            <p:nvPr userDrawn="1"/>
          </p:nvSpPr>
          <p:spPr>
            <a:xfrm>
              <a:off x="6586537" y="6553200"/>
              <a:ext cx="2328863"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2">
            <a:extLst>
              <a:ext uri="{FF2B5EF4-FFF2-40B4-BE49-F238E27FC236}">
                <a16:creationId xmlns:a16="http://schemas.microsoft.com/office/drawing/2014/main" id="{0D139022-9898-4BFE-A150-565AC1CEBF3C}"/>
              </a:ext>
            </a:extLst>
          </p:cNvPr>
          <p:cNvGrpSpPr>
            <a:grpSpLocks/>
          </p:cNvGrpSpPr>
          <p:nvPr userDrawn="1"/>
        </p:nvGrpSpPr>
        <p:grpSpPr bwMode="auto">
          <a:xfrm>
            <a:off x="0" y="1295400"/>
            <a:ext cx="7010400" cy="46038"/>
            <a:chOff x="1905000" y="6553200"/>
            <a:chExt cx="7010400" cy="45719"/>
          </a:xfrm>
        </p:grpSpPr>
        <p:sp>
          <p:nvSpPr>
            <p:cNvPr id="11" name="Rectangle 10">
              <a:extLst>
                <a:ext uri="{FF2B5EF4-FFF2-40B4-BE49-F238E27FC236}">
                  <a16:creationId xmlns:a16="http://schemas.microsoft.com/office/drawing/2014/main" id="{79606B72-E6BC-48BB-A34F-114249B336C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4D64600-D646-4CD8-9D21-23F8622E325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B6EFDA9C-F79B-48EA-BB4D-9B13FB1040B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12249BF1-E78F-4DE4-9620-B9B085A91786}"/>
              </a:ext>
            </a:extLst>
          </p:cNvPr>
          <p:cNvSpPr>
            <a:spLocks noGrp="1"/>
          </p:cNvSpPr>
          <p:nvPr>
            <p:ph type="dt" sz="half" idx="11"/>
          </p:nvPr>
        </p:nvSpPr>
        <p:spPr/>
        <p:txBody>
          <a:bodyPr/>
          <a:lstStyle>
            <a:lvl1pPr>
              <a:defRPr/>
            </a:lvl1pPr>
          </a:lstStyle>
          <a:p>
            <a:pPr>
              <a:defRPr/>
            </a:pPr>
            <a:fld id="{63C7C355-A447-4D07-BF86-62DF77B94610}" type="datetime1">
              <a:rPr lang="en-US" smtClean="0"/>
              <a:t>11/15/2023</a:t>
            </a:fld>
            <a:endParaRPr lang="en-US" dirty="0"/>
          </a:p>
        </p:txBody>
      </p:sp>
      <p:sp>
        <p:nvSpPr>
          <p:cNvPr id="15" name="Footer Placeholder 17">
            <a:extLst>
              <a:ext uri="{FF2B5EF4-FFF2-40B4-BE49-F238E27FC236}">
                <a16:creationId xmlns:a16="http://schemas.microsoft.com/office/drawing/2014/main" id="{B82DC24B-67B7-42FD-9F1E-E0EE6035D58E}"/>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8">
            <a:extLst>
              <a:ext uri="{FF2B5EF4-FFF2-40B4-BE49-F238E27FC236}">
                <a16:creationId xmlns:a16="http://schemas.microsoft.com/office/drawing/2014/main" id="{3472616D-748D-4549-B335-697AF0BA782D}"/>
              </a:ext>
            </a:extLst>
          </p:cNvPr>
          <p:cNvSpPr>
            <a:spLocks noGrp="1"/>
          </p:cNvSpPr>
          <p:nvPr>
            <p:ph type="sldNum" sz="quarter" idx="13"/>
          </p:nvPr>
        </p:nvSpPr>
        <p:spPr>
          <a:xfrm>
            <a:off x="6678613" y="6294438"/>
            <a:ext cx="2133600" cy="365125"/>
          </a:xfrm>
        </p:spPr>
        <p:txBody>
          <a:bodyPr/>
          <a:lstStyle>
            <a:lvl1pPr>
              <a:defRPr/>
            </a:lvl1pPr>
          </a:lstStyle>
          <a:p>
            <a:pPr>
              <a:defRPr/>
            </a:pPr>
            <a:fld id="{17A3A35E-1712-476F-9C8C-B2D2F7653B7F}" type="slidenum">
              <a:rPr lang="en-US" altLang="en-US"/>
              <a:pPr>
                <a:defRPr/>
              </a:pPr>
              <a:t>‹#›</a:t>
            </a:fld>
            <a:endParaRPr lang="en-US" altLang="en-US"/>
          </a:p>
        </p:txBody>
      </p:sp>
    </p:spTree>
    <p:extLst>
      <p:ext uri="{BB962C8B-B14F-4D97-AF65-F5344CB8AC3E}">
        <p14:creationId xmlns:p14="http://schemas.microsoft.com/office/powerpoint/2010/main" val="291874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218A5AEC-729C-4203-87E6-3E17AF17FDC8}"/>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935CE5E6-71D0-4DD6-906C-8658E3C99C24}"/>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6458360E-5FEF-4383-B3FB-D1D9BF5817A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6F0211A-A0D8-4520-9E93-23CB431163C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4485945-DC25-4A5D-9CFD-3FD7E91DDFA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28">
            <a:extLst>
              <a:ext uri="{FF2B5EF4-FFF2-40B4-BE49-F238E27FC236}">
                <a16:creationId xmlns:a16="http://schemas.microsoft.com/office/drawing/2014/main" id="{FC5B4B47-76DB-4F24-B8FE-909568B22044}"/>
              </a:ext>
            </a:extLst>
          </p:cNvPr>
          <p:cNvGrpSpPr>
            <a:grpSpLocks/>
          </p:cNvGrpSpPr>
          <p:nvPr userDrawn="1"/>
        </p:nvGrpSpPr>
        <p:grpSpPr bwMode="auto">
          <a:xfrm>
            <a:off x="2159000" y="6219825"/>
            <a:ext cx="7010400" cy="46038"/>
            <a:chOff x="1905000" y="6553200"/>
            <a:chExt cx="7010400" cy="45719"/>
          </a:xfrm>
        </p:grpSpPr>
        <p:sp>
          <p:nvSpPr>
            <p:cNvPr id="11" name="Rectangle 10">
              <a:extLst>
                <a:ext uri="{FF2B5EF4-FFF2-40B4-BE49-F238E27FC236}">
                  <a16:creationId xmlns:a16="http://schemas.microsoft.com/office/drawing/2014/main" id="{58061A06-6E92-47A9-85E5-C6593675FE6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1919F16E-AC15-478C-8CC7-035F73EDD93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839CA721-DC9A-40E6-91CC-61940571D01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4" name="TextBox 13">
            <a:extLst>
              <a:ext uri="{FF2B5EF4-FFF2-40B4-BE49-F238E27FC236}">
                <a16:creationId xmlns:a16="http://schemas.microsoft.com/office/drawing/2014/main" id="{3CBD0FDB-9407-48F5-819A-08814333F7E5}"/>
              </a:ext>
            </a:extLst>
          </p:cNvPr>
          <p:cNvSpPr txBox="1">
            <a:spLocks noChangeArrowheads="1"/>
          </p:cNvSpPr>
          <p:nvPr userDrawn="1"/>
        </p:nvSpPr>
        <p:spPr bwMode="auto">
          <a:xfrm>
            <a:off x="3276600"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sz="half" idx="1"/>
          </p:nvPr>
        </p:nvSpPr>
        <p:spPr>
          <a:xfrm>
            <a:off x="4572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457200" marR="0" indent="-457200" algn="l" defTabSz="914400" rtl="0" eaLnBrk="1" fontAlgn="auto" latinLnBrk="0" hangingPunct="1">
              <a:lnSpc>
                <a:spcPct val="100000"/>
              </a:lnSpc>
              <a:spcBef>
                <a:spcPct val="20000"/>
              </a:spcBef>
              <a:spcAft>
                <a:spcPts val="0"/>
              </a:spcAft>
              <a:buClr>
                <a:srgbClr val="101141"/>
              </a:buClr>
              <a:buSzTx/>
              <a:buFont typeface="Arial" panose="020B0604020202020204" pitchFamily="34" charset="0"/>
              <a:buChar char="•"/>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4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5" name="Date Placeholder 1">
            <a:extLst>
              <a:ext uri="{FF2B5EF4-FFF2-40B4-BE49-F238E27FC236}">
                <a16:creationId xmlns:a16="http://schemas.microsoft.com/office/drawing/2014/main" id="{B191D781-6B2A-4A6D-94E5-506C3C89690C}"/>
              </a:ext>
            </a:extLst>
          </p:cNvPr>
          <p:cNvSpPr>
            <a:spLocks noGrp="1"/>
          </p:cNvSpPr>
          <p:nvPr>
            <p:ph type="dt" sz="half" idx="11"/>
          </p:nvPr>
        </p:nvSpPr>
        <p:spPr/>
        <p:txBody>
          <a:bodyPr/>
          <a:lstStyle>
            <a:lvl1pPr>
              <a:defRPr/>
            </a:lvl1pPr>
          </a:lstStyle>
          <a:p>
            <a:pPr>
              <a:defRPr/>
            </a:pPr>
            <a:fld id="{2EAF4406-5D45-4B6F-B527-C28516560D77}" type="datetime1">
              <a:rPr lang="en-US" smtClean="0"/>
              <a:t>11/15/2023</a:t>
            </a:fld>
            <a:endParaRPr lang="en-US" dirty="0"/>
          </a:p>
        </p:txBody>
      </p:sp>
      <p:sp>
        <p:nvSpPr>
          <p:cNvPr id="16" name="Footer Placeholder 14">
            <a:extLst>
              <a:ext uri="{FF2B5EF4-FFF2-40B4-BE49-F238E27FC236}">
                <a16:creationId xmlns:a16="http://schemas.microsoft.com/office/drawing/2014/main" id="{5F05184A-F209-4CC0-9176-4A81ECB355BE}"/>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7" name="Slide Number Placeholder 15">
            <a:extLst>
              <a:ext uri="{FF2B5EF4-FFF2-40B4-BE49-F238E27FC236}">
                <a16:creationId xmlns:a16="http://schemas.microsoft.com/office/drawing/2014/main" id="{1D168292-2D2F-459D-93EB-C02E8573AF37}"/>
              </a:ext>
            </a:extLst>
          </p:cNvPr>
          <p:cNvSpPr>
            <a:spLocks noGrp="1"/>
          </p:cNvSpPr>
          <p:nvPr>
            <p:ph type="sldNum" sz="quarter" idx="13"/>
          </p:nvPr>
        </p:nvSpPr>
        <p:spPr>
          <a:xfrm>
            <a:off x="6561138" y="6294438"/>
            <a:ext cx="2133600" cy="365125"/>
          </a:xfrm>
        </p:spPr>
        <p:txBody>
          <a:bodyPr/>
          <a:lstStyle>
            <a:lvl1pPr>
              <a:defRPr/>
            </a:lvl1pPr>
          </a:lstStyle>
          <a:p>
            <a:pPr>
              <a:defRPr/>
            </a:pPr>
            <a:fld id="{25D43850-9747-4911-A34A-06394C523661}" type="slidenum">
              <a:rPr lang="en-US" altLang="en-US"/>
              <a:pPr>
                <a:defRPr/>
              </a:pPr>
              <a:t>‹#›</a:t>
            </a:fld>
            <a:endParaRPr lang="en-US" altLang="en-US"/>
          </a:p>
        </p:txBody>
      </p:sp>
    </p:spTree>
    <p:extLst>
      <p:ext uri="{BB962C8B-B14F-4D97-AF65-F5344CB8AC3E}">
        <p14:creationId xmlns:p14="http://schemas.microsoft.com/office/powerpoint/2010/main" val="340856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BDB4374F-D4F7-487F-B3C4-E04E9F22B78D}"/>
              </a:ext>
            </a:extLst>
          </p:cNvPr>
          <p:cNvGrpSpPr>
            <a:grpSpLocks/>
          </p:cNvGrpSpPr>
          <p:nvPr userDrawn="1"/>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DE41894C-D6E3-471A-B71A-FB1A55DB837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3AD8F72-C8C6-491F-AF50-79CB446C33E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B77B6898-E597-4426-BB8D-1D1BDDAFD09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2" name="Group 15">
            <a:extLst>
              <a:ext uri="{FF2B5EF4-FFF2-40B4-BE49-F238E27FC236}">
                <a16:creationId xmlns:a16="http://schemas.microsoft.com/office/drawing/2014/main" id="{83D0CA79-92A9-40F9-9389-9E888C3E51C5}"/>
              </a:ext>
            </a:extLst>
          </p:cNvPr>
          <p:cNvGrpSpPr>
            <a:grpSpLocks/>
          </p:cNvGrpSpPr>
          <p:nvPr userDrawn="1"/>
        </p:nvGrpSpPr>
        <p:grpSpPr bwMode="auto">
          <a:xfrm>
            <a:off x="2133600" y="6219825"/>
            <a:ext cx="7010400" cy="46038"/>
            <a:chOff x="1905000" y="6553200"/>
            <a:chExt cx="7010400" cy="45719"/>
          </a:xfrm>
        </p:grpSpPr>
        <p:sp>
          <p:nvSpPr>
            <p:cNvPr id="13" name="Rectangle 12">
              <a:extLst>
                <a:ext uri="{FF2B5EF4-FFF2-40B4-BE49-F238E27FC236}">
                  <a16:creationId xmlns:a16="http://schemas.microsoft.com/office/drawing/2014/main" id="{C845878D-E67C-46A1-B686-E1918EC8B3D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887AC6F5-27E0-4306-B2E0-19020D063F3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2107C52B-6975-4E96-B14E-C9C8E7D15B6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6" name="Picture 14" descr="Picture 7.png">
            <a:extLst>
              <a:ext uri="{FF2B5EF4-FFF2-40B4-BE49-F238E27FC236}">
                <a16:creationId xmlns:a16="http://schemas.microsoft.com/office/drawing/2014/main" id="{845B5A62-CA54-4F25-B337-F33CE9A6F51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8AC0AF24-A002-4C75-964F-74F19F65616C}"/>
              </a:ext>
            </a:extLst>
          </p:cNvPr>
          <p:cNvSpPr txBox="1">
            <a:spLocks noChangeArrowheads="1"/>
          </p:cNvSpPr>
          <p:nvPr userDrawn="1"/>
        </p:nvSpPr>
        <p:spPr bwMode="auto">
          <a:xfrm>
            <a:off x="3276600" y="661670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8" name="Date Placeholder 1">
            <a:extLst>
              <a:ext uri="{FF2B5EF4-FFF2-40B4-BE49-F238E27FC236}">
                <a16:creationId xmlns:a16="http://schemas.microsoft.com/office/drawing/2014/main" id="{803B6E49-0769-4B95-B544-F2F5144C65B8}"/>
              </a:ext>
            </a:extLst>
          </p:cNvPr>
          <p:cNvSpPr>
            <a:spLocks noGrp="1"/>
          </p:cNvSpPr>
          <p:nvPr>
            <p:ph type="dt" sz="half" idx="11"/>
          </p:nvPr>
        </p:nvSpPr>
        <p:spPr/>
        <p:txBody>
          <a:bodyPr/>
          <a:lstStyle>
            <a:lvl1pPr>
              <a:defRPr/>
            </a:lvl1pPr>
          </a:lstStyle>
          <a:p>
            <a:pPr>
              <a:defRPr/>
            </a:pPr>
            <a:fld id="{FFC04B80-CAB9-4490-AC3E-D321365FD3D0}" type="datetime1">
              <a:rPr lang="en-US" smtClean="0"/>
              <a:t>11/15/2023</a:t>
            </a:fld>
            <a:endParaRPr lang="en-US" dirty="0"/>
          </a:p>
        </p:txBody>
      </p:sp>
      <p:sp>
        <p:nvSpPr>
          <p:cNvPr id="19" name="Footer Placeholder 17">
            <a:extLst>
              <a:ext uri="{FF2B5EF4-FFF2-40B4-BE49-F238E27FC236}">
                <a16:creationId xmlns:a16="http://schemas.microsoft.com/office/drawing/2014/main" id="{106AD20A-1EA0-43A8-AFC6-6799C3E6A20F}"/>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20" name="Slide Number Placeholder 18">
            <a:extLst>
              <a:ext uri="{FF2B5EF4-FFF2-40B4-BE49-F238E27FC236}">
                <a16:creationId xmlns:a16="http://schemas.microsoft.com/office/drawing/2014/main" id="{5C64322D-4F96-4FA6-B118-BD1B2690BB97}"/>
              </a:ext>
            </a:extLst>
          </p:cNvPr>
          <p:cNvSpPr>
            <a:spLocks noGrp="1"/>
          </p:cNvSpPr>
          <p:nvPr>
            <p:ph type="sldNum" sz="quarter" idx="13"/>
          </p:nvPr>
        </p:nvSpPr>
        <p:spPr>
          <a:xfrm>
            <a:off x="6553200" y="6323013"/>
            <a:ext cx="2133600" cy="365125"/>
          </a:xfrm>
        </p:spPr>
        <p:txBody>
          <a:bodyPr/>
          <a:lstStyle>
            <a:lvl1pPr>
              <a:defRPr/>
            </a:lvl1pPr>
          </a:lstStyle>
          <a:p>
            <a:pPr>
              <a:defRPr/>
            </a:pPr>
            <a:fld id="{04CAED79-F8B6-4ACD-A1AF-8B68BF7B01CD}" type="slidenum">
              <a:rPr lang="en-US" altLang="en-US"/>
              <a:pPr>
                <a:defRPr/>
              </a:pPr>
              <a:t>‹#›</a:t>
            </a:fld>
            <a:endParaRPr lang="en-US" altLang="en-US"/>
          </a:p>
        </p:txBody>
      </p:sp>
    </p:spTree>
    <p:extLst>
      <p:ext uri="{BB962C8B-B14F-4D97-AF65-F5344CB8AC3E}">
        <p14:creationId xmlns:p14="http://schemas.microsoft.com/office/powerpoint/2010/main" val="262019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4D4FD7CC-A7C2-4E23-8125-DCDF6A8170C8}"/>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C4A7E90A-C810-4CF7-8B3F-5E4293E6A0E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56A8A8BE-6A59-446D-B4D8-665790307DD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5577A767-A3A9-4088-9356-00F13C4D804E}"/>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8" name="Group 10">
            <a:extLst>
              <a:ext uri="{FF2B5EF4-FFF2-40B4-BE49-F238E27FC236}">
                <a16:creationId xmlns:a16="http://schemas.microsoft.com/office/drawing/2014/main" id="{2BF97F5E-3434-40F1-9241-2C51E8D525F8}"/>
              </a:ext>
            </a:extLst>
          </p:cNvPr>
          <p:cNvGrpSpPr>
            <a:grpSpLocks/>
          </p:cNvGrpSpPr>
          <p:nvPr userDrawn="1"/>
        </p:nvGrpSpPr>
        <p:grpSpPr bwMode="auto">
          <a:xfrm>
            <a:off x="2133600" y="6264275"/>
            <a:ext cx="7010400" cy="46038"/>
            <a:chOff x="1905000" y="6553200"/>
            <a:chExt cx="7010400" cy="45719"/>
          </a:xfrm>
        </p:grpSpPr>
        <p:sp>
          <p:nvSpPr>
            <p:cNvPr id="9" name="Rectangle 8">
              <a:extLst>
                <a:ext uri="{FF2B5EF4-FFF2-40B4-BE49-F238E27FC236}">
                  <a16:creationId xmlns:a16="http://schemas.microsoft.com/office/drawing/2014/main" id="{B71006A5-1386-4994-BD10-CE99F142031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9B1BCC6D-0CB1-47E7-A715-49870B1FDDD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EF75C197-6099-45DC-8003-60CE84CC231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2" name="Picture 14" descr="Picture 7.png">
            <a:extLst>
              <a:ext uri="{FF2B5EF4-FFF2-40B4-BE49-F238E27FC236}">
                <a16:creationId xmlns:a16="http://schemas.microsoft.com/office/drawing/2014/main" id="{98FAA6A5-FE1C-4847-86AA-6F7F89D371E1}"/>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9F3BC59-5836-42F2-B2CB-498FE2A2E25C}"/>
              </a:ext>
            </a:extLst>
          </p:cNvPr>
          <p:cNvSpPr txBox="1">
            <a:spLocks noChangeArrowheads="1"/>
          </p:cNvSpPr>
          <p:nvPr userDrawn="1"/>
        </p:nvSpPr>
        <p:spPr bwMode="auto">
          <a:xfrm>
            <a:off x="3292475" y="6635750"/>
            <a:ext cx="58674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
            <a:extLst>
              <a:ext uri="{FF2B5EF4-FFF2-40B4-BE49-F238E27FC236}">
                <a16:creationId xmlns:a16="http://schemas.microsoft.com/office/drawing/2014/main" id="{213173D6-277B-43FB-9517-889DCCFBBA15}"/>
              </a:ext>
            </a:extLst>
          </p:cNvPr>
          <p:cNvSpPr>
            <a:spLocks noGrp="1"/>
          </p:cNvSpPr>
          <p:nvPr>
            <p:ph type="dt" sz="half" idx="11"/>
          </p:nvPr>
        </p:nvSpPr>
        <p:spPr/>
        <p:txBody>
          <a:bodyPr/>
          <a:lstStyle>
            <a:lvl1pPr>
              <a:defRPr/>
            </a:lvl1pPr>
          </a:lstStyle>
          <a:p>
            <a:pPr>
              <a:defRPr/>
            </a:pPr>
            <a:fld id="{B8CAF39F-8B02-4129-9396-B787D71B430F}" type="datetime1">
              <a:rPr lang="en-US" smtClean="0"/>
              <a:t>11/15/2023</a:t>
            </a:fld>
            <a:endParaRPr lang="en-US" dirty="0"/>
          </a:p>
        </p:txBody>
      </p:sp>
      <p:sp>
        <p:nvSpPr>
          <p:cNvPr id="15" name="Footer Placeholder 13">
            <a:extLst>
              <a:ext uri="{FF2B5EF4-FFF2-40B4-BE49-F238E27FC236}">
                <a16:creationId xmlns:a16="http://schemas.microsoft.com/office/drawing/2014/main" id="{9524EA10-E8A5-4C77-9E9D-E6D46A27F950}"/>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6" name="Slide Number Placeholder 14">
            <a:extLst>
              <a:ext uri="{FF2B5EF4-FFF2-40B4-BE49-F238E27FC236}">
                <a16:creationId xmlns:a16="http://schemas.microsoft.com/office/drawing/2014/main" id="{BFD2F1BB-56CA-443F-A350-64328F2ED0A7}"/>
              </a:ext>
            </a:extLst>
          </p:cNvPr>
          <p:cNvSpPr>
            <a:spLocks noGrp="1"/>
          </p:cNvSpPr>
          <p:nvPr>
            <p:ph type="sldNum" sz="quarter" idx="13"/>
          </p:nvPr>
        </p:nvSpPr>
        <p:spPr/>
        <p:txBody>
          <a:bodyPr/>
          <a:lstStyle>
            <a:lvl1pPr>
              <a:defRPr/>
            </a:lvl1pPr>
          </a:lstStyle>
          <a:p>
            <a:pPr>
              <a:defRPr/>
            </a:pPr>
            <a:fld id="{42902E11-72E8-47BA-8D8E-1E347F9725AC}" type="slidenum">
              <a:rPr lang="en-US" altLang="en-US"/>
              <a:pPr>
                <a:defRPr/>
              </a:pPr>
              <a:t>‹#›</a:t>
            </a:fld>
            <a:endParaRPr lang="en-US" altLang="en-US"/>
          </a:p>
        </p:txBody>
      </p:sp>
    </p:spTree>
    <p:extLst>
      <p:ext uri="{BB962C8B-B14F-4D97-AF65-F5344CB8AC3E}">
        <p14:creationId xmlns:p14="http://schemas.microsoft.com/office/powerpoint/2010/main" val="251992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3669A865-A829-4454-947B-11CD0ED36B0F}"/>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DF1AED19-C064-4B10-AAEE-BED45937F00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278AD247-3588-43B8-BEBF-E1C628E00B5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F232F83-BFFA-4B47-A99A-BBAA33746AF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3">
            <a:extLst>
              <a:ext uri="{FF2B5EF4-FFF2-40B4-BE49-F238E27FC236}">
                <a16:creationId xmlns:a16="http://schemas.microsoft.com/office/drawing/2014/main" id="{586D3892-565E-4F7A-B417-72B1229C5BCB}"/>
              </a:ext>
            </a:extLst>
          </p:cNvPr>
          <p:cNvGrpSpPr>
            <a:grpSpLocks/>
          </p:cNvGrpSpPr>
          <p:nvPr userDrawn="1"/>
        </p:nvGrpSpPr>
        <p:grpSpPr bwMode="auto">
          <a:xfrm>
            <a:off x="2133600" y="6205538"/>
            <a:ext cx="7010400" cy="46037"/>
            <a:chOff x="1905000" y="6553200"/>
            <a:chExt cx="7010400" cy="45719"/>
          </a:xfrm>
        </p:grpSpPr>
        <p:sp>
          <p:nvSpPr>
            <p:cNvPr id="11" name="Rectangle 10">
              <a:extLst>
                <a:ext uri="{FF2B5EF4-FFF2-40B4-BE49-F238E27FC236}">
                  <a16:creationId xmlns:a16="http://schemas.microsoft.com/office/drawing/2014/main" id="{C7981E5A-8B6C-425C-B6EB-4C74F50B576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310D112-85F7-4DB1-822A-A0E1A2F5480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189DD88-6D8A-4154-9A4A-0C73C3C580F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1B323844-E291-4BBB-AAFE-5AD4090F32F7}"/>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D384F155-4504-45F5-94C3-E235766E0E96}"/>
              </a:ext>
            </a:extLst>
          </p:cNvPr>
          <p:cNvSpPr txBox="1">
            <a:spLocks noChangeArrowheads="1"/>
          </p:cNvSpPr>
          <p:nvPr userDrawn="1"/>
        </p:nvSpPr>
        <p:spPr bwMode="auto">
          <a:xfrm>
            <a:off x="3276600" y="6640513"/>
            <a:ext cx="58674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
            <a:extLst>
              <a:ext uri="{FF2B5EF4-FFF2-40B4-BE49-F238E27FC236}">
                <a16:creationId xmlns:a16="http://schemas.microsoft.com/office/drawing/2014/main" id="{F86E5B19-EDBB-41C5-AAE3-1E9F2EEF54F3}"/>
              </a:ext>
            </a:extLst>
          </p:cNvPr>
          <p:cNvSpPr>
            <a:spLocks noGrp="1"/>
          </p:cNvSpPr>
          <p:nvPr>
            <p:ph type="dt" sz="half" idx="14"/>
          </p:nvPr>
        </p:nvSpPr>
        <p:spPr/>
        <p:txBody>
          <a:bodyPr/>
          <a:lstStyle>
            <a:lvl1pPr>
              <a:defRPr/>
            </a:lvl1pPr>
          </a:lstStyle>
          <a:p>
            <a:pPr>
              <a:defRPr/>
            </a:pPr>
            <a:fld id="{0081F6D3-78BB-44E7-A451-F41DC111531B}" type="datetime1">
              <a:rPr lang="en-US" smtClean="0"/>
              <a:t>11/15/2023</a:t>
            </a:fld>
            <a:endParaRPr lang="en-US" dirty="0"/>
          </a:p>
        </p:txBody>
      </p:sp>
      <p:sp>
        <p:nvSpPr>
          <p:cNvPr id="17" name="Footer Placeholder 15">
            <a:extLst>
              <a:ext uri="{FF2B5EF4-FFF2-40B4-BE49-F238E27FC236}">
                <a16:creationId xmlns:a16="http://schemas.microsoft.com/office/drawing/2014/main" id="{8907AEFB-2D70-4A20-BC1A-957CF4CE0E53}"/>
              </a:ext>
            </a:extLst>
          </p:cNvPr>
          <p:cNvSpPr>
            <a:spLocks noGrp="1"/>
          </p:cNvSpPr>
          <p:nvPr>
            <p:ph type="ftr" sz="quarter" idx="15"/>
          </p:nvPr>
        </p:nvSpPr>
        <p:spPr/>
        <p:txBody>
          <a:bodyPr/>
          <a:lstStyle>
            <a:lvl1pPr>
              <a:defRPr/>
            </a:lvl1pPr>
          </a:lstStyle>
          <a:p>
            <a:pPr>
              <a:defRPr/>
            </a:pPr>
            <a:r>
              <a:rPr lang="en-US"/>
              <a:t>Data Mining </a:t>
            </a:r>
            <a:endParaRPr lang="en-US" dirty="0"/>
          </a:p>
        </p:txBody>
      </p:sp>
      <p:sp>
        <p:nvSpPr>
          <p:cNvPr id="18" name="Slide Number Placeholder 16">
            <a:extLst>
              <a:ext uri="{FF2B5EF4-FFF2-40B4-BE49-F238E27FC236}">
                <a16:creationId xmlns:a16="http://schemas.microsoft.com/office/drawing/2014/main" id="{219A19F1-8480-45B6-A504-AB0DEDEDB300}"/>
              </a:ext>
            </a:extLst>
          </p:cNvPr>
          <p:cNvSpPr>
            <a:spLocks noGrp="1"/>
          </p:cNvSpPr>
          <p:nvPr>
            <p:ph type="sldNum" sz="quarter" idx="16"/>
          </p:nvPr>
        </p:nvSpPr>
        <p:spPr/>
        <p:txBody>
          <a:bodyPr/>
          <a:lstStyle>
            <a:lvl1pPr>
              <a:defRPr/>
            </a:lvl1pPr>
          </a:lstStyle>
          <a:p>
            <a:pPr>
              <a:defRPr/>
            </a:pPr>
            <a:fld id="{16F7E4E6-AB1C-45D2-B1C0-BB7B6400AAA8}" type="slidenum">
              <a:rPr lang="en-US" altLang="en-US"/>
              <a:pPr>
                <a:defRPr/>
              </a:pPr>
              <a:t>‹#›</a:t>
            </a:fld>
            <a:endParaRPr lang="en-US" altLang="en-US" dirty="0"/>
          </a:p>
        </p:txBody>
      </p:sp>
    </p:spTree>
    <p:extLst>
      <p:ext uri="{BB962C8B-B14F-4D97-AF65-F5344CB8AC3E}">
        <p14:creationId xmlns:p14="http://schemas.microsoft.com/office/powerpoint/2010/main" val="2981554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4100736A-9693-4CAE-BB69-5DB8867D742D}"/>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F8F75567-3C01-46F4-97F2-DB4FE9F2804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AB9BE890-8A36-448B-852C-F9C1B4E7B4D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5AACF2A-9170-4B90-9689-A3F4FBCCA0E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60DE9294-094E-44BB-9167-17D533B5CE63}"/>
              </a:ext>
            </a:extLst>
          </p:cNvPr>
          <p:cNvGrpSpPr>
            <a:grpSpLocks/>
          </p:cNvGrpSpPr>
          <p:nvPr userDrawn="1"/>
        </p:nvGrpSpPr>
        <p:grpSpPr bwMode="auto">
          <a:xfrm>
            <a:off x="2133600" y="6230938"/>
            <a:ext cx="7010400" cy="46037"/>
            <a:chOff x="1905000" y="6553200"/>
            <a:chExt cx="7010400" cy="45719"/>
          </a:xfrm>
        </p:grpSpPr>
        <p:sp>
          <p:nvSpPr>
            <p:cNvPr id="11" name="Rectangle 10">
              <a:extLst>
                <a:ext uri="{FF2B5EF4-FFF2-40B4-BE49-F238E27FC236}">
                  <a16:creationId xmlns:a16="http://schemas.microsoft.com/office/drawing/2014/main" id="{5EA10F76-9709-470C-B30A-4018D271B6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D0A4A43B-3B16-44BF-939E-3DA4C980EF0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1454C98-A69A-40E7-837F-B2FACD46F89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7423993B-669E-4E22-93E4-E038982711D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A89ACBF8-E663-4649-8E09-6384DFC49705}"/>
              </a:ext>
            </a:extLst>
          </p:cNvPr>
          <p:cNvSpPr txBox="1">
            <a:spLocks noChangeArrowheads="1"/>
          </p:cNvSpPr>
          <p:nvPr userDrawn="1"/>
        </p:nvSpPr>
        <p:spPr bwMode="auto">
          <a:xfrm>
            <a:off x="3276600" y="6665913"/>
            <a:ext cx="586740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1100" b="1" dirty="0">
                <a:solidFill>
                  <a:srgbClr val="101141"/>
                </a:solidFill>
              </a:rPr>
              <a:t>BITS </a:t>
            </a:r>
            <a:r>
              <a:rPr lang="en-US" altLang="en-US" sz="1100" dirty="0" err="1">
                <a:solidFill>
                  <a:srgbClr val="101141"/>
                </a:solidFill>
              </a:rPr>
              <a:t>Pilani</a:t>
            </a:r>
            <a:r>
              <a:rPr lang="en-US" altLang="en-US" sz="1100" dirty="0">
                <a:solidFill>
                  <a:srgbClr val="101141"/>
                </a:solidFill>
              </a:rPr>
              <a:t>, Dubai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6" name="Date Placeholder 15">
            <a:extLst>
              <a:ext uri="{FF2B5EF4-FFF2-40B4-BE49-F238E27FC236}">
                <a16:creationId xmlns:a16="http://schemas.microsoft.com/office/drawing/2014/main" id="{7FBAF9AE-6801-4CDE-AF30-18139EBAE017}"/>
              </a:ext>
            </a:extLst>
          </p:cNvPr>
          <p:cNvSpPr>
            <a:spLocks noGrp="1"/>
          </p:cNvSpPr>
          <p:nvPr>
            <p:ph type="dt" sz="half" idx="11"/>
          </p:nvPr>
        </p:nvSpPr>
        <p:spPr/>
        <p:txBody>
          <a:bodyPr/>
          <a:lstStyle>
            <a:lvl1pPr>
              <a:defRPr/>
            </a:lvl1pPr>
          </a:lstStyle>
          <a:p>
            <a:pPr>
              <a:defRPr/>
            </a:pPr>
            <a:fld id="{12042067-F61B-444D-805F-D101781D90CF}" type="datetime1">
              <a:rPr lang="en-US" smtClean="0"/>
              <a:t>11/15/2023</a:t>
            </a:fld>
            <a:endParaRPr lang="en-US" dirty="0"/>
          </a:p>
        </p:txBody>
      </p:sp>
      <p:sp>
        <p:nvSpPr>
          <p:cNvPr id="17" name="Footer Placeholder 16">
            <a:extLst>
              <a:ext uri="{FF2B5EF4-FFF2-40B4-BE49-F238E27FC236}">
                <a16:creationId xmlns:a16="http://schemas.microsoft.com/office/drawing/2014/main" id="{E6556B0E-D247-460A-B2FE-BED68D41E9CD}"/>
              </a:ext>
            </a:extLst>
          </p:cNvPr>
          <p:cNvSpPr>
            <a:spLocks noGrp="1"/>
          </p:cNvSpPr>
          <p:nvPr>
            <p:ph type="ftr" sz="quarter" idx="12"/>
          </p:nvPr>
        </p:nvSpPr>
        <p:spPr/>
        <p:txBody>
          <a:bodyPr/>
          <a:lstStyle>
            <a:lvl1pPr>
              <a:defRPr/>
            </a:lvl1pPr>
          </a:lstStyle>
          <a:p>
            <a:pPr>
              <a:defRPr/>
            </a:pPr>
            <a:r>
              <a:rPr lang="en-US"/>
              <a:t>Data Mining </a:t>
            </a:r>
            <a:endParaRPr lang="en-US" dirty="0"/>
          </a:p>
        </p:txBody>
      </p:sp>
      <p:sp>
        <p:nvSpPr>
          <p:cNvPr id="18" name="Slide Number Placeholder 17">
            <a:extLst>
              <a:ext uri="{FF2B5EF4-FFF2-40B4-BE49-F238E27FC236}">
                <a16:creationId xmlns:a16="http://schemas.microsoft.com/office/drawing/2014/main" id="{B88DC95F-988B-438A-BA4C-3AF891F3A02A}"/>
              </a:ext>
            </a:extLst>
          </p:cNvPr>
          <p:cNvSpPr>
            <a:spLocks noGrp="1"/>
          </p:cNvSpPr>
          <p:nvPr>
            <p:ph type="sldNum" sz="quarter" idx="13"/>
          </p:nvPr>
        </p:nvSpPr>
        <p:spPr/>
        <p:txBody>
          <a:bodyPr/>
          <a:lstStyle>
            <a:lvl1pPr>
              <a:defRPr/>
            </a:lvl1pPr>
          </a:lstStyle>
          <a:p>
            <a:pPr>
              <a:defRPr/>
            </a:pPr>
            <a:fld id="{C80CD7BA-B6BD-498A-9C03-07322398ECD9}" type="slidenum">
              <a:rPr lang="en-US" altLang="en-US"/>
              <a:pPr>
                <a:defRPr/>
              </a:pPr>
              <a:t>‹#›</a:t>
            </a:fld>
            <a:endParaRPr lang="en-US" altLang="en-US" dirty="0"/>
          </a:p>
        </p:txBody>
      </p:sp>
    </p:spTree>
    <p:extLst>
      <p:ext uri="{BB962C8B-B14F-4D97-AF65-F5344CB8AC3E}">
        <p14:creationId xmlns:p14="http://schemas.microsoft.com/office/powerpoint/2010/main" val="2770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69520B-92FD-40EC-886B-66A3EA41727A}"/>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002DEF5B-6AC1-4953-BA0B-A94A2C7322F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434AE53-889F-4D72-B686-1A3681DE27D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fld id="{5F087EAA-8753-4DE3-BAD0-F97B7453EEC3}" type="datetime1">
              <a:rPr lang="en-US" smtClean="0"/>
              <a:t>11/15/2023</a:t>
            </a:fld>
            <a:endParaRPr lang="en-US" dirty="0"/>
          </a:p>
        </p:txBody>
      </p:sp>
      <p:sp>
        <p:nvSpPr>
          <p:cNvPr id="5" name="Footer Placeholder 4">
            <a:extLst>
              <a:ext uri="{FF2B5EF4-FFF2-40B4-BE49-F238E27FC236}">
                <a16:creationId xmlns:a16="http://schemas.microsoft.com/office/drawing/2014/main" id="{6B53743E-0D6F-4A2C-BE9F-94EF3CB650D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t>Data Mining </a:t>
            </a:r>
            <a:endParaRPr lang="en-US" dirty="0"/>
          </a:p>
        </p:txBody>
      </p:sp>
      <p:sp>
        <p:nvSpPr>
          <p:cNvPr id="6" name="Slide Number Placeholder 5">
            <a:extLst>
              <a:ext uri="{FF2B5EF4-FFF2-40B4-BE49-F238E27FC236}">
                <a16:creationId xmlns:a16="http://schemas.microsoft.com/office/drawing/2014/main" id="{85FAE256-FCF3-406F-97DC-D093CDEF5C8F}"/>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8A1DBF5-C30C-460E-B6ED-8DDEF39229C9}"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5501" r:id="rId1"/>
    <p:sldLayoutId id="2147485502" r:id="rId2"/>
    <p:sldLayoutId id="2147485503" r:id="rId3"/>
    <p:sldLayoutId id="2147485504" r:id="rId4"/>
    <p:sldLayoutId id="2147485505" r:id="rId5"/>
    <p:sldLayoutId id="2147485506" r:id="rId6"/>
    <p:sldLayoutId id="2147485507" r:id="rId7"/>
    <p:sldLayoutId id="2147485508" r:id="rId8"/>
    <p:sldLayoutId id="2147485509" r:id="rId9"/>
    <p:sldLayoutId id="2147485510" r:id="rId10"/>
    <p:sldLayoutId id="2147485511" r:id="rId11"/>
    <p:sldLayoutId id="2147485499" r:id="rId12"/>
    <p:sldLayoutId id="2147485512" r:id="rId13"/>
    <p:sldLayoutId id="2147485513" r:id="rId14"/>
    <p:sldLayoutId id="2147485500" r:id="rId15"/>
    <p:sldLayoutId id="2147485514" r:id="rId16"/>
    <p:sldLayoutId id="2147485515" r:id="rId17"/>
  </p:sldLayoutIdLst>
  <p:hf hdr="0" ft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A2E876-88DF-4130-9776-BA59B3FB4312}"/>
              </a:ext>
            </a:extLst>
          </p:cNvPr>
          <p:cNvSpPr>
            <a:spLocks noGrp="1"/>
          </p:cNvSpPr>
          <p:nvPr>
            <p:ph type="title"/>
          </p:nvPr>
        </p:nvSpPr>
        <p:spPr/>
        <p:txBody>
          <a:bodyPr/>
          <a:lstStyle/>
          <a:p>
            <a:pPr eaLnBrk="1" fontAlgn="auto" hangingPunct="1">
              <a:spcAft>
                <a:spcPts val="0"/>
              </a:spcAft>
              <a:defRPr/>
            </a:pPr>
            <a:r>
              <a:rPr lang="en-US" sz="3200" dirty="0"/>
              <a:t>Data Mining</a:t>
            </a:r>
            <a:br>
              <a:rPr lang="en-US" sz="3200" dirty="0"/>
            </a:br>
            <a:r>
              <a:rPr lang="en-US" sz="3200" dirty="0"/>
              <a:t>Topic: </a:t>
            </a:r>
            <a:r>
              <a:rPr lang="en-US" altLang="zh-CN" sz="3200" dirty="0"/>
              <a:t>Class Imbalance Problem</a:t>
            </a:r>
            <a:endParaRPr lang="en-US" sz="3200" dirty="0"/>
          </a:p>
        </p:txBody>
      </p:sp>
      <p:sp>
        <p:nvSpPr>
          <p:cNvPr id="18435" name="Content Placeholder 5">
            <a:extLst>
              <a:ext uri="{FF2B5EF4-FFF2-40B4-BE49-F238E27FC236}">
                <a16:creationId xmlns:a16="http://schemas.microsoft.com/office/drawing/2014/main" id="{4ED19B02-5EC4-4768-8B90-407B7D9A4B53}"/>
              </a:ext>
            </a:extLst>
          </p:cNvPr>
          <p:cNvSpPr>
            <a:spLocks noGrp="1"/>
          </p:cNvSpPr>
          <p:nvPr>
            <p:ph sz="quarter" idx="13"/>
          </p:nvPr>
        </p:nvSpPr>
        <p:spPr/>
        <p:txBody>
          <a:bodyPr/>
          <a:lstStyle/>
          <a:p>
            <a:pPr eaLnBrk="1" hangingPunct="1">
              <a:spcBef>
                <a:spcPct val="0"/>
              </a:spcBef>
            </a:pPr>
            <a:r>
              <a:rPr lang="en-US" altLang="en-US"/>
              <a:t>Dr. J Angel Arul Jothi</a:t>
            </a:r>
          </a:p>
          <a:p>
            <a:pPr eaLnBrk="1" hangingPunct="1">
              <a:spcBef>
                <a:spcPct val="0"/>
              </a:spcBef>
            </a:pPr>
            <a:r>
              <a:rPr lang="en-US" altLang="en-US"/>
              <a:t>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a:extLst>
              <a:ext uri="{FF2B5EF4-FFF2-40B4-BE49-F238E27FC236}">
                <a16:creationId xmlns:a16="http://schemas.microsoft.com/office/drawing/2014/main" id="{2F8E654E-8FE3-4C6B-89C4-FC453D145F3F}"/>
              </a:ext>
            </a:extLst>
          </p:cNvPr>
          <p:cNvSpPr>
            <a:spLocks noGrp="1"/>
          </p:cNvSpPr>
          <p:nvPr>
            <p:ph idx="1"/>
          </p:nvPr>
        </p:nvSpPr>
        <p:spPr>
          <a:xfrm>
            <a:off x="381000" y="1493838"/>
            <a:ext cx="8229600" cy="4525962"/>
          </a:xfrm>
        </p:spPr>
        <p:txBody>
          <a:bodyPr/>
          <a:lstStyle/>
          <a:p>
            <a:pPr fontAlgn="base">
              <a:spcAft>
                <a:spcPct val="0"/>
              </a:spcAft>
            </a:pPr>
            <a:r>
              <a:rPr lang="en-GB" altLang="en-US"/>
              <a:t>Precision and recall can be summarized into another metric known as the </a:t>
            </a:r>
            <a:r>
              <a:rPr lang="en-GB" altLang="en-US" i="1"/>
              <a:t>F</a:t>
            </a:r>
            <a:r>
              <a:rPr lang="en-GB" altLang="en-US"/>
              <a:t>1 measure</a:t>
            </a:r>
          </a:p>
          <a:p>
            <a:pPr fontAlgn="base">
              <a:spcAft>
                <a:spcPct val="0"/>
              </a:spcAft>
            </a:pPr>
            <a:r>
              <a:rPr lang="en-GB" altLang="en-US" i="1"/>
              <a:t>F</a:t>
            </a:r>
            <a:r>
              <a:rPr lang="en-GB" altLang="en-US"/>
              <a:t>1 represents a harmonic mean between recall and precision</a:t>
            </a:r>
          </a:p>
          <a:p>
            <a:pPr fontAlgn="base">
              <a:spcAft>
                <a:spcPct val="0"/>
              </a:spcAft>
            </a:pPr>
            <a:r>
              <a:rPr lang="en-GB" altLang="en-US"/>
              <a:t>The harmonic mean of two numbers </a:t>
            </a:r>
            <a:r>
              <a:rPr lang="en-GB" altLang="en-US" i="1"/>
              <a:t>x </a:t>
            </a:r>
            <a:r>
              <a:rPr lang="en-GB" altLang="en-US"/>
              <a:t>and </a:t>
            </a:r>
            <a:r>
              <a:rPr lang="en-GB" altLang="en-US" i="1"/>
              <a:t>y </a:t>
            </a:r>
            <a:r>
              <a:rPr lang="en-GB" altLang="en-US"/>
              <a:t>tends to be closer to the smaller of the two numbers</a:t>
            </a:r>
          </a:p>
          <a:p>
            <a:pPr fontAlgn="base">
              <a:spcAft>
                <a:spcPct val="0"/>
              </a:spcAft>
            </a:pPr>
            <a:r>
              <a:rPr lang="en-GB" altLang="en-US"/>
              <a:t>Hence, a high value of </a:t>
            </a:r>
            <a:r>
              <a:rPr lang="en-GB" altLang="en-US" i="1"/>
              <a:t>F</a:t>
            </a:r>
            <a:r>
              <a:rPr lang="en-GB" altLang="en-US"/>
              <a:t>1-measure ensures that both precision and recall are reasonably high</a:t>
            </a:r>
            <a:endParaRPr lang="en-AE" altLang="en-US"/>
          </a:p>
        </p:txBody>
      </p:sp>
      <p:sp>
        <p:nvSpPr>
          <p:cNvPr id="3" name="Content Placeholder 2">
            <a:extLst>
              <a:ext uri="{FF2B5EF4-FFF2-40B4-BE49-F238E27FC236}">
                <a16:creationId xmlns:a16="http://schemas.microsoft.com/office/drawing/2014/main" id="{A9DC6581-F9E2-40EC-8F16-3378A4EC6AC4}"/>
              </a:ext>
            </a:extLst>
          </p:cNvPr>
          <p:cNvSpPr>
            <a:spLocks noGrp="1"/>
          </p:cNvSpPr>
          <p:nvPr>
            <p:ph sz="quarter" idx="10"/>
          </p:nvPr>
        </p:nvSpPr>
        <p:spPr/>
        <p:txBody>
          <a:bodyPr/>
          <a:lstStyle/>
          <a:p>
            <a:pPr>
              <a:defRPr/>
            </a:pPr>
            <a:r>
              <a:rPr lang="en-GB" dirty="0"/>
              <a:t>Alternative Metrics</a:t>
            </a:r>
            <a:endParaRPr lang="en-AE" dirty="0"/>
          </a:p>
        </p:txBody>
      </p:sp>
      <p:sp>
        <p:nvSpPr>
          <p:cNvPr id="4" name="Date Placeholder 3">
            <a:extLst>
              <a:ext uri="{FF2B5EF4-FFF2-40B4-BE49-F238E27FC236}">
                <a16:creationId xmlns:a16="http://schemas.microsoft.com/office/drawing/2014/main" id="{12E6EBDF-5E74-4360-A15D-3D30725D3E55}"/>
              </a:ext>
            </a:extLst>
          </p:cNvPr>
          <p:cNvSpPr>
            <a:spLocks noGrp="1"/>
          </p:cNvSpPr>
          <p:nvPr>
            <p:ph type="dt" sz="quarter" idx="11"/>
          </p:nvPr>
        </p:nvSpPr>
        <p:spPr/>
        <p:txBody>
          <a:bodyPr/>
          <a:lstStyle/>
          <a:p>
            <a:pPr>
              <a:defRPr/>
            </a:pPr>
            <a:fld id="{688588B5-1A34-49D6-8A9F-A0F47DDF3038}" type="datetime1">
              <a:rPr lang="en-US" smtClean="0"/>
              <a:t>11/15/2023</a:t>
            </a:fld>
            <a:endParaRPr lang="en-US" dirty="0"/>
          </a:p>
        </p:txBody>
      </p:sp>
      <p:sp>
        <p:nvSpPr>
          <p:cNvPr id="28678" name="Slide Number Placeholder 5">
            <a:extLst>
              <a:ext uri="{FF2B5EF4-FFF2-40B4-BE49-F238E27FC236}">
                <a16:creationId xmlns:a16="http://schemas.microsoft.com/office/drawing/2014/main" id="{FA339285-34C3-492B-8464-1B71A11250EE}"/>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1B65ABF-8039-4477-A2F3-9377F4E654E0}" type="slidenum">
              <a:rPr lang="en-US" altLang="en-US" sz="1200" smtClean="0">
                <a:solidFill>
                  <a:srgbClr val="898989"/>
                </a:solidFill>
              </a:rPr>
              <a:pPr>
                <a:spcBef>
                  <a:spcPct val="0"/>
                </a:spcBef>
                <a:buFontTx/>
                <a:buNone/>
              </a:pPr>
              <a:t>10</a:t>
            </a:fld>
            <a:endParaRPr lang="en-US" altLang="en-US" sz="1200">
              <a:solidFill>
                <a:srgbClr val="89898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C341B-41EA-4B11-B5FA-3809C486A426}"/>
              </a:ext>
            </a:extLst>
          </p:cNvPr>
          <p:cNvSpPr>
            <a:spLocks noGrp="1"/>
          </p:cNvSpPr>
          <p:nvPr>
            <p:ph type="title" idx="4294967295"/>
          </p:nvPr>
        </p:nvSpPr>
        <p:spPr>
          <a:xfrm>
            <a:off x="304800" y="128588"/>
            <a:ext cx="6096000" cy="1143000"/>
          </a:xfrm>
        </p:spPr>
        <p:txBody>
          <a:bodyPr/>
          <a:lstStyle/>
          <a:p>
            <a:pPr>
              <a:defRPr/>
            </a:pPr>
            <a:r>
              <a:rPr lang="en-US" dirty="0"/>
              <a:t>Which model is better?</a:t>
            </a:r>
          </a:p>
        </p:txBody>
      </p:sp>
      <p:graphicFrame>
        <p:nvGraphicFramePr>
          <p:cNvPr id="4" name="Group 4">
            <a:extLst>
              <a:ext uri="{FF2B5EF4-FFF2-40B4-BE49-F238E27FC236}">
                <a16:creationId xmlns:a16="http://schemas.microsoft.com/office/drawing/2014/main" id="{B9FE7F36-C890-4941-BBD8-5C8C9251F054}"/>
              </a:ext>
            </a:extLst>
          </p:cNvPr>
          <p:cNvGraphicFramePr>
            <a:graphicFrameLocks noGrp="1"/>
          </p:cNvGraphicFramePr>
          <p:nvPr/>
        </p:nvGraphicFramePr>
        <p:xfrm>
          <a:off x="1552575" y="1371600"/>
          <a:ext cx="4162424" cy="1470024"/>
        </p:xfrm>
        <a:graphic>
          <a:graphicData uri="http://schemas.openxmlformats.org/drawingml/2006/table">
            <a:tbl>
              <a:tblPr/>
              <a:tblGrid>
                <a:gridCol w="1040606">
                  <a:extLst>
                    <a:ext uri="{9D8B030D-6E8A-4147-A177-3AD203B41FA5}">
                      <a16:colId xmlns:a16="http://schemas.microsoft.com/office/drawing/2014/main" val="20000"/>
                    </a:ext>
                  </a:extLst>
                </a:gridCol>
                <a:gridCol w="1040606">
                  <a:extLst>
                    <a:ext uri="{9D8B030D-6E8A-4147-A177-3AD203B41FA5}">
                      <a16:colId xmlns:a16="http://schemas.microsoft.com/office/drawing/2014/main" val="20001"/>
                    </a:ext>
                  </a:extLst>
                </a:gridCol>
                <a:gridCol w="1040606">
                  <a:extLst>
                    <a:ext uri="{9D8B030D-6E8A-4147-A177-3AD203B41FA5}">
                      <a16:colId xmlns:a16="http://schemas.microsoft.com/office/drawing/2014/main" val="20002"/>
                    </a:ext>
                  </a:extLst>
                </a:gridCol>
                <a:gridCol w="1040606">
                  <a:extLst>
                    <a:ext uri="{9D8B030D-6E8A-4147-A177-3AD203B41FA5}">
                      <a16:colId xmlns:a16="http://schemas.microsoft.com/office/drawing/2014/main" val="20003"/>
                    </a:ext>
                  </a:extLst>
                </a:gridCol>
              </a:tblGrid>
              <a:tr h="39000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marL="91453" marR="91453"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a:t>
                      </a:r>
                      <a:r>
                        <a:rPr kumimoji="0" lang="en-US" sz="1600" b="0" i="0" u="none" strike="noStrike" cap="none" normalizeH="0" baseline="0" dirty="0">
                          <a:ln>
                            <a:noFill/>
                          </a:ln>
                          <a:solidFill>
                            <a:schemeClr val="tx1"/>
                          </a:solidFill>
                          <a:effectLst/>
                          <a:latin typeface="Arial" charset="0"/>
                        </a:rPr>
                        <a:t> </a:t>
                      </a:r>
                    </a:p>
                  </a:txBody>
                  <a:tcPr marL="91453" marR="91453"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000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600" b="0" i="0" u="none" strike="noStrike" cap="none" normalizeH="0" baseline="0" dirty="0">
                          <a:ln>
                            <a:noFill/>
                          </a:ln>
                          <a:solidFill>
                            <a:schemeClr val="tx1"/>
                          </a:solidFill>
                          <a:effectLst/>
                          <a:latin typeface="Arial" charset="0"/>
                        </a:rPr>
                      </a:br>
                      <a:r>
                        <a:rPr kumimoji="0" lang="en-US" sz="1400" b="0" i="0" u="none" strike="noStrike" cap="none" normalizeH="0" baseline="0" dirty="0">
                          <a:ln>
                            <a:noFill/>
                          </a:ln>
                          <a:solidFill>
                            <a:schemeClr val="tx1"/>
                          </a:solidFill>
                          <a:effectLst/>
                          <a:latin typeface="Arial" charset="0"/>
                        </a:rPr>
                        <a:t>ACTUAL</a:t>
                      </a:r>
                      <a:endParaRPr kumimoji="0" lang="en-US" sz="1600" b="0" i="0" u="none" strike="noStrike" cap="none" normalizeH="0" baseline="0" dirty="0">
                        <a:ln>
                          <a:noFill/>
                        </a:ln>
                        <a:solidFill>
                          <a:schemeClr val="tx1"/>
                        </a:solidFill>
                        <a:effectLst/>
                        <a:latin typeface="Arial" charset="0"/>
                      </a:endParaRPr>
                    </a:p>
                  </a:txBody>
                  <a:tcPr marL="91453" marR="91453" marT="45756" marB="4575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dirty="0">
                        <a:ln>
                          <a:noFill/>
                        </a:ln>
                        <a:solidFill>
                          <a:schemeClr val="tx1"/>
                        </a:solidFill>
                        <a:effectLst/>
                        <a:latin typeface="Arial" charset="0"/>
                      </a:endParaRPr>
                    </a:p>
                  </a:txBody>
                  <a:tcPr marL="91453" marR="91453"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Class=Yes</a:t>
                      </a:r>
                    </a:p>
                  </a:txBody>
                  <a:tcPr marL="91453" marR="91453"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Class=No</a:t>
                      </a:r>
                    </a:p>
                  </a:txBody>
                  <a:tcPr marL="91453" marR="91453"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0007">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Class=Yes</a:t>
                      </a:r>
                    </a:p>
                  </a:txBody>
                  <a:tcPr marL="91453" marR="91453"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0</a:t>
                      </a:r>
                    </a:p>
                  </a:txBody>
                  <a:tcPr marL="91453" marR="91453"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10</a:t>
                      </a:r>
                    </a:p>
                  </a:txBody>
                  <a:tcPr marL="91453" marR="91453"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007">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Class=No</a:t>
                      </a:r>
                    </a:p>
                  </a:txBody>
                  <a:tcPr marL="91453" marR="91453"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0</a:t>
                      </a:r>
                    </a:p>
                  </a:txBody>
                  <a:tcPr marL="91453" marR="91453" marT="45756" marB="4575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990</a:t>
                      </a:r>
                    </a:p>
                  </a:txBody>
                  <a:tcPr marL="91453" marR="91453" marT="45756" marB="4575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4">
            <a:extLst>
              <a:ext uri="{FF2B5EF4-FFF2-40B4-BE49-F238E27FC236}">
                <a16:creationId xmlns:a16="http://schemas.microsoft.com/office/drawing/2014/main" id="{9C920730-40C4-4E44-A885-D8F54062921C}"/>
              </a:ext>
            </a:extLst>
          </p:cNvPr>
          <p:cNvGraphicFramePr>
            <a:graphicFrameLocks noGrp="1"/>
          </p:cNvGraphicFramePr>
          <p:nvPr/>
        </p:nvGraphicFramePr>
        <p:xfrm>
          <a:off x="1476375" y="3148013"/>
          <a:ext cx="4162424" cy="1417638"/>
        </p:xfrm>
        <a:graphic>
          <a:graphicData uri="http://schemas.openxmlformats.org/drawingml/2006/table">
            <a:tbl>
              <a:tblPr/>
              <a:tblGrid>
                <a:gridCol w="1040606">
                  <a:extLst>
                    <a:ext uri="{9D8B030D-6E8A-4147-A177-3AD203B41FA5}">
                      <a16:colId xmlns:a16="http://schemas.microsoft.com/office/drawing/2014/main" val="20000"/>
                    </a:ext>
                  </a:extLst>
                </a:gridCol>
                <a:gridCol w="1040606">
                  <a:extLst>
                    <a:ext uri="{9D8B030D-6E8A-4147-A177-3AD203B41FA5}">
                      <a16:colId xmlns:a16="http://schemas.microsoft.com/office/drawing/2014/main" val="20001"/>
                    </a:ext>
                  </a:extLst>
                </a:gridCol>
                <a:gridCol w="1040606">
                  <a:extLst>
                    <a:ext uri="{9D8B030D-6E8A-4147-A177-3AD203B41FA5}">
                      <a16:colId xmlns:a16="http://schemas.microsoft.com/office/drawing/2014/main" val="20002"/>
                    </a:ext>
                  </a:extLst>
                </a:gridCol>
                <a:gridCol w="1040606">
                  <a:extLst>
                    <a:ext uri="{9D8B030D-6E8A-4147-A177-3AD203B41FA5}">
                      <a16:colId xmlns:a16="http://schemas.microsoft.com/office/drawing/2014/main" val="20003"/>
                    </a:ext>
                  </a:extLst>
                </a:gridCol>
              </a:tblGrid>
              <a:tr h="365796">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PREDICTED </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04836">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ACTUAL</a:t>
                      </a:r>
                      <a:endParaRPr kumimoji="0" lang="en-US" sz="1800" b="0" i="0" u="none" strike="noStrike" cap="none" normalizeH="0" baseline="0" dirty="0">
                        <a:ln>
                          <a:noFill/>
                        </a:ln>
                        <a:solidFill>
                          <a:schemeClr val="tx1"/>
                        </a:solidFill>
                        <a:effectLst/>
                        <a:latin typeface="Arial" charset="0"/>
                      </a:endParaRP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3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10</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0</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217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500</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490</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9745" name="TextBox 2">
            <a:extLst>
              <a:ext uri="{FF2B5EF4-FFF2-40B4-BE49-F238E27FC236}">
                <a16:creationId xmlns:a16="http://schemas.microsoft.com/office/drawing/2014/main" id="{9296E857-C30F-4387-B646-7E826887F969}"/>
              </a:ext>
            </a:extLst>
          </p:cNvPr>
          <p:cNvSpPr txBox="1">
            <a:spLocks noChangeArrowheads="1"/>
          </p:cNvSpPr>
          <p:nvPr/>
        </p:nvSpPr>
        <p:spPr bwMode="auto">
          <a:xfrm>
            <a:off x="762000" y="1547813"/>
            <a:ext cx="555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000"/>
              <a:t>A</a:t>
            </a:r>
          </a:p>
        </p:txBody>
      </p:sp>
      <p:sp>
        <p:nvSpPr>
          <p:cNvPr id="29746" name="TextBox 5">
            <a:extLst>
              <a:ext uri="{FF2B5EF4-FFF2-40B4-BE49-F238E27FC236}">
                <a16:creationId xmlns:a16="http://schemas.microsoft.com/office/drawing/2014/main" id="{00D762FE-4FC7-48F7-8A3F-570F2734C858}"/>
              </a:ext>
            </a:extLst>
          </p:cNvPr>
          <p:cNvSpPr txBox="1">
            <a:spLocks noChangeArrowheads="1"/>
          </p:cNvSpPr>
          <p:nvPr/>
        </p:nvSpPr>
        <p:spPr bwMode="auto">
          <a:xfrm>
            <a:off x="838200" y="3508375"/>
            <a:ext cx="5254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000"/>
              <a:t>B</a:t>
            </a:r>
          </a:p>
        </p:txBody>
      </p:sp>
      <p:sp>
        <p:nvSpPr>
          <p:cNvPr id="29747" name="TextBox 6">
            <a:extLst>
              <a:ext uri="{FF2B5EF4-FFF2-40B4-BE49-F238E27FC236}">
                <a16:creationId xmlns:a16="http://schemas.microsoft.com/office/drawing/2014/main" id="{07F36030-A80C-4D85-91AA-FB7649E7DD61}"/>
              </a:ext>
            </a:extLst>
          </p:cNvPr>
          <p:cNvSpPr txBox="1">
            <a:spLocks noChangeArrowheads="1"/>
          </p:cNvSpPr>
          <p:nvPr/>
        </p:nvSpPr>
        <p:spPr bwMode="auto">
          <a:xfrm>
            <a:off x="5949950" y="1566863"/>
            <a:ext cx="1827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Accuracy: 99%</a:t>
            </a:r>
          </a:p>
        </p:txBody>
      </p:sp>
      <p:sp>
        <p:nvSpPr>
          <p:cNvPr id="29748" name="TextBox 7">
            <a:extLst>
              <a:ext uri="{FF2B5EF4-FFF2-40B4-BE49-F238E27FC236}">
                <a16:creationId xmlns:a16="http://schemas.microsoft.com/office/drawing/2014/main" id="{19F46CD2-6BEF-454C-BE99-2220CBA2A959}"/>
              </a:ext>
            </a:extLst>
          </p:cNvPr>
          <p:cNvSpPr txBox="1">
            <a:spLocks noChangeArrowheads="1"/>
          </p:cNvSpPr>
          <p:nvPr/>
        </p:nvSpPr>
        <p:spPr bwMode="auto">
          <a:xfrm>
            <a:off x="6135688" y="3322638"/>
            <a:ext cx="1827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Accuracy: 50%</a:t>
            </a:r>
          </a:p>
        </p:txBody>
      </p:sp>
      <p:graphicFrame>
        <p:nvGraphicFramePr>
          <p:cNvPr id="9" name="Group 4">
            <a:extLst>
              <a:ext uri="{FF2B5EF4-FFF2-40B4-BE49-F238E27FC236}">
                <a16:creationId xmlns:a16="http://schemas.microsoft.com/office/drawing/2014/main" id="{EC73D41B-EC2E-4190-B097-F6B7EC36A12A}"/>
              </a:ext>
            </a:extLst>
          </p:cNvPr>
          <p:cNvGraphicFramePr>
            <a:graphicFrameLocks noGrp="1"/>
          </p:cNvGraphicFramePr>
          <p:nvPr/>
        </p:nvGraphicFramePr>
        <p:xfrm>
          <a:off x="1412875" y="4862513"/>
          <a:ext cx="4537076" cy="1328737"/>
        </p:xfrm>
        <a:graphic>
          <a:graphicData uri="http://schemas.openxmlformats.org/drawingml/2006/table">
            <a:tbl>
              <a:tblPr/>
              <a:tblGrid>
                <a:gridCol w="1134269">
                  <a:extLst>
                    <a:ext uri="{9D8B030D-6E8A-4147-A177-3AD203B41FA5}">
                      <a16:colId xmlns:a16="http://schemas.microsoft.com/office/drawing/2014/main" val="20000"/>
                    </a:ext>
                  </a:extLst>
                </a:gridCol>
                <a:gridCol w="1134269">
                  <a:extLst>
                    <a:ext uri="{9D8B030D-6E8A-4147-A177-3AD203B41FA5}">
                      <a16:colId xmlns:a16="http://schemas.microsoft.com/office/drawing/2014/main" val="20001"/>
                    </a:ext>
                  </a:extLst>
                </a:gridCol>
                <a:gridCol w="1134269">
                  <a:extLst>
                    <a:ext uri="{9D8B030D-6E8A-4147-A177-3AD203B41FA5}">
                      <a16:colId xmlns:a16="http://schemas.microsoft.com/office/drawing/2014/main" val="20002"/>
                    </a:ext>
                  </a:extLst>
                </a:gridCol>
                <a:gridCol w="1134269">
                  <a:extLst>
                    <a:ext uri="{9D8B030D-6E8A-4147-A177-3AD203B41FA5}">
                      <a16:colId xmlns:a16="http://schemas.microsoft.com/office/drawing/2014/main" val="20003"/>
                    </a:ext>
                  </a:extLst>
                </a:gridCol>
              </a:tblGrid>
              <a:tr h="36580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18705">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a:ln>
                            <a:noFill/>
                          </a:ln>
                          <a:solidFill>
                            <a:schemeClr val="tx1"/>
                          </a:solidFill>
                          <a:effectLst/>
                          <a:latin typeface="Arial" charset="0"/>
                        </a:rPr>
                        <a:t>ACTUAL</a:t>
                      </a:r>
                    </a:p>
                  </a:txBody>
                  <a:tcPr marT="45742" marB="4574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400" b="0" i="0" u="none" strike="noStrike" cap="none" normalizeH="0" baseline="0" dirty="0">
                        <a:ln>
                          <a:noFill/>
                        </a:ln>
                        <a:solidFill>
                          <a:schemeClr val="tx1"/>
                        </a:solidFill>
                        <a:effectLst/>
                        <a:latin typeface="Arial" charset="0"/>
                      </a:endParaRP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Class=Yes</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Class=No</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870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Class=Yes</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5</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5</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552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Class=No</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0</a:t>
                      </a:r>
                    </a:p>
                  </a:txBody>
                  <a:tcPr marT="45742" marB="457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rgbClr val="FF0000"/>
                          </a:solidFill>
                          <a:effectLst/>
                          <a:latin typeface="Arial" charset="0"/>
                        </a:rPr>
                        <a:t>990</a:t>
                      </a:r>
                    </a:p>
                  </a:txBody>
                  <a:tcPr marT="45742" marB="4574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9772" name="TextBox 2">
            <a:extLst>
              <a:ext uri="{FF2B5EF4-FFF2-40B4-BE49-F238E27FC236}">
                <a16:creationId xmlns:a16="http://schemas.microsoft.com/office/drawing/2014/main" id="{46A810A3-1AE5-4B0C-AA01-65147366607A}"/>
              </a:ext>
            </a:extLst>
          </p:cNvPr>
          <p:cNvSpPr txBox="1">
            <a:spLocks noChangeArrowheads="1"/>
          </p:cNvSpPr>
          <p:nvPr/>
        </p:nvSpPr>
        <p:spPr bwMode="auto">
          <a:xfrm>
            <a:off x="762000" y="5060950"/>
            <a:ext cx="555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4000"/>
              <a:t>C</a:t>
            </a:r>
          </a:p>
        </p:txBody>
      </p:sp>
      <p:sp>
        <p:nvSpPr>
          <p:cNvPr id="29773" name="TextBox 6">
            <a:extLst>
              <a:ext uri="{FF2B5EF4-FFF2-40B4-BE49-F238E27FC236}">
                <a16:creationId xmlns:a16="http://schemas.microsoft.com/office/drawing/2014/main" id="{251DBAE1-3309-478E-B9D9-4ED2F868ED4C}"/>
              </a:ext>
            </a:extLst>
          </p:cNvPr>
          <p:cNvSpPr txBox="1">
            <a:spLocks noChangeArrowheads="1"/>
          </p:cNvSpPr>
          <p:nvPr/>
        </p:nvSpPr>
        <p:spPr bwMode="auto">
          <a:xfrm>
            <a:off x="6400800" y="5251450"/>
            <a:ext cx="2498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1800"/>
              <a:t>Accuracy: 99.5%</a:t>
            </a:r>
          </a:p>
        </p:txBody>
      </p:sp>
      <p:sp>
        <p:nvSpPr>
          <p:cNvPr id="3" name="Date Placeholder 2">
            <a:extLst>
              <a:ext uri="{FF2B5EF4-FFF2-40B4-BE49-F238E27FC236}">
                <a16:creationId xmlns:a16="http://schemas.microsoft.com/office/drawing/2014/main" id="{5BD6F8AA-B3FA-4C64-896D-107C437FA331}"/>
              </a:ext>
            </a:extLst>
          </p:cNvPr>
          <p:cNvSpPr>
            <a:spLocks noGrp="1"/>
          </p:cNvSpPr>
          <p:nvPr>
            <p:ph type="dt" sz="half" idx="11"/>
          </p:nvPr>
        </p:nvSpPr>
        <p:spPr/>
        <p:txBody>
          <a:bodyPr/>
          <a:lstStyle/>
          <a:p>
            <a:pPr>
              <a:defRPr/>
            </a:pPr>
            <a:fld id="{1BB004B3-E380-4922-B127-CB1EA863AF89}" type="datetime1">
              <a:rPr lang="en-US" smtClean="0"/>
              <a:t>11/15/2023</a:t>
            </a:fld>
            <a:endParaRPr lang="en-US" dirty="0"/>
          </a:p>
        </p:txBody>
      </p:sp>
      <p:sp>
        <p:nvSpPr>
          <p:cNvPr id="6" name="Slide Number Placeholder 5">
            <a:extLst>
              <a:ext uri="{FF2B5EF4-FFF2-40B4-BE49-F238E27FC236}">
                <a16:creationId xmlns:a16="http://schemas.microsoft.com/office/drawing/2014/main" id="{05C3279F-1339-4B11-B192-126835E90001}"/>
              </a:ext>
            </a:extLst>
          </p:cNvPr>
          <p:cNvSpPr>
            <a:spLocks noGrp="1"/>
          </p:cNvSpPr>
          <p:nvPr>
            <p:ph type="sldNum" sz="quarter" idx="13"/>
          </p:nvPr>
        </p:nvSpPr>
        <p:spPr/>
        <p:txBody>
          <a:bodyPr/>
          <a:lstStyle/>
          <a:p>
            <a:pPr>
              <a:defRPr/>
            </a:pPr>
            <a:fld id="{17A3A35E-1712-476F-9C8C-B2D2F7653B7F}" type="slidenum">
              <a:rPr lang="en-US" altLang="en-US" smtClean="0"/>
              <a:pPr>
                <a:defRPr/>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4F0EE31-B159-47F3-B334-8206D1526444}"/>
              </a:ext>
            </a:extLst>
          </p:cNvPr>
          <p:cNvSpPr>
            <a:spLocks noGrp="1" noChangeArrowheads="1"/>
          </p:cNvSpPr>
          <p:nvPr>
            <p:ph type="title" idx="4294967295"/>
          </p:nvPr>
        </p:nvSpPr>
        <p:spPr>
          <a:xfrm>
            <a:off x="431800" y="493713"/>
            <a:ext cx="8280400" cy="533400"/>
          </a:xfrm>
        </p:spPr>
        <p:txBody>
          <a:bodyPr>
            <a:normAutofit fontScale="90000"/>
          </a:bodyPr>
          <a:lstStyle/>
          <a:p>
            <a:pPr>
              <a:defRPr/>
            </a:pPr>
            <a:r>
              <a:rPr lang="en-US" altLang="en-US" dirty="0"/>
              <a:t>Alternative Measures</a:t>
            </a:r>
          </a:p>
        </p:txBody>
      </p:sp>
      <p:graphicFrame>
        <p:nvGraphicFramePr>
          <p:cNvPr id="5" name="Group 4">
            <a:extLst>
              <a:ext uri="{FF2B5EF4-FFF2-40B4-BE49-F238E27FC236}">
                <a16:creationId xmlns:a16="http://schemas.microsoft.com/office/drawing/2014/main" id="{19E83147-24C8-43D2-82CF-A30F789074A4}"/>
              </a:ext>
            </a:extLst>
          </p:cNvPr>
          <p:cNvGraphicFramePr>
            <a:graphicFrameLocks noGrp="1"/>
          </p:cNvGraphicFramePr>
          <p:nvPr/>
        </p:nvGraphicFramePr>
        <p:xfrm>
          <a:off x="558800" y="1497013"/>
          <a:ext cx="4383088" cy="2376486"/>
        </p:xfrm>
        <a:graphic>
          <a:graphicData uri="http://schemas.openxmlformats.org/drawingml/2006/table">
            <a:tbl>
              <a:tblPr/>
              <a:tblGrid>
                <a:gridCol w="1095772">
                  <a:extLst>
                    <a:ext uri="{9D8B030D-6E8A-4147-A177-3AD203B41FA5}">
                      <a16:colId xmlns:a16="http://schemas.microsoft.com/office/drawing/2014/main" val="20000"/>
                    </a:ext>
                  </a:extLst>
                </a:gridCol>
                <a:gridCol w="1095772">
                  <a:extLst>
                    <a:ext uri="{9D8B030D-6E8A-4147-A177-3AD203B41FA5}">
                      <a16:colId xmlns:a16="http://schemas.microsoft.com/office/drawing/2014/main" val="20001"/>
                    </a:ext>
                  </a:extLst>
                </a:gridCol>
                <a:gridCol w="1095772">
                  <a:extLst>
                    <a:ext uri="{9D8B030D-6E8A-4147-A177-3AD203B41FA5}">
                      <a16:colId xmlns:a16="http://schemas.microsoft.com/office/drawing/2014/main" val="20002"/>
                    </a:ext>
                  </a:extLst>
                </a:gridCol>
                <a:gridCol w="1095772">
                  <a:extLst>
                    <a:ext uri="{9D8B030D-6E8A-4147-A177-3AD203B41FA5}">
                      <a16:colId xmlns:a16="http://schemas.microsoft.com/office/drawing/2014/main" val="20003"/>
                    </a:ext>
                  </a:extLst>
                </a:gridCol>
              </a:tblGrid>
              <a:tr h="41259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marL="91456" marR="91456" marT="45752" marB="457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PREDICTED CLASS</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4632">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endParaRPr kumimoji="0" lang="en-US"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ACTUAL</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CLASS</a:t>
                      </a:r>
                    </a:p>
                  </a:txBody>
                  <a:tcPr marL="91456" marR="91456" marT="45752" marB="457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fraud</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legitimate</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632">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fraud</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0</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10</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4632">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legitimate</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0</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990</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TextBox 3">
            <a:extLst>
              <a:ext uri="{FF2B5EF4-FFF2-40B4-BE49-F238E27FC236}">
                <a16:creationId xmlns:a16="http://schemas.microsoft.com/office/drawing/2014/main" id="{EFDEEC4F-F123-4418-B06A-E413A88EF0E7}"/>
              </a:ext>
            </a:extLst>
          </p:cNvPr>
          <p:cNvSpPr txBox="1">
            <a:spLocks noChangeArrowheads="1"/>
          </p:cNvSpPr>
          <p:nvPr/>
        </p:nvSpPr>
        <p:spPr bwMode="auto">
          <a:xfrm>
            <a:off x="431800" y="4343400"/>
            <a:ext cx="513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b="1"/>
              <a:t>Precision = 0/0 = 0</a:t>
            </a:r>
          </a:p>
          <a:p>
            <a:pPr>
              <a:spcBef>
                <a:spcPct val="0"/>
              </a:spcBef>
              <a:buFontTx/>
              <a:buNone/>
            </a:pPr>
            <a:r>
              <a:rPr lang="en-GB" altLang="en-US" sz="1800" b="1"/>
              <a:t>Recall (TPR) = 0/10 = 0</a:t>
            </a:r>
          </a:p>
          <a:p>
            <a:pPr>
              <a:spcBef>
                <a:spcPct val="0"/>
              </a:spcBef>
              <a:buFontTx/>
              <a:buNone/>
            </a:pPr>
            <a:r>
              <a:rPr lang="en-GB" altLang="en-US" sz="1800" b="1"/>
              <a:t>F score = 0</a:t>
            </a:r>
          </a:p>
          <a:p>
            <a:pPr>
              <a:spcBef>
                <a:spcPct val="0"/>
              </a:spcBef>
              <a:buFontTx/>
              <a:buNone/>
            </a:pPr>
            <a:r>
              <a:rPr lang="en-GB" altLang="en-US" sz="1800" b="1"/>
              <a:t>Accuracy = 990/1000 = 0.99 = 99%</a:t>
            </a:r>
          </a:p>
          <a:p>
            <a:pPr>
              <a:spcBef>
                <a:spcPct val="0"/>
              </a:spcBef>
              <a:buFontTx/>
              <a:buNone/>
            </a:pPr>
            <a:endParaRPr lang="en-AE" altLang="en-US" sz="1800"/>
          </a:p>
        </p:txBody>
      </p:sp>
      <p:sp>
        <p:nvSpPr>
          <p:cNvPr id="2" name="Date Placeholder 1">
            <a:extLst>
              <a:ext uri="{FF2B5EF4-FFF2-40B4-BE49-F238E27FC236}">
                <a16:creationId xmlns:a16="http://schemas.microsoft.com/office/drawing/2014/main" id="{3DA9FC17-AF3B-4036-AA2F-DFFD0AF022E0}"/>
              </a:ext>
            </a:extLst>
          </p:cNvPr>
          <p:cNvSpPr>
            <a:spLocks noGrp="1"/>
          </p:cNvSpPr>
          <p:nvPr>
            <p:ph type="dt" sz="half" idx="11"/>
          </p:nvPr>
        </p:nvSpPr>
        <p:spPr/>
        <p:txBody>
          <a:bodyPr/>
          <a:lstStyle/>
          <a:p>
            <a:pPr>
              <a:defRPr/>
            </a:pPr>
            <a:fld id="{AFA3153C-BB0F-4D13-BC31-DB8AB83240D2}" type="datetime1">
              <a:rPr lang="en-US" smtClean="0"/>
              <a:t>11/15/2023</a:t>
            </a:fld>
            <a:endParaRPr lang="en-US" dirty="0"/>
          </a:p>
        </p:txBody>
      </p:sp>
      <p:sp>
        <p:nvSpPr>
          <p:cNvPr id="3" name="Slide Number Placeholder 2">
            <a:extLst>
              <a:ext uri="{FF2B5EF4-FFF2-40B4-BE49-F238E27FC236}">
                <a16:creationId xmlns:a16="http://schemas.microsoft.com/office/drawing/2014/main" id="{10DE617C-951C-4D44-A6BE-CEB382635E49}"/>
              </a:ext>
            </a:extLst>
          </p:cNvPr>
          <p:cNvSpPr>
            <a:spLocks noGrp="1"/>
          </p:cNvSpPr>
          <p:nvPr>
            <p:ph type="sldNum" sz="quarter" idx="13"/>
          </p:nvPr>
        </p:nvSpPr>
        <p:spPr/>
        <p:txBody>
          <a:bodyPr/>
          <a:lstStyle/>
          <a:p>
            <a:pPr>
              <a:defRPr/>
            </a:pPr>
            <a:fld id="{17A3A35E-1712-476F-9C8C-B2D2F7653B7F}" type="slidenum">
              <a:rPr lang="en-US" altLang="en-US" smtClean="0"/>
              <a:pPr>
                <a:defRPr/>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4F0EE31-B159-47F3-B334-8206D1526444}"/>
              </a:ext>
            </a:extLst>
          </p:cNvPr>
          <p:cNvSpPr>
            <a:spLocks noGrp="1" noChangeArrowheads="1"/>
          </p:cNvSpPr>
          <p:nvPr>
            <p:ph type="title" idx="4294967295"/>
          </p:nvPr>
        </p:nvSpPr>
        <p:spPr>
          <a:xfrm>
            <a:off x="431800" y="493713"/>
            <a:ext cx="8280400" cy="533400"/>
          </a:xfrm>
        </p:spPr>
        <p:txBody>
          <a:bodyPr>
            <a:normAutofit fontScale="90000"/>
          </a:bodyPr>
          <a:lstStyle/>
          <a:p>
            <a:pPr>
              <a:defRPr/>
            </a:pPr>
            <a:r>
              <a:rPr lang="en-US" altLang="en-US" dirty="0"/>
              <a:t>Alternative Measures</a:t>
            </a:r>
          </a:p>
        </p:txBody>
      </p:sp>
      <p:graphicFrame>
        <p:nvGraphicFramePr>
          <p:cNvPr id="5" name="Group 4">
            <a:extLst>
              <a:ext uri="{FF2B5EF4-FFF2-40B4-BE49-F238E27FC236}">
                <a16:creationId xmlns:a16="http://schemas.microsoft.com/office/drawing/2014/main" id="{19E83147-24C8-43D2-82CF-A30F789074A4}"/>
              </a:ext>
            </a:extLst>
          </p:cNvPr>
          <p:cNvGraphicFramePr>
            <a:graphicFrameLocks noGrp="1"/>
          </p:cNvGraphicFramePr>
          <p:nvPr/>
        </p:nvGraphicFramePr>
        <p:xfrm>
          <a:off x="558800" y="1497013"/>
          <a:ext cx="4383088" cy="2376486"/>
        </p:xfrm>
        <a:graphic>
          <a:graphicData uri="http://schemas.openxmlformats.org/drawingml/2006/table">
            <a:tbl>
              <a:tblPr/>
              <a:tblGrid>
                <a:gridCol w="1095772">
                  <a:extLst>
                    <a:ext uri="{9D8B030D-6E8A-4147-A177-3AD203B41FA5}">
                      <a16:colId xmlns:a16="http://schemas.microsoft.com/office/drawing/2014/main" val="20000"/>
                    </a:ext>
                  </a:extLst>
                </a:gridCol>
                <a:gridCol w="1095772">
                  <a:extLst>
                    <a:ext uri="{9D8B030D-6E8A-4147-A177-3AD203B41FA5}">
                      <a16:colId xmlns:a16="http://schemas.microsoft.com/office/drawing/2014/main" val="20001"/>
                    </a:ext>
                  </a:extLst>
                </a:gridCol>
                <a:gridCol w="1095772">
                  <a:extLst>
                    <a:ext uri="{9D8B030D-6E8A-4147-A177-3AD203B41FA5}">
                      <a16:colId xmlns:a16="http://schemas.microsoft.com/office/drawing/2014/main" val="20002"/>
                    </a:ext>
                  </a:extLst>
                </a:gridCol>
                <a:gridCol w="1095772">
                  <a:extLst>
                    <a:ext uri="{9D8B030D-6E8A-4147-A177-3AD203B41FA5}">
                      <a16:colId xmlns:a16="http://schemas.microsoft.com/office/drawing/2014/main" val="20003"/>
                    </a:ext>
                  </a:extLst>
                </a:gridCol>
              </a:tblGrid>
              <a:tr h="41259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marL="91456" marR="91456" marT="45752" marB="457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PREDICTED CLASS</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4632">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endParaRPr kumimoji="0" lang="en-US"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ACTUAL</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CLASS</a:t>
                      </a:r>
                    </a:p>
                  </a:txBody>
                  <a:tcPr marL="91456" marR="91456" marT="45752" marB="457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fraud</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legitimate</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632">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fraud</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10</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0</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4632">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legitimate</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500</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490</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TextBox 3">
            <a:extLst>
              <a:ext uri="{FF2B5EF4-FFF2-40B4-BE49-F238E27FC236}">
                <a16:creationId xmlns:a16="http://schemas.microsoft.com/office/drawing/2014/main" id="{841F6A77-0055-44A6-9B10-EA92BB1E9461}"/>
              </a:ext>
            </a:extLst>
          </p:cNvPr>
          <p:cNvSpPr txBox="1">
            <a:spLocks noChangeArrowheads="1"/>
          </p:cNvSpPr>
          <p:nvPr/>
        </p:nvSpPr>
        <p:spPr bwMode="auto">
          <a:xfrm>
            <a:off x="431800" y="4343400"/>
            <a:ext cx="513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b="1"/>
              <a:t>Precision = 10/510 = 0.019 = 1.9%</a:t>
            </a:r>
          </a:p>
          <a:p>
            <a:pPr>
              <a:spcBef>
                <a:spcPct val="0"/>
              </a:spcBef>
              <a:buFontTx/>
              <a:buNone/>
            </a:pPr>
            <a:r>
              <a:rPr lang="en-GB" altLang="en-US" sz="1800" b="1"/>
              <a:t>Recall (TPR) = 10/10 = 1 = 100%</a:t>
            </a:r>
          </a:p>
          <a:p>
            <a:pPr>
              <a:spcBef>
                <a:spcPct val="0"/>
              </a:spcBef>
              <a:buFontTx/>
              <a:buNone/>
            </a:pPr>
            <a:r>
              <a:rPr lang="en-GB" altLang="en-US" sz="1800" b="1"/>
              <a:t>F score = 0.057 = 5.7%</a:t>
            </a:r>
          </a:p>
          <a:p>
            <a:pPr>
              <a:spcBef>
                <a:spcPct val="0"/>
              </a:spcBef>
              <a:buFontTx/>
              <a:buNone/>
            </a:pPr>
            <a:r>
              <a:rPr lang="en-GB" altLang="en-US" sz="1800" b="1"/>
              <a:t>Accuracy = 500/1000 = 50%</a:t>
            </a:r>
          </a:p>
          <a:p>
            <a:pPr>
              <a:spcBef>
                <a:spcPct val="0"/>
              </a:spcBef>
              <a:buFontTx/>
              <a:buNone/>
            </a:pPr>
            <a:endParaRPr lang="en-AE" altLang="en-US" sz="1800"/>
          </a:p>
        </p:txBody>
      </p:sp>
      <p:sp>
        <p:nvSpPr>
          <p:cNvPr id="2" name="Date Placeholder 1">
            <a:extLst>
              <a:ext uri="{FF2B5EF4-FFF2-40B4-BE49-F238E27FC236}">
                <a16:creationId xmlns:a16="http://schemas.microsoft.com/office/drawing/2014/main" id="{53F1DC69-5EA3-4115-B790-FD477199FF1E}"/>
              </a:ext>
            </a:extLst>
          </p:cNvPr>
          <p:cNvSpPr>
            <a:spLocks noGrp="1"/>
          </p:cNvSpPr>
          <p:nvPr>
            <p:ph type="dt" sz="half" idx="11"/>
          </p:nvPr>
        </p:nvSpPr>
        <p:spPr/>
        <p:txBody>
          <a:bodyPr/>
          <a:lstStyle/>
          <a:p>
            <a:pPr>
              <a:defRPr/>
            </a:pPr>
            <a:fld id="{29A10C15-4BA1-4502-8B36-C4FAB3CC8ADF}" type="datetime1">
              <a:rPr lang="en-US" smtClean="0"/>
              <a:t>11/15/2023</a:t>
            </a:fld>
            <a:endParaRPr lang="en-US" dirty="0"/>
          </a:p>
        </p:txBody>
      </p:sp>
      <p:sp>
        <p:nvSpPr>
          <p:cNvPr id="3" name="Slide Number Placeholder 2">
            <a:extLst>
              <a:ext uri="{FF2B5EF4-FFF2-40B4-BE49-F238E27FC236}">
                <a16:creationId xmlns:a16="http://schemas.microsoft.com/office/drawing/2014/main" id="{373AC298-CD7C-438B-A240-370C50EBF06C}"/>
              </a:ext>
            </a:extLst>
          </p:cNvPr>
          <p:cNvSpPr>
            <a:spLocks noGrp="1"/>
          </p:cNvSpPr>
          <p:nvPr>
            <p:ph type="sldNum" sz="quarter" idx="13"/>
          </p:nvPr>
        </p:nvSpPr>
        <p:spPr/>
        <p:txBody>
          <a:bodyPr/>
          <a:lstStyle/>
          <a:p>
            <a:pPr>
              <a:defRPr/>
            </a:pPr>
            <a:fld id="{17A3A35E-1712-476F-9C8C-B2D2F7653B7F}" type="slidenum">
              <a:rPr lang="en-US" altLang="en-US" smtClean="0"/>
              <a:pPr>
                <a:defRPr/>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4F0EE31-B159-47F3-B334-8206D1526444}"/>
              </a:ext>
            </a:extLst>
          </p:cNvPr>
          <p:cNvSpPr>
            <a:spLocks noGrp="1" noChangeArrowheads="1"/>
          </p:cNvSpPr>
          <p:nvPr>
            <p:ph type="title" idx="4294967295"/>
          </p:nvPr>
        </p:nvSpPr>
        <p:spPr>
          <a:xfrm>
            <a:off x="431800" y="493713"/>
            <a:ext cx="8280400" cy="533400"/>
          </a:xfrm>
        </p:spPr>
        <p:txBody>
          <a:bodyPr>
            <a:normAutofit fontScale="90000"/>
          </a:bodyPr>
          <a:lstStyle/>
          <a:p>
            <a:pPr>
              <a:defRPr/>
            </a:pPr>
            <a:r>
              <a:rPr lang="en-US" altLang="en-US" dirty="0"/>
              <a:t>Alternative Measures</a:t>
            </a:r>
          </a:p>
        </p:txBody>
      </p:sp>
      <p:graphicFrame>
        <p:nvGraphicFramePr>
          <p:cNvPr id="5" name="Group 4">
            <a:extLst>
              <a:ext uri="{FF2B5EF4-FFF2-40B4-BE49-F238E27FC236}">
                <a16:creationId xmlns:a16="http://schemas.microsoft.com/office/drawing/2014/main" id="{19E83147-24C8-43D2-82CF-A30F789074A4}"/>
              </a:ext>
            </a:extLst>
          </p:cNvPr>
          <p:cNvGraphicFramePr>
            <a:graphicFrameLocks noGrp="1"/>
          </p:cNvGraphicFramePr>
          <p:nvPr/>
        </p:nvGraphicFramePr>
        <p:xfrm>
          <a:off x="558800" y="1497013"/>
          <a:ext cx="4383088" cy="2376486"/>
        </p:xfrm>
        <a:graphic>
          <a:graphicData uri="http://schemas.openxmlformats.org/drawingml/2006/table">
            <a:tbl>
              <a:tblPr/>
              <a:tblGrid>
                <a:gridCol w="1095772">
                  <a:extLst>
                    <a:ext uri="{9D8B030D-6E8A-4147-A177-3AD203B41FA5}">
                      <a16:colId xmlns:a16="http://schemas.microsoft.com/office/drawing/2014/main" val="20000"/>
                    </a:ext>
                  </a:extLst>
                </a:gridCol>
                <a:gridCol w="1095772">
                  <a:extLst>
                    <a:ext uri="{9D8B030D-6E8A-4147-A177-3AD203B41FA5}">
                      <a16:colId xmlns:a16="http://schemas.microsoft.com/office/drawing/2014/main" val="20001"/>
                    </a:ext>
                  </a:extLst>
                </a:gridCol>
                <a:gridCol w="1095772">
                  <a:extLst>
                    <a:ext uri="{9D8B030D-6E8A-4147-A177-3AD203B41FA5}">
                      <a16:colId xmlns:a16="http://schemas.microsoft.com/office/drawing/2014/main" val="20002"/>
                    </a:ext>
                  </a:extLst>
                </a:gridCol>
                <a:gridCol w="1095772">
                  <a:extLst>
                    <a:ext uri="{9D8B030D-6E8A-4147-A177-3AD203B41FA5}">
                      <a16:colId xmlns:a16="http://schemas.microsoft.com/office/drawing/2014/main" val="20003"/>
                    </a:ext>
                  </a:extLst>
                </a:gridCol>
              </a:tblGrid>
              <a:tr h="41259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marL="91456" marR="91456" marT="45752" marB="457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PREDICTED CLASS</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4632">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endParaRPr kumimoji="0" lang="en-US"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ACTUAL</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CLASS</a:t>
                      </a:r>
                    </a:p>
                  </a:txBody>
                  <a:tcPr marL="91456" marR="91456" marT="45752" marB="457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fraud</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legitimate</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632">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fraud</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5</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5</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4632">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legitimate</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0</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990</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 name="TextBox 3">
            <a:extLst>
              <a:ext uri="{FF2B5EF4-FFF2-40B4-BE49-F238E27FC236}">
                <a16:creationId xmlns:a16="http://schemas.microsoft.com/office/drawing/2014/main" id="{A09DDF8F-AA94-4BDE-A58E-16EF57D13863}"/>
              </a:ext>
            </a:extLst>
          </p:cNvPr>
          <p:cNvSpPr txBox="1">
            <a:spLocks noChangeArrowheads="1"/>
          </p:cNvSpPr>
          <p:nvPr/>
        </p:nvSpPr>
        <p:spPr bwMode="auto">
          <a:xfrm>
            <a:off x="431800" y="4343400"/>
            <a:ext cx="51308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GB" altLang="en-US" sz="1800" b="1"/>
              <a:t>Precision = 5/5 = 1 = 100%</a:t>
            </a:r>
          </a:p>
          <a:p>
            <a:pPr>
              <a:spcBef>
                <a:spcPct val="0"/>
              </a:spcBef>
              <a:buFontTx/>
              <a:buNone/>
            </a:pPr>
            <a:r>
              <a:rPr lang="en-GB" altLang="en-US" sz="1800" b="1"/>
              <a:t>Recall (TPR) = 5/10 = 0.5 = 50%</a:t>
            </a:r>
          </a:p>
          <a:p>
            <a:pPr>
              <a:spcBef>
                <a:spcPct val="0"/>
              </a:spcBef>
              <a:buFontTx/>
              <a:buNone/>
            </a:pPr>
            <a:r>
              <a:rPr lang="en-GB" altLang="en-US" sz="1800" b="1"/>
              <a:t>F score = 0.67 = 67%</a:t>
            </a:r>
          </a:p>
          <a:p>
            <a:pPr>
              <a:spcBef>
                <a:spcPct val="0"/>
              </a:spcBef>
              <a:buFontTx/>
              <a:buNone/>
            </a:pPr>
            <a:r>
              <a:rPr lang="en-GB" altLang="en-US" sz="1800" b="1"/>
              <a:t>Accuracy = 995/1000 = 0.995 = 99.5%</a:t>
            </a:r>
          </a:p>
          <a:p>
            <a:pPr>
              <a:spcBef>
                <a:spcPct val="0"/>
              </a:spcBef>
              <a:buFontTx/>
              <a:buNone/>
            </a:pPr>
            <a:endParaRPr lang="en-AE" altLang="en-US" sz="1800"/>
          </a:p>
        </p:txBody>
      </p:sp>
      <p:sp>
        <p:nvSpPr>
          <p:cNvPr id="2" name="Date Placeholder 1">
            <a:extLst>
              <a:ext uri="{FF2B5EF4-FFF2-40B4-BE49-F238E27FC236}">
                <a16:creationId xmlns:a16="http://schemas.microsoft.com/office/drawing/2014/main" id="{DE732EF5-44AF-4625-A50D-A0F88A49D4FF}"/>
              </a:ext>
            </a:extLst>
          </p:cNvPr>
          <p:cNvSpPr>
            <a:spLocks noGrp="1"/>
          </p:cNvSpPr>
          <p:nvPr>
            <p:ph type="dt" sz="half" idx="11"/>
          </p:nvPr>
        </p:nvSpPr>
        <p:spPr/>
        <p:txBody>
          <a:bodyPr/>
          <a:lstStyle/>
          <a:p>
            <a:pPr>
              <a:defRPr/>
            </a:pPr>
            <a:fld id="{157FB935-D8D0-406A-8A9F-EF8CAA41A3B4}" type="datetime1">
              <a:rPr lang="en-US" smtClean="0"/>
              <a:t>11/15/2023</a:t>
            </a:fld>
            <a:endParaRPr lang="en-US" dirty="0"/>
          </a:p>
        </p:txBody>
      </p:sp>
      <p:sp>
        <p:nvSpPr>
          <p:cNvPr id="3" name="Slide Number Placeholder 2">
            <a:extLst>
              <a:ext uri="{FF2B5EF4-FFF2-40B4-BE49-F238E27FC236}">
                <a16:creationId xmlns:a16="http://schemas.microsoft.com/office/drawing/2014/main" id="{D66E7392-1C0D-40FA-9BCE-2E3500721CEE}"/>
              </a:ext>
            </a:extLst>
          </p:cNvPr>
          <p:cNvSpPr>
            <a:spLocks noGrp="1"/>
          </p:cNvSpPr>
          <p:nvPr>
            <p:ph type="sldNum" sz="quarter" idx="13"/>
          </p:nvPr>
        </p:nvSpPr>
        <p:spPr/>
        <p:txBody>
          <a:bodyPr/>
          <a:lstStyle/>
          <a:p>
            <a:pPr>
              <a:defRPr/>
            </a:pPr>
            <a:fld id="{17A3A35E-1712-476F-9C8C-B2D2F7653B7F}" type="slidenum">
              <a:rPr lang="en-US" altLang="en-US" smtClean="0"/>
              <a:pPr>
                <a:defRPr/>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id="{43DCD152-35CC-4CB2-8BDC-BB70658819B1}"/>
              </a:ext>
            </a:extLst>
          </p:cNvPr>
          <p:cNvSpPr>
            <a:spLocks noGrp="1"/>
          </p:cNvSpPr>
          <p:nvPr>
            <p:ph idx="1"/>
          </p:nvPr>
        </p:nvSpPr>
        <p:spPr>
          <a:xfrm>
            <a:off x="190500" y="1371600"/>
            <a:ext cx="8763000" cy="4525963"/>
          </a:xfrm>
        </p:spPr>
        <p:txBody>
          <a:bodyPr/>
          <a:lstStyle/>
          <a:p>
            <a:pPr fontAlgn="base">
              <a:spcAft>
                <a:spcPct val="0"/>
              </a:spcAft>
            </a:pPr>
            <a:r>
              <a:rPr lang="en-US" altLang="en-US" sz="2000"/>
              <a:t>Visual tool for comparing two classification models</a:t>
            </a:r>
          </a:p>
          <a:p>
            <a:pPr fontAlgn="base">
              <a:spcAft>
                <a:spcPct val="0"/>
              </a:spcAft>
            </a:pPr>
            <a:r>
              <a:rPr lang="en-US" altLang="en-US" sz="2000"/>
              <a:t>Shows the trade-off between the true positive rate (TPR) and the false positive rate (FPR) at various classification thresholds</a:t>
            </a:r>
          </a:p>
          <a:p>
            <a:pPr fontAlgn="base">
              <a:spcAft>
                <a:spcPct val="0"/>
              </a:spcAft>
            </a:pPr>
            <a:r>
              <a:rPr lang="en-US" altLang="en-US" sz="2000"/>
              <a:t>TPR is the proportion of positive tuples that are correctly labeled by the model</a:t>
            </a:r>
          </a:p>
          <a:p>
            <a:pPr fontAlgn="base">
              <a:spcAft>
                <a:spcPct val="0"/>
              </a:spcAft>
            </a:pPr>
            <a:r>
              <a:rPr lang="en-US" altLang="en-US" sz="2000"/>
              <a:t>FPR is the proportion of negative tuples that are mislabeled as positive</a:t>
            </a:r>
          </a:p>
          <a:p>
            <a:pPr fontAlgn="base">
              <a:spcAft>
                <a:spcPct val="0"/>
              </a:spcAft>
            </a:pPr>
            <a:r>
              <a:rPr lang="en-US" altLang="en-US" sz="2000"/>
              <a:t>Given that </a:t>
            </a:r>
          </a:p>
          <a:p>
            <a:pPr lvl="1" fontAlgn="base">
              <a:spcAft>
                <a:spcPct val="0"/>
              </a:spcAft>
            </a:pPr>
            <a:r>
              <a:rPr lang="en-US" altLang="en-US" sz="1800"/>
              <a:t>TP the number of true positive </a:t>
            </a:r>
          </a:p>
          <a:p>
            <a:pPr lvl="1" fontAlgn="base">
              <a:spcAft>
                <a:spcPct val="0"/>
              </a:spcAft>
            </a:pPr>
            <a:r>
              <a:rPr lang="en-US" altLang="en-US" sz="1800"/>
              <a:t>FP the number of false positive</a:t>
            </a:r>
          </a:p>
          <a:p>
            <a:pPr lvl="1" fontAlgn="base">
              <a:spcAft>
                <a:spcPct val="0"/>
              </a:spcAft>
            </a:pPr>
            <a:r>
              <a:rPr lang="en-US" altLang="en-US" sz="1800"/>
              <a:t>P the number of positive tuples</a:t>
            </a:r>
          </a:p>
          <a:p>
            <a:pPr lvl="1" fontAlgn="base">
              <a:spcAft>
                <a:spcPct val="0"/>
              </a:spcAft>
            </a:pPr>
            <a:r>
              <a:rPr lang="en-US" altLang="en-US" sz="1800"/>
              <a:t>N the number of negative tuples </a:t>
            </a:r>
          </a:p>
          <a:p>
            <a:pPr lvl="1" fontAlgn="base">
              <a:spcAft>
                <a:spcPct val="0"/>
              </a:spcAft>
            </a:pPr>
            <a:r>
              <a:rPr lang="en-US" altLang="en-US" sz="1800"/>
              <a:t>TPR = TP/P which is sensitivity</a:t>
            </a:r>
          </a:p>
          <a:p>
            <a:pPr lvl="1" fontAlgn="base">
              <a:spcAft>
                <a:spcPct val="0"/>
              </a:spcAft>
            </a:pPr>
            <a:r>
              <a:rPr lang="en-US" altLang="en-US" sz="1800"/>
              <a:t>FPR = FP/N which is 1-spec</a:t>
            </a:r>
            <a:r>
              <a:rPr lang="en-US" altLang="en-US" sz="2000"/>
              <a:t>ificity</a:t>
            </a:r>
          </a:p>
        </p:txBody>
      </p:sp>
      <p:sp>
        <p:nvSpPr>
          <p:cNvPr id="4" name="Date Placeholder 3">
            <a:extLst>
              <a:ext uri="{FF2B5EF4-FFF2-40B4-BE49-F238E27FC236}">
                <a16:creationId xmlns:a16="http://schemas.microsoft.com/office/drawing/2014/main" id="{C1C37579-1059-4CD8-9DF7-DBCD99D3D88F}"/>
              </a:ext>
            </a:extLst>
          </p:cNvPr>
          <p:cNvSpPr>
            <a:spLocks noGrp="1"/>
          </p:cNvSpPr>
          <p:nvPr>
            <p:ph type="dt" sz="quarter" idx="11"/>
          </p:nvPr>
        </p:nvSpPr>
        <p:spPr/>
        <p:txBody>
          <a:bodyPr/>
          <a:lstStyle/>
          <a:p>
            <a:pPr>
              <a:defRPr/>
            </a:pPr>
            <a:fld id="{8B2A5C3C-0CBA-4176-97F6-4FF5BF77B541}" type="datetime1">
              <a:rPr lang="en-US" smtClean="0"/>
              <a:t>11/15/2023</a:t>
            </a:fld>
            <a:endParaRPr lang="en-US"/>
          </a:p>
        </p:txBody>
      </p:sp>
      <p:sp>
        <p:nvSpPr>
          <p:cNvPr id="33797" name="Slide Number Placeholder 5">
            <a:extLst>
              <a:ext uri="{FF2B5EF4-FFF2-40B4-BE49-F238E27FC236}">
                <a16:creationId xmlns:a16="http://schemas.microsoft.com/office/drawing/2014/main" id="{7181847C-2030-4285-AADD-2013775E8CD0}"/>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054046C-E122-4D9F-BB35-0D3BD25B5FA2}" type="slidenum">
              <a:rPr lang="en-US" altLang="en-US" sz="1200" smtClean="0">
                <a:solidFill>
                  <a:srgbClr val="898989"/>
                </a:solidFill>
              </a:rPr>
              <a:pPr>
                <a:spcBef>
                  <a:spcPct val="0"/>
                </a:spcBef>
                <a:buFontTx/>
                <a:buNone/>
              </a:pPr>
              <a:t>15</a:t>
            </a:fld>
            <a:endParaRPr lang="en-US" altLang="en-US" sz="1200">
              <a:solidFill>
                <a:srgbClr val="898989"/>
              </a:solidFill>
            </a:endParaRPr>
          </a:p>
        </p:txBody>
      </p:sp>
      <p:sp>
        <p:nvSpPr>
          <p:cNvPr id="2" name="Title 1">
            <a:extLst>
              <a:ext uri="{FF2B5EF4-FFF2-40B4-BE49-F238E27FC236}">
                <a16:creationId xmlns:a16="http://schemas.microsoft.com/office/drawing/2014/main" id="{15A963A2-6382-4CE0-B598-AFE73955F221}"/>
              </a:ext>
            </a:extLst>
          </p:cNvPr>
          <p:cNvSpPr>
            <a:spLocks noGrp="1"/>
          </p:cNvSpPr>
          <p:nvPr>
            <p:ph type="title" idx="4294967295"/>
          </p:nvPr>
        </p:nvSpPr>
        <p:spPr>
          <a:xfrm>
            <a:off x="457200" y="190500"/>
            <a:ext cx="5791200" cy="754063"/>
          </a:xfrm>
        </p:spPr>
        <p:txBody>
          <a:bodyPr>
            <a:normAutofit fontScale="90000"/>
          </a:bodyPr>
          <a:lstStyle/>
          <a:p>
            <a:pPr>
              <a:defRPr/>
            </a:pPr>
            <a:r>
              <a:rPr lang="en-US" dirty="0"/>
              <a:t>Receiver operating characteristic (ROC) curves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Content Placeholder 6">
            <a:extLst>
              <a:ext uri="{FF2B5EF4-FFF2-40B4-BE49-F238E27FC236}">
                <a16:creationId xmlns:a16="http://schemas.microsoft.com/office/drawing/2014/main" id="{26F03E45-631F-4DA1-B8FE-7F2B5CA490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225" y="1447800"/>
            <a:ext cx="5235575" cy="4443413"/>
          </a:xfrm>
        </p:spPr>
      </p:pic>
      <p:sp>
        <p:nvSpPr>
          <p:cNvPr id="4" name="Date Placeholder 3">
            <a:extLst>
              <a:ext uri="{FF2B5EF4-FFF2-40B4-BE49-F238E27FC236}">
                <a16:creationId xmlns:a16="http://schemas.microsoft.com/office/drawing/2014/main" id="{5DE9FEFC-FD04-4ED1-BCF3-3323D3B89EF6}"/>
              </a:ext>
            </a:extLst>
          </p:cNvPr>
          <p:cNvSpPr>
            <a:spLocks noGrp="1"/>
          </p:cNvSpPr>
          <p:nvPr>
            <p:ph type="dt" sz="quarter" idx="11"/>
          </p:nvPr>
        </p:nvSpPr>
        <p:spPr/>
        <p:txBody>
          <a:bodyPr/>
          <a:lstStyle/>
          <a:p>
            <a:pPr>
              <a:defRPr/>
            </a:pPr>
            <a:fld id="{79532741-6FD0-4E8F-A119-97911FE9B953}" type="datetime1">
              <a:rPr lang="en-US" smtClean="0"/>
              <a:t>11/15/2023</a:t>
            </a:fld>
            <a:endParaRPr lang="en-US"/>
          </a:p>
        </p:txBody>
      </p:sp>
      <p:sp>
        <p:nvSpPr>
          <p:cNvPr id="34821" name="Slide Number Placeholder 5">
            <a:extLst>
              <a:ext uri="{FF2B5EF4-FFF2-40B4-BE49-F238E27FC236}">
                <a16:creationId xmlns:a16="http://schemas.microsoft.com/office/drawing/2014/main" id="{A671A73F-FF47-48DB-8312-42065C48997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B313F49-0D2B-42A9-BBCF-45E242027DC7}" type="slidenum">
              <a:rPr lang="en-US" altLang="en-US" sz="1200" smtClean="0">
                <a:solidFill>
                  <a:srgbClr val="898989"/>
                </a:solidFill>
              </a:rPr>
              <a:pPr>
                <a:spcBef>
                  <a:spcPct val="0"/>
                </a:spcBef>
                <a:buFontTx/>
                <a:buNone/>
              </a:pPr>
              <a:t>16</a:t>
            </a:fld>
            <a:endParaRPr lang="en-US" altLang="en-US" sz="1200">
              <a:solidFill>
                <a:srgbClr val="898989"/>
              </a:solidFill>
            </a:endParaRPr>
          </a:p>
        </p:txBody>
      </p:sp>
      <p:sp>
        <p:nvSpPr>
          <p:cNvPr id="2" name="Title 1">
            <a:extLst>
              <a:ext uri="{FF2B5EF4-FFF2-40B4-BE49-F238E27FC236}">
                <a16:creationId xmlns:a16="http://schemas.microsoft.com/office/drawing/2014/main" id="{3C71ED4F-0433-408C-BA67-4D67E249E1D7}"/>
              </a:ext>
            </a:extLst>
          </p:cNvPr>
          <p:cNvSpPr>
            <a:spLocks noGrp="1"/>
          </p:cNvSpPr>
          <p:nvPr>
            <p:ph type="title" idx="4294967295"/>
          </p:nvPr>
        </p:nvSpPr>
        <p:spPr>
          <a:xfrm>
            <a:off x="0" y="365125"/>
            <a:ext cx="7886700" cy="549275"/>
          </a:xfrm>
        </p:spPr>
        <p:txBody>
          <a:bodyPr>
            <a:normAutofit fontScale="90000"/>
          </a:bodyPr>
          <a:lstStyle/>
          <a:p>
            <a:pPr>
              <a:defRPr/>
            </a:pPr>
            <a:r>
              <a:rPr lang="en-US" dirty="0"/>
              <a:t>ROC curves for two different classifiers.</a:t>
            </a:r>
          </a:p>
        </p:txBody>
      </p:sp>
      <p:sp>
        <p:nvSpPr>
          <p:cNvPr id="34823" name="Rectangle 7">
            <a:extLst>
              <a:ext uri="{FF2B5EF4-FFF2-40B4-BE49-F238E27FC236}">
                <a16:creationId xmlns:a16="http://schemas.microsoft.com/office/drawing/2014/main" id="{471C64D8-F349-444D-8A69-45B52EB3D9D7}"/>
              </a:ext>
            </a:extLst>
          </p:cNvPr>
          <p:cNvSpPr>
            <a:spLocks noChangeArrowheads="1"/>
          </p:cNvSpPr>
          <p:nvPr/>
        </p:nvSpPr>
        <p:spPr bwMode="auto">
          <a:xfrm>
            <a:off x="5562600" y="1295400"/>
            <a:ext cx="3392488"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latin typeface="CMR10"/>
              </a:rPr>
              <a:t>The ideal model TPR=1, FPR=0</a:t>
            </a:r>
          </a:p>
          <a:p>
            <a:pPr>
              <a:spcBef>
                <a:spcPct val="0"/>
              </a:spcBef>
              <a:buFontTx/>
              <a:buNone/>
            </a:pPr>
            <a:endParaRPr lang="en-US" altLang="en-US" sz="2400">
              <a:latin typeface="CMR10"/>
            </a:endParaRPr>
          </a:p>
          <a:p>
            <a:pPr>
              <a:spcBef>
                <a:spcPct val="0"/>
              </a:spcBef>
              <a:buFontTx/>
              <a:buNone/>
            </a:pPr>
            <a:r>
              <a:rPr lang="en-US" altLang="en-US" sz="2400"/>
              <a:t>A good classification model should be located as close as possible to the upper left corner of the diagram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Content Placeholder 6">
            <a:extLst>
              <a:ext uri="{FF2B5EF4-FFF2-40B4-BE49-F238E27FC236}">
                <a16:creationId xmlns:a16="http://schemas.microsoft.com/office/drawing/2014/main" id="{CF79C7F9-FDB8-4903-B462-F38D5D4177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0338" y="1495425"/>
            <a:ext cx="5402262" cy="4586288"/>
          </a:xfrm>
        </p:spPr>
      </p:pic>
      <p:sp>
        <p:nvSpPr>
          <p:cNvPr id="4" name="Date Placeholder 3">
            <a:extLst>
              <a:ext uri="{FF2B5EF4-FFF2-40B4-BE49-F238E27FC236}">
                <a16:creationId xmlns:a16="http://schemas.microsoft.com/office/drawing/2014/main" id="{381703B6-3768-4106-986B-E70925F49083}"/>
              </a:ext>
            </a:extLst>
          </p:cNvPr>
          <p:cNvSpPr>
            <a:spLocks noGrp="1"/>
          </p:cNvSpPr>
          <p:nvPr>
            <p:ph type="dt" sz="quarter" idx="11"/>
          </p:nvPr>
        </p:nvSpPr>
        <p:spPr/>
        <p:txBody>
          <a:bodyPr/>
          <a:lstStyle/>
          <a:p>
            <a:pPr>
              <a:defRPr/>
            </a:pPr>
            <a:fld id="{F6DB3B75-3390-480A-91ED-75FDEBE3E912}" type="datetime1">
              <a:rPr lang="en-US" smtClean="0"/>
              <a:t>11/15/2023</a:t>
            </a:fld>
            <a:endParaRPr lang="en-US"/>
          </a:p>
        </p:txBody>
      </p:sp>
      <p:sp>
        <p:nvSpPr>
          <p:cNvPr id="35845" name="Slide Number Placeholder 5">
            <a:extLst>
              <a:ext uri="{FF2B5EF4-FFF2-40B4-BE49-F238E27FC236}">
                <a16:creationId xmlns:a16="http://schemas.microsoft.com/office/drawing/2014/main" id="{A2EA05B3-4DE7-4708-B9AA-1DB892FCA79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01CDDE0-0424-4CFC-AD42-69A4CAA96C8A}" type="slidenum">
              <a:rPr lang="en-US" altLang="en-US" sz="1200" smtClean="0">
                <a:solidFill>
                  <a:srgbClr val="898989"/>
                </a:solidFill>
              </a:rPr>
              <a:pPr>
                <a:spcBef>
                  <a:spcPct val="0"/>
                </a:spcBef>
                <a:buFontTx/>
                <a:buNone/>
              </a:pPr>
              <a:t>17</a:t>
            </a:fld>
            <a:endParaRPr lang="en-US" altLang="en-US" sz="1200">
              <a:solidFill>
                <a:srgbClr val="898989"/>
              </a:solidFill>
            </a:endParaRPr>
          </a:p>
        </p:txBody>
      </p:sp>
      <p:sp>
        <p:nvSpPr>
          <p:cNvPr id="2" name="Title 1">
            <a:extLst>
              <a:ext uri="{FF2B5EF4-FFF2-40B4-BE49-F238E27FC236}">
                <a16:creationId xmlns:a16="http://schemas.microsoft.com/office/drawing/2014/main" id="{D105B8BD-45B0-4655-8D90-B9B7A4B50C30}"/>
              </a:ext>
            </a:extLst>
          </p:cNvPr>
          <p:cNvSpPr>
            <a:spLocks noGrp="1"/>
          </p:cNvSpPr>
          <p:nvPr>
            <p:ph type="title" idx="4294967295"/>
          </p:nvPr>
        </p:nvSpPr>
        <p:spPr>
          <a:xfrm>
            <a:off x="0" y="365125"/>
            <a:ext cx="7886700" cy="549275"/>
          </a:xfrm>
        </p:spPr>
        <p:txBody>
          <a:bodyPr>
            <a:normAutofit fontScale="90000"/>
          </a:bodyPr>
          <a:lstStyle/>
          <a:p>
            <a:pPr>
              <a:defRPr/>
            </a:pPr>
            <a:r>
              <a:rPr lang="en-US" dirty="0"/>
              <a:t>ROC curves for two different classifiers.</a:t>
            </a:r>
          </a:p>
        </p:txBody>
      </p:sp>
      <p:sp>
        <p:nvSpPr>
          <p:cNvPr id="35847" name="Rectangle 7">
            <a:extLst>
              <a:ext uri="{FF2B5EF4-FFF2-40B4-BE49-F238E27FC236}">
                <a16:creationId xmlns:a16="http://schemas.microsoft.com/office/drawing/2014/main" id="{9EFB096B-B0E0-44FA-B51A-D131226E579C}"/>
              </a:ext>
            </a:extLst>
          </p:cNvPr>
          <p:cNvSpPr>
            <a:spLocks noChangeArrowheads="1"/>
          </p:cNvSpPr>
          <p:nvPr/>
        </p:nvSpPr>
        <p:spPr bwMode="auto">
          <a:xfrm>
            <a:off x="6049963" y="1900238"/>
            <a:ext cx="23812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latin typeface="CMR10"/>
              </a:rPr>
              <a:t>A model that makes random guesses reside along the main diagonal</a:t>
            </a: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Content Placeholder 6">
            <a:extLst>
              <a:ext uri="{FF2B5EF4-FFF2-40B4-BE49-F238E27FC236}">
                <a16:creationId xmlns:a16="http://schemas.microsoft.com/office/drawing/2014/main" id="{5C7C561B-3362-4F07-9069-EE9355A088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8913" y="1347788"/>
            <a:ext cx="5526087" cy="4691062"/>
          </a:xfrm>
        </p:spPr>
      </p:pic>
      <p:sp>
        <p:nvSpPr>
          <p:cNvPr id="4" name="Date Placeholder 3">
            <a:extLst>
              <a:ext uri="{FF2B5EF4-FFF2-40B4-BE49-F238E27FC236}">
                <a16:creationId xmlns:a16="http://schemas.microsoft.com/office/drawing/2014/main" id="{AA7842F0-A8FA-4E67-964F-3B52F2848A27}"/>
              </a:ext>
            </a:extLst>
          </p:cNvPr>
          <p:cNvSpPr>
            <a:spLocks noGrp="1"/>
          </p:cNvSpPr>
          <p:nvPr>
            <p:ph type="dt" sz="quarter" idx="11"/>
          </p:nvPr>
        </p:nvSpPr>
        <p:spPr/>
        <p:txBody>
          <a:bodyPr/>
          <a:lstStyle/>
          <a:p>
            <a:pPr>
              <a:defRPr/>
            </a:pPr>
            <a:fld id="{F7D161B6-0A6E-4E84-9BB3-818A3E8E5718}" type="datetime1">
              <a:rPr lang="en-US" smtClean="0"/>
              <a:t>11/15/2023</a:t>
            </a:fld>
            <a:endParaRPr lang="en-US"/>
          </a:p>
        </p:txBody>
      </p:sp>
      <p:sp>
        <p:nvSpPr>
          <p:cNvPr id="36869" name="Slide Number Placeholder 5">
            <a:extLst>
              <a:ext uri="{FF2B5EF4-FFF2-40B4-BE49-F238E27FC236}">
                <a16:creationId xmlns:a16="http://schemas.microsoft.com/office/drawing/2014/main" id="{1E683BB1-7A77-4ECF-9643-ECD4D6FD6CC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87EA6A9-86BB-4056-9729-440C4E3819DC}" type="slidenum">
              <a:rPr lang="en-US" altLang="en-US" sz="1200" smtClean="0">
                <a:solidFill>
                  <a:srgbClr val="898989"/>
                </a:solidFill>
              </a:rPr>
              <a:pPr>
                <a:spcBef>
                  <a:spcPct val="0"/>
                </a:spcBef>
                <a:buFontTx/>
                <a:buNone/>
              </a:pPr>
              <a:t>18</a:t>
            </a:fld>
            <a:endParaRPr lang="en-US" altLang="en-US" sz="1200">
              <a:solidFill>
                <a:srgbClr val="898989"/>
              </a:solidFill>
            </a:endParaRPr>
          </a:p>
        </p:txBody>
      </p:sp>
      <p:sp>
        <p:nvSpPr>
          <p:cNvPr id="2" name="Title 1">
            <a:extLst>
              <a:ext uri="{FF2B5EF4-FFF2-40B4-BE49-F238E27FC236}">
                <a16:creationId xmlns:a16="http://schemas.microsoft.com/office/drawing/2014/main" id="{841EC4D5-DD49-4CDA-8212-C341F76FE6E5}"/>
              </a:ext>
            </a:extLst>
          </p:cNvPr>
          <p:cNvSpPr>
            <a:spLocks noGrp="1"/>
          </p:cNvSpPr>
          <p:nvPr>
            <p:ph type="title" idx="4294967295"/>
          </p:nvPr>
        </p:nvSpPr>
        <p:spPr>
          <a:xfrm>
            <a:off x="0" y="365125"/>
            <a:ext cx="7886700" cy="549275"/>
          </a:xfrm>
        </p:spPr>
        <p:txBody>
          <a:bodyPr>
            <a:normAutofit fontScale="90000"/>
          </a:bodyPr>
          <a:lstStyle/>
          <a:p>
            <a:pPr>
              <a:defRPr/>
            </a:pPr>
            <a:r>
              <a:rPr lang="en-US" dirty="0"/>
              <a:t>ROC curves for two different classifiers.</a:t>
            </a:r>
          </a:p>
        </p:txBody>
      </p:sp>
      <p:sp>
        <p:nvSpPr>
          <p:cNvPr id="36871" name="Rectangle 7">
            <a:extLst>
              <a:ext uri="{FF2B5EF4-FFF2-40B4-BE49-F238E27FC236}">
                <a16:creationId xmlns:a16="http://schemas.microsoft.com/office/drawing/2014/main" id="{50AA549E-08D0-4888-88CE-6D408CDF276E}"/>
              </a:ext>
            </a:extLst>
          </p:cNvPr>
          <p:cNvSpPr>
            <a:spLocks noChangeArrowheads="1"/>
          </p:cNvSpPr>
          <p:nvPr/>
        </p:nvSpPr>
        <p:spPr bwMode="auto">
          <a:xfrm>
            <a:off x="6573838" y="1295400"/>
            <a:ext cx="23812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latin typeface="CMR10"/>
              </a:rPr>
              <a:t>M1 is better than M2 when FPR is less than 0.36, while M2 is superior when FPR is greater than 0.36. Clearly,</a:t>
            </a:r>
          </a:p>
          <a:p>
            <a:pPr>
              <a:spcBef>
                <a:spcPct val="0"/>
              </a:spcBef>
              <a:buFontTx/>
              <a:buNone/>
            </a:pPr>
            <a:r>
              <a:rPr lang="en-US" altLang="en-US" sz="2400">
                <a:latin typeface="CMR10"/>
              </a:rPr>
              <a:t>neither of these two classifiers dominates the other</a:t>
            </a: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0D449A31-587A-4AFD-AB11-EC0665FE99C6}"/>
              </a:ext>
            </a:extLst>
          </p:cNvPr>
          <p:cNvSpPr>
            <a:spLocks noGrp="1"/>
          </p:cNvSpPr>
          <p:nvPr>
            <p:ph idx="1"/>
          </p:nvPr>
        </p:nvSpPr>
        <p:spPr>
          <a:xfrm>
            <a:off x="304800" y="1493838"/>
            <a:ext cx="8229600" cy="4525962"/>
          </a:xfrm>
        </p:spPr>
        <p:txBody>
          <a:bodyPr/>
          <a:lstStyle/>
          <a:p>
            <a:pPr fontAlgn="base">
              <a:spcAft>
                <a:spcPct val="0"/>
              </a:spcAft>
            </a:pPr>
            <a:r>
              <a:rPr lang="en-US" altLang="en-US"/>
              <a:t>The area under the ROC curve (AUC) provides another approach for evaluating which model is better</a:t>
            </a:r>
          </a:p>
          <a:p>
            <a:pPr fontAlgn="base">
              <a:spcAft>
                <a:spcPct val="0"/>
              </a:spcAft>
            </a:pPr>
            <a:r>
              <a:rPr lang="en-US" altLang="en-US"/>
              <a:t>It is the </a:t>
            </a:r>
            <a:r>
              <a:rPr lang="en-GB" altLang="en-US"/>
              <a:t>measure of the ability of a classifier to distinguish between different classes </a:t>
            </a:r>
            <a:endParaRPr lang="en-US" altLang="en-US"/>
          </a:p>
          <a:p>
            <a:pPr fontAlgn="base">
              <a:spcAft>
                <a:spcPct val="0"/>
              </a:spcAft>
            </a:pPr>
            <a:r>
              <a:rPr lang="en-US" altLang="en-US"/>
              <a:t>If the model is perfect, then its area under the ROC curve would equal 1</a:t>
            </a:r>
          </a:p>
          <a:p>
            <a:pPr fontAlgn="base">
              <a:spcAft>
                <a:spcPct val="0"/>
              </a:spcAft>
            </a:pPr>
            <a:r>
              <a:rPr lang="en-US" altLang="en-US"/>
              <a:t>If the model simply performs random guessing, then its area under the ROC curve would equal 0.5</a:t>
            </a:r>
          </a:p>
        </p:txBody>
      </p:sp>
      <p:sp>
        <p:nvSpPr>
          <p:cNvPr id="4" name="Date Placeholder 3">
            <a:extLst>
              <a:ext uri="{FF2B5EF4-FFF2-40B4-BE49-F238E27FC236}">
                <a16:creationId xmlns:a16="http://schemas.microsoft.com/office/drawing/2014/main" id="{84AD68CC-9B54-4555-8341-21019C197F4C}"/>
              </a:ext>
            </a:extLst>
          </p:cNvPr>
          <p:cNvSpPr>
            <a:spLocks noGrp="1"/>
          </p:cNvSpPr>
          <p:nvPr>
            <p:ph type="dt" sz="quarter" idx="11"/>
          </p:nvPr>
        </p:nvSpPr>
        <p:spPr/>
        <p:txBody>
          <a:bodyPr/>
          <a:lstStyle/>
          <a:p>
            <a:pPr>
              <a:defRPr/>
            </a:pPr>
            <a:fld id="{8E4DF707-D70F-43FA-9647-1DE372AA7E75}" type="datetime1">
              <a:rPr lang="en-US" smtClean="0"/>
              <a:t>11/15/2023</a:t>
            </a:fld>
            <a:endParaRPr lang="en-US"/>
          </a:p>
        </p:txBody>
      </p:sp>
      <p:sp>
        <p:nvSpPr>
          <p:cNvPr id="37893" name="Slide Number Placeholder 5">
            <a:extLst>
              <a:ext uri="{FF2B5EF4-FFF2-40B4-BE49-F238E27FC236}">
                <a16:creationId xmlns:a16="http://schemas.microsoft.com/office/drawing/2014/main" id="{0E1C7C86-028B-4AF8-8CCC-7C90D80CFB9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CD2E8E9D-2631-402B-B2B7-A5F221D94DEA}" type="slidenum">
              <a:rPr lang="en-US" altLang="en-US" sz="1200" smtClean="0">
                <a:solidFill>
                  <a:srgbClr val="898989"/>
                </a:solidFill>
              </a:rPr>
              <a:pPr>
                <a:spcBef>
                  <a:spcPct val="0"/>
                </a:spcBef>
                <a:buFontTx/>
                <a:buNone/>
              </a:pPr>
              <a:t>19</a:t>
            </a:fld>
            <a:endParaRPr lang="en-US" altLang="en-US" sz="1200">
              <a:solidFill>
                <a:srgbClr val="898989"/>
              </a:solidFill>
            </a:endParaRPr>
          </a:p>
        </p:txBody>
      </p:sp>
      <p:sp>
        <p:nvSpPr>
          <p:cNvPr id="2" name="Title 1">
            <a:extLst>
              <a:ext uri="{FF2B5EF4-FFF2-40B4-BE49-F238E27FC236}">
                <a16:creationId xmlns:a16="http://schemas.microsoft.com/office/drawing/2014/main" id="{2C9AA23E-E6EF-49F5-B920-252EB54DB471}"/>
              </a:ext>
            </a:extLst>
          </p:cNvPr>
          <p:cNvSpPr>
            <a:spLocks noGrp="1"/>
          </p:cNvSpPr>
          <p:nvPr>
            <p:ph type="title" idx="4294967295"/>
          </p:nvPr>
        </p:nvSpPr>
        <p:spPr>
          <a:xfrm>
            <a:off x="304800" y="368300"/>
            <a:ext cx="7886700" cy="625475"/>
          </a:xfrm>
        </p:spPr>
        <p:txBody>
          <a:bodyPr>
            <a:normAutofit fontScale="90000"/>
          </a:bodyPr>
          <a:lstStyle/>
          <a:p>
            <a:pPr>
              <a:defRPr/>
            </a:pPr>
            <a:r>
              <a:rPr lang="en-US" dirty="0"/>
              <a:t>Area under the ROC curve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5BCBBF-83C7-4359-9D8B-A5B4A031CE75}"/>
              </a:ext>
            </a:extLst>
          </p:cNvPr>
          <p:cNvSpPr>
            <a:spLocks noGrp="1"/>
          </p:cNvSpPr>
          <p:nvPr>
            <p:ph sz="quarter" idx="10"/>
          </p:nvPr>
        </p:nvSpPr>
        <p:spPr/>
        <p:txBody>
          <a:bodyPr/>
          <a:lstStyle/>
          <a:p>
            <a:pPr eaLnBrk="1" hangingPunct="1">
              <a:spcBef>
                <a:spcPct val="0"/>
              </a:spcBef>
              <a:defRPr/>
            </a:pPr>
            <a:r>
              <a:rPr lang="en-US" sz="2400" dirty="0">
                <a:latin typeface="Arial" charset="0"/>
                <a:cs typeface="Arial" charset="0"/>
              </a:rPr>
              <a:t>Text Book Chapter 5</a:t>
            </a:r>
          </a:p>
          <a:p>
            <a:pPr>
              <a:defRPr/>
            </a:pPr>
            <a:r>
              <a:rPr lang="en-US" sz="2400" dirty="0"/>
              <a:t>Section 5.7</a:t>
            </a:r>
          </a:p>
          <a:p>
            <a:pPr eaLnBrk="1" hangingPunct="1">
              <a:spcBef>
                <a:spcPct val="0"/>
              </a:spcBef>
              <a:defRPr/>
            </a:pPr>
            <a:endParaRPr lang="en-US" sz="2400" dirty="0">
              <a:latin typeface="Arial"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A502F5-F40F-4E76-B64D-33AAA5EABB74}"/>
              </a:ext>
            </a:extLst>
          </p:cNvPr>
          <p:cNvSpPr>
            <a:spLocks noGrp="1"/>
          </p:cNvSpPr>
          <p:nvPr>
            <p:ph idx="1"/>
          </p:nvPr>
        </p:nvSpPr>
        <p:spPr>
          <a:xfrm>
            <a:off x="371475" y="1360488"/>
            <a:ext cx="8229600" cy="4525962"/>
          </a:xfrm>
        </p:spPr>
        <p:txBody>
          <a:bodyPr>
            <a:noAutofit/>
          </a:bodyPr>
          <a:lstStyle/>
          <a:p>
            <a:pPr>
              <a:defRPr/>
            </a:pPr>
            <a:r>
              <a:rPr lang="en-US" sz="2000" dirty="0"/>
              <a:t>To plot an ROC curve for a given classification model, M, the model must be able to return a probability for each test tuple </a:t>
            </a:r>
          </a:p>
          <a:p>
            <a:pPr>
              <a:defRPr/>
            </a:pPr>
            <a:r>
              <a:rPr lang="en-US" sz="2000" dirty="0"/>
              <a:t>Probability that each test tuple belong to the positive class</a:t>
            </a:r>
          </a:p>
          <a:p>
            <a:pPr>
              <a:defRPr/>
            </a:pPr>
            <a:r>
              <a:rPr lang="en-US" sz="2000" dirty="0"/>
              <a:t>Sort the tuples so that the tuple that is most likely to belong to the positive class appears at the top of the list, and the tuple that is least likely to belong to the positive class lands at the bottom of the list</a:t>
            </a:r>
          </a:p>
          <a:p>
            <a:pPr>
              <a:defRPr/>
            </a:pPr>
            <a:r>
              <a:rPr lang="en-US" altLang="en-US" sz="2000" dirty="0"/>
              <a:t>Apply a threshold </a:t>
            </a:r>
            <a:r>
              <a:rPr lang="en-US" altLang="en-US" sz="2000" i="1" dirty="0"/>
              <a:t>t</a:t>
            </a:r>
            <a:r>
              <a:rPr lang="en-US" altLang="en-US" sz="2000" dirty="0"/>
              <a:t> at each value of the probabilities</a:t>
            </a:r>
          </a:p>
          <a:p>
            <a:pPr lvl="1">
              <a:defRPr/>
            </a:pPr>
            <a:r>
              <a:rPr lang="en-US" altLang="en-US" sz="2000" dirty="0"/>
              <a:t>Such that tuples whose probabilities are greater than or equal to </a:t>
            </a:r>
            <a:r>
              <a:rPr lang="en-US" altLang="en-US" sz="2000" i="1" dirty="0"/>
              <a:t>t</a:t>
            </a:r>
            <a:r>
              <a:rPr lang="en-US" altLang="en-US" sz="2000" dirty="0"/>
              <a:t> are considered positive and all other tuples are considered negative</a:t>
            </a:r>
          </a:p>
          <a:p>
            <a:pPr marL="347663" indent="-347663">
              <a:spcBef>
                <a:spcPts val="500"/>
              </a:spcBef>
              <a:buFontTx/>
              <a:buChar char="•"/>
              <a:defRPr/>
            </a:pPr>
            <a:r>
              <a:rPr lang="en-US" altLang="en-US" sz="2000" dirty="0"/>
              <a:t>Count the number of TP, FP, TN, FN at each threshold</a:t>
            </a:r>
          </a:p>
          <a:p>
            <a:pPr marL="685800" lvl="1" indent="-228600">
              <a:spcBef>
                <a:spcPts val="500"/>
              </a:spcBef>
              <a:buFontTx/>
              <a:buChar char="•"/>
              <a:defRPr/>
            </a:pPr>
            <a:r>
              <a:rPr lang="en-US" altLang="en-US" sz="2000" dirty="0"/>
              <a:t>TPR = TP/(TP+FN)</a:t>
            </a:r>
          </a:p>
          <a:p>
            <a:pPr marL="685800" lvl="1" indent="-228600">
              <a:spcBef>
                <a:spcPts val="500"/>
              </a:spcBef>
              <a:buFontTx/>
              <a:buChar char="•"/>
              <a:defRPr/>
            </a:pPr>
            <a:r>
              <a:rPr lang="en-US" altLang="en-US" sz="2000" dirty="0"/>
              <a:t>FPR = FP/(FP + TN)</a:t>
            </a:r>
          </a:p>
          <a:p>
            <a:pPr>
              <a:defRPr/>
            </a:pPr>
            <a:endParaRPr lang="en-US" altLang="en-US" sz="2000" dirty="0"/>
          </a:p>
          <a:p>
            <a:pPr>
              <a:defRPr/>
            </a:pPr>
            <a:endParaRPr lang="en-US" sz="2000" dirty="0"/>
          </a:p>
          <a:p>
            <a:pPr>
              <a:defRPr/>
            </a:pPr>
            <a:endParaRPr lang="en-US" sz="2000" dirty="0"/>
          </a:p>
          <a:p>
            <a:pPr>
              <a:defRPr/>
            </a:pPr>
            <a:endParaRPr lang="en-US" sz="2000" dirty="0"/>
          </a:p>
        </p:txBody>
      </p:sp>
      <p:sp>
        <p:nvSpPr>
          <p:cNvPr id="4" name="Date Placeholder 3">
            <a:extLst>
              <a:ext uri="{FF2B5EF4-FFF2-40B4-BE49-F238E27FC236}">
                <a16:creationId xmlns:a16="http://schemas.microsoft.com/office/drawing/2014/main" id="{871BF82C-0C65-4E44-A7DB-04A8FB8EC77D}"/>
              </a:ext>
            </a:extLst>
          </p:cNvPr>
          <p:cNvSpPr>
            <a:spLocks noGrp="1"/>
          </p:cNvSpPr>
          <p:nvPr>
            <p:ph type="dt" sz="quarter" idx="11"/>
          </p:nvPr>
        </p:nvSpPr>
        <p:spPr/>
        <p:txBody>
          <a:bodyPr/>
          <a:lstStyle/>
          <a:p>
            <a:pPr>
              <a:defRPr/>
            </a:pPr>
            <a:fld id="{DCD8CDD4-A888-4AF2-89C0-58636C12CBE7}" type="datetime1">
              <a:rPr lang="en-US" smtClean="0"/>
              <a:t>11/15/2023</a:t>
            </a:fld>
            <a:endParaRPr lang="en-US"/>
          </a:p>
        </p:txBody>
      </p:sp>
      <p:sp>
        <p:nvSpPr>
          <p:cNvPr id="38917" name="Slide Number Placeholder 5">
            <a:extLst>
              <a:ext uri="{FF2B5EF4-FFF2-40B4-BE49-F238E27FC236}">
                <a16:creationId xmlns:a16="http://schemas.microsoft.com/office/drawing/2014/main" id="{E1074DEE-4D88-41E6-97AD-1EA90D19D4B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89E61805-65F0-4627-829B-B7D70402BE75}" type="slidenum">
              <a:rPr lang="en-US" altLang="en-US" sz="1200" smtClean="0">
                <a:solidFill>
                  <a:srgbClr val="898989"/>
                </a:solidFill>
              </a:rPr>
              <a:pPr>
                <a:spcBef>
                  <a:spcPct val="0"/>
                </a:spcBef>
                <a:buFontTx/>
                <a:buNone/>
              </a:pPr>
              <a:t>20</a:t>
            </a:fld>
            <a:endParaRPr lang="en-US" altLang="en-US" sz="1200">
              <a:solidFill>
                <a:srgbClr val="898989"/>
              </a:solidFill>
            </a:endParaRPr>
          </a:p>
        </p:txBody>
      </p:sp>
      <p:sp>
        <p:nvSpPr>
          <p:cNvPr id="2" name="Title 1">
            <a:extLst>
              <a:ext uri="{FF2B5EF4-FFF2-40B4-BE49-F238E27FC236}">
                <a16:creationId xmlns:a16="http://schemas.microsoft.com/office/drawing/2014/main" id="{57EF3AB9-B51B-49B4-B152-16C84B7C60B8}"/>
              </a:ext>
            </a:extLst>
          </p:cNvPr>
          <p:cNvSpPr>
            <a:spLocks noGrp="1"/>
          </p:cNvSpPr>
          <p:nvPr>
            <p:ph type="title" idx="4294967295"/>
          </p:nvPr>
        </p:nvSpPr>
        <p:spPr>
          <a:xfrm>
            <a:off x="371475" y="25400"/>
            <a:ext cx="6181725" cy="963613"/>
          </a:xfrm>
        </p:spPr>
        <p:txBody>
          <a:bodyPr/>
          <a:lstStyle/>
          <a:p>
            <a:pPr>
              <a:defRPr/>
            </a:pPr>
            <a:r>
              <a:rPr lang="en-US" dirty="0"/>
              <a:t>Generating an ROC curve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5B45E285-2B28-4597-8460-F23050D057B3}"/>
              </a:ext>
            </a:extLst>
          </p:cNvPr>
          <p:cNvSpPr>
            <a:spLocks noGrp="1"/>
          </p:cNvSpPr>
          <p:nvPr>
            <p:ph idx="1"/>
          </p:nvPr>
        </p:nvSpPr>
        <p:spPr>
          <a:xfrm>
            <a:off x="304800" y="1493838"/>
            <a:ext cx="8229600" cy="4525962"/>
          </a:xfrm>
        </p:spPr>
        <p:txBody>
          <a:bodyPr/>
          <a:lstStyle/>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p:txBody>
      </p:sp>
      <p:sp>
        <p:nvSpPr>
          <p:cNvPr id="4" name="Date Placeholder 3">
            <a:extLst>
              <a:ext uri="{FF2B5EF4-FFF2-40B4-BE49-F238E27FC236}">
                <a16:creationId xmlns:a16="http://schemas.microsoft.com/office/drawing/2014/main" id="{4F00B8B2-E106-4C6B-9833-E14C545DD0B8}"/>
              </a:ext>
            </a:extLst>
          </p:cNvPr>
          <p:cNvSpPr>
            <a:spLocks noGrp="1"/>
          </p:cNvSpPr>
          <p:nvPr>
            <p:ph type="dt" sz="quarter" idx="11"/>
          </p:nvPr>
        </p:nvSpPr>
        <p:spPr/>
        <p:txBody>
          <a:bodyPr/>
          <a:lstStyle/>
          <a:p>
            <a:pPr>
              <a:defRPr/>
            </a:pPr>
            <a:fld id="{353BA2B4-1826-458B-A3BE-75A3F71D5126}" type="datetime1">
              <a:rPr lang="en-US" smtClean="0"/>
              <a:t>11/15/2023</a:t>
            </a:fld>
            <a:endParaRPr lang="en-US"/>
          </a:p>
        </p:txBody>
      </p:sp>
      <p:sp>
        <p:nvSpPr>
          <p:cNvPr id="39941" name="Slide Number Placeholder 5">
            <a:extLst>
              <a:ext uri="{FF2B5EF4-FFF2-40B4-BE49-F238E27FC236}">
                <a16:creationId xmlns:a16="http://schemas.microsoft.com/office/drawing/2014/main" id="{D77888AD-8DE9-4638-8E81-F729FF4DA25C}"/>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53C9640A-3A40-4F26-9BF8-097D00ACBF19}" type="slidenum">
              <a:rPr lang="en-US" altLang="en-US" sz="1200" smtClean="0">
                <a:solidFill>
                  <a:srgbClr val="898989"/>
                </a:solidFill>
              </a:rPr>
              <a:pPr>
                <a:spcBef>
                  <a:spcPct val="0"/>
                </a:spcBef>
                <a:buFontTx/>
                <a:buNone/>
              </a:pPr>
              <a:t>21</a:t>
            </a:fld>
            <a:endParaRPr lang="en-US" altLang="en-US" sz="1200">
              <a:solidFill>
                <a:srgbClr val="898989"/>
              </a:solidFill>
            </a:endParaRPr>
          </a:p>
        </p:txBody>
      </p:sp>
      <p:sp>
        <p:nvSpPr>
          <p:cNvPr id="2" name="Title 1">
            <a:extLst>
              <a:ext uri="{FF2B5EF4-FFF2-40B4-BE49-F238E27FC236}">
                <a16:creationId xmlns:a16="http://schemas.microsoft.com/office/drawing/2014/main" id="{7B0A36E7-42A7-4687-8A3D-D6219797F09D}"/>
              </a:ext>
            </a:extLst>
          </p:cNvPr>
          <p:cNvSpPr>
            <a:spLocks noGrp="1"/>
          </p:cNvSpPr>
          <p:nvPr>
            <p:ph type="title" idx="4294967295"/>
          </p:nvPr>
        </p:nvSpPr>
        <p:spPr>
          <a:xfrm>
            <a:off x="0" y="26988"/>
            <a:ext cx="7886700" cy="711200"/>
          </a:xfrm>
        </p:spPr>
        <p:txBody>
          <a:bodyPr/>
          <a:lstStyle/>
          <a:p>
            <a:pPr>
              <a:defRPr/>
            </a:pPr>
            <a:r>
              <a:rPr lang="en-US" dirty="0"/>
              <a:t>Generating an ROC curve</a:t>
            </a:r>
          </a:p>
        </p:txBody>
      </p:sp>
      <p:graphicFrame>
        <p:nvGraphicFramePr>
          <p:cNvPr id="7" name="Group 3">
            <a:extLst>
              <a:ext uri="{FF2B5EF4-FFF2-40B4-BE49-F238E27FC236}">
                <a16:creationId xmlns:a16="http://schemas.microsoft.com/office/drawing/2014/main" id="{A5DE9200-A4C9-4F0E-9762-187EC73BAF0A}"/>
              </a:ext>
            </a:extLst>
          </p:cNvPr>
          <p:cNvGraphicFramePr>
            <a:graphicFrameLocks noGrp="1"/>
          </p:cNvGraphicFramePr>
          <p:nvPr/>
        </p:nvGraphicFramePr>
        <p:xfrm>
          <a:off x="4953000" y="1360488"/>
          <a:ext cx="3886200" cy="4064004"/>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Instance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Score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True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0.95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0.93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0.87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0.85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0.76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0.53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0.43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6988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39993" name="TextBox 7">
            <a:extLst>
              <a:ext uri="{FF2B5EF4-FFF2-40B4-BE49-F238E27FC236}">
                <a16:creationId xmlns:a16="http://schemas.microsoft.com/office/drawing/2014/main" id="{733CA04A-E3F8-4A59-8927-1A6EBD20B5BB}"/>
              </a:ext>
            </a:extLst>
          </p:cNvPr>
          <p:cNvSpPr txBox="1">
            <a:spLocks noChangeArrowheads="1"/>
          </p:cNvSpPr>
          <p:nvPr/>
        </p:nvSpPr>
        <p:spPr bwMode="auto">
          <a:xfrm>
            <a:off x="304800" y="1497013"/>
            <a:ext cx="4724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Consider the test set with 5 +ve </a:t>
            </a:r>
          </a:p>
          <a:p>
            <a:pPr>
              <a:spcBef>
                <a:spcPct val="0"/>
              </a:spcBef>
              <a:buFontTx/>
              <a:buNone/>
            </a:pPr>
            <a:r>
              <a:rPr lang="en-US" altLang="en-US" sz="2400"/>
              <a:t>samples and 5 –ve samples.</a:t>
            </a:r>
          </a:p>
          <a:p>
            <a:pPr>
              <a:spcBef>
                <a:spcPct val="0"/>
              </a:spcBef>
              <a:buFontTx/>
              <a:buNone/>
            </a:pPr>
            <a:endParaRPr lang="en-US" altLang="en-US" sz="2400"/>
          </a:p>
          <a:p>
            <a:pPr>
              <a:spcBef>
                <a:spcPct val="0"/>
              </a:spcBef>
              <a:buFontTx/>
              <a:buNone/>
            </a:pPr>
            <a:r>
              <a:rPr lang="en-US" altLang="en-US" sz="2400"/>
              <a:t>The posterior probabilities P(+|x) </a:t>
            </a:r>
          </a:p>
          <a:p>
            <a:pPr>
              <a:spcBef>
                <a:spcPct val="0"/>
              </a:spcBef>
              <a:buFontTx/>
              <a:buNone/>
            </a:pPr>
            <a:r>
              <a:rPr lang="en-US" altLang="en-US" sz="2400"/>
              <a:t>score output by a na¨ıve</a:t>
            </a:r>
          </a:p>
          <a:p>
            <a:pPr>
              <a:spcBef>
                <a:spcPct val="0"/>
              </a:spcBef>
              <a:buFontTx/>
              <a:buNone/>
            </a:pPr>
            <a:r>
              <a:rPr lang="en-US" altLang="en-US" sz="2400"/>
              <a:t>Bayes classifier for the test set</a:t>
            </a:r>
          </a:p>
          <a:p>
            <a:pPr>
              <a:spcBef>
                <a:spcPct val="0"/>
              </a:spcBef>
              <a:buFontTx/>
              <a:buNone/>
            </a:pPr>
            <a:r>
              <a:rPr lang="en-US" altLang="en-US" sz="2400"/>
              <a:t>is also shown</a:t>
            </a:r>
          </a:p>
          <a:p>
            <a:pPr>
              <a:spcBef>
                <a:spcPct val="0"/>
              </a:spcBef>
              <a:buFontTx/>
              <a:buNone/>
            </a:pPr>
            <a:endParaRPr lang="en-US" altLang="en-US" sz="2400"/>
          </a:p>
          <a:p>
            <a:pPr>
              <a:spcBef>
                <a:spcPct val="0"/>
              </a:spcBef>
              <a:buFontTx/>
              <a:buNone/>
            </a:pPr>
            <a:r>
              <a:rPr lang="en-US" altLang="en-US" sz="2400"/>
              <a:t>Plot the ROC curve of the give</a:t>
            </a:r>
          </a:p>
          <a:p>
            <a:pPr>
              <a:spcBef>
                <a:spcPct val="0"/>
              </a:spcBef>
              <a:buFontTx/>
              <a:buNone/>
            </a:pPr>
            <a:r>
              <a:rPr lang="en-US" altLang="en-US" sz="2400"/>
              <a:t>data</a:t>
            </a:r>
          </a:p>
          <a:p>
            <a:pPr>
              <a:spcBef>
                <a:spcPct val="0"/>
              </a:spcBef>
              <a:buFontTx/>
              <a:buNone/>
            </a:pPr>
            <a:endParaRPr lang="en-US" altLang="en-US" sz="2400"/>
          </a:p>
          <a:p>
            <a:pPr>
              <a:spcBef>
                <a:spcPct val="0"/>
              </a:spcBef>
              <a:buFontTx/>
              <a:buNone/>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a:extLst>
              <a:ext uri="{FF2B5EF4-FFF2-40B4-BE49-F238E27FC236}">
                <a16:creationId xmlns:a16="http://schemas.microsoft.com/office/drawing/2014/main" id="{24693B4F-BD37-46D9-BDAB-5755E98F5530}"/>
              </a:ext>
            </a:extLst>
          </p:cNvPr>
          <p:cNvSpPr>
            <a:spLocks noGrp="1"/>
          </p:cNvSpPr>
          <p:nvPr>
            <p:ph idx="1"/>
          </p:nvPr>
        </p:nvSpPr>
        <p:spPr>
          <a:xfrm>
            <a:off x="304800" y="1493838"/>
            <a:ext cx="8229600" cy="4525962"/>
          </a:xfrm>
        </p:spPr>
        <p:txBody>
          <a:bodyPr/>
          <a:lstStyle/>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p:txBody>
      </p:sp>
      <p:sp>
        <p:nvSpPr>
          <p:cNvPr id="4" name="Date Placeholder 3">
            <a:extLst>
              <a:ext uri="{FF2B5EF4-FFF2-40B4-BE49-F238E27FC236}">
                <a16:creationId xmlns:a16="http://schemas.microsoft.com/office/drawing/2014/main" id="{FFB00B05-9250-48CA-AD1C-0785FD63D52A}"/>
              </a:ext>
            </a:extLst>
          </p:cNvPr>
          <p:cNvSpPr>
            <a:spLocks noGrp="1"/>
          </p:cNvSpPr>
          <p:nvPr>
            <p:ph type="dt" sz="quarter" idx="11"/>
          </p:nvPr>
        </p:nvSpPr>
        <p:spPr/>
        <p:txBody>
          <a:bodyPr/>
          <a:lstStyle/>
          <a:p>
            <a:pPr>
              <a:defRPr/>
            </a:pPr>
            <a:fld id="{9DAE2E50-2E71-49CB-9680-FCF4D099161A}" type="datetime1">
              <a:rPr lang="en-US" smtClean="0"/>
              <a:t>11/15/2023</a:t>
            </a:fld>
            <a:endParaRPr lang="en-US"/>
          </a:p>
        </p:txBody>
      </p:sp>
      <p:sp>
        <p:nvSpPr>
          <p:cNvPr id="40965" name="Slide Number Placeholder 5">
            <a:extLst>
              <a:ext uri="{FF2B5EF4-FFF2-40B4-BE49-F238E27FC236}">
                <a16:creationId xmlns:a16="http://schemas.microsoft.com/office/drawing/2014/main" id="{E98622B9-F107-40E7-A312-B1380157A0C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00017CF3-9658-4A66-8165-26569A5245BB}" type="slidenum">
              <a:rPr lang="en-US" altLang="en-US" sz="1200" smtClean="0">
                <a:solidFill>
                  <a:srgbClr val="898989"/>
                </a:solidFill>
              </a:rPr>
              <a:pPr>
                <a:spcBef>
                  <a:spcPct val="0"/>
                </a:spcBef>
                <a:buFontTx/>
                <a:buNone/>
              </a:pPr>
              <a:t>22</a:t>
            </a:fld>
            <a:endParaRPr lang="en-US" altLang="en-US" sz="1200">
              <a:solidFill>
                <a:srgbClr val="898989"/>
              </a:solidFill>
            </a:endParaRPr>
          </a:p>
        </p:txBody>
      </p:sp>
      <p:sp>
        <p:nvSpPr>
          <p:cNvPr id="2" name="Title 1">
            <a:extLst>
              <a:ext uri="{FF2B5EF4-FFF2-40B4-BE49-F238E27FC236}">
                <a16:creationId xmlns:a16="http://schemas.microsoft.com/office/drawing/2014/main" id="{50569519-A646-450F-B85C-69A0665340C1}"/>
              </a:ext>
            </a:extLst>
          </p:cNvPr>
          <p:cNvSpPr>
            <a:spLocks noGrp="1"/>
          </p:cNvSpPr>
          <p:nvPr>
            <p:ph type="title" idx="4294967295"/>
          </p:nvPr>
        </p:nvSpPr>
        <p:spPr>
          <a:xfrm>
            <a:off x="442913" y="288925"/>
            <a:ext cx="6034087" cy="711200"/>
          </a:xfrm>
        </p:spPr>
        <p:txBody>
          <a:bodyPr/>
          <a:lstStyle/>
          <a:p>
            <a:pPr>
              <a:defRPr/>
            </a:pPr>
            <a:r>
              <a:rPr lang="en-US" dirty="0"/>
              <a:t>Generating an ROC curve</a:t>
            </a:r>
          </a:p>
        </p:txBody>
      </p:sp>
      <p:graphicFrame>
        <p:nvGraphicFramePr>
          <p:cNvPr id="40967" name="Object 3">
            <a:extLst>
              <a:ext uri="{FF2B5EF4-FFF2-40B4-BE49-F238E27FC236}">
                <a16:creationId xmlns:a16="http://schemas.microsoft.com/office/drawing/2014/main" id="{6131C1DB-074A-4A6A-B0F3-855E929CF4D2}"/>
              </a:ext>
            </a:extLst>
          </p:cNvPr>
          <p:cNvGraphicFramePr>
            <a:graphicFrameLocks noChangeAspect="1"/>
          </p:cNvGraphicFramePr>
          <p:nvPr/>
        </p:nvGraphicFramePr>
        <p:xfrm>
          <a:off x="304800" y="2057400"/>
          <a:ext cx="8458200" cy="3124200"/>
        </p:xfrm>
        <a:graphic>
          <a:graphicData uri="http://schemas.openxmlformats.org/presentationml/2006/ole">
            <mc:AlternateContent xmlns:mc="http://schemas.openxmlformats.org/markup-compatibility/2006">
              <mc:Choice xmlns:v="urn:schemas-microsoft-com:vml" Requires="v">
                <p:oleObj spid="_x0000_s40989" name="Document" r:id="rId3" imgW="10616618" imgH="3912237" progId="Word.Document.8">
                  <p:embed/>
                </p:oleObj>
              </mc:Choice>
              <mc:Fallback>
                <p:oleObj name="Document" r:id="rId3" imgW="10616618" imgH="3912237" progId="Word.Documen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057400"/>
                        <a:ext cx="8458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8" name="TextBox 9">
            <a:extLst>
              <a:ext uri="{FF2B5EF4-FFF2-40B4-BE49-F238E27FC236}">
                <a16:creationId xmlns:a16="http://schemas.microsoft.com/office/drawing/2014/main" id="{CB1F9C5D-6885-4BC4-A0E7-CD5B1D8A818F}"/>
              </a:ext>
            </a:extLst>
          </p:cNvPr>
          <p:cNvSpPr txBox="1">
            <a:spLocks noChangeArrowheads="1"/>
          </p:cNvSpPr>
          <p:nvPr/>
        </p:nvSpPr>
        <p:spPr bwMode="auto">
          <a:xfrm>
            <a:off x="593725" y="1185863"/>
            <a:ext cx="16240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Answer</a:t>
            </a:r>
          </a:p>
        </p:txBody>
      </p:sp>
      <p:sp>
        <p:nvSpPr>
          <p:cNvPr id="11" name="Rectangle 10">
            <a:extLst>
              <a:ext uri="{FF2B5EF4-FFF2-40B4-BE49-F238E27FC236}">
                <a16:creationId xmlns:a16="http://schemas.microsoft.com/office/drawing/2014/main" id="{6361C5FA-D11D-4E8C-A882-D9DC7EC3C7ED}"/>
              </a:ext>
            </a:extLst>
          </p:cNvPr>
          <p:cNvSpPr/>
          <p:nvPr/>
        </p:nvSpPr>
        <p:spPr>
          <a:xfrm>
            <a:off x="8001000" y="1495425"/>
            <a:ext cx="762000" cy="3686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a:extLst>
              <a:ext uri="{FF2B5EF4-FFF2-40B4-BE49-F238E27FC236}">
                <a16:creationId xmlns:a16="http://schemas.microsoft.com/office/drawing/2014/main" id="{58CCC467-EB9A-42E2-9A04-21683988B73F}"/>
              </a:ext>
            </a:extLst>
          </p:cNvPr>
          <p:cNvSpPr>
            <a:spLocks noGrp="1"/>
          </p:cNvSpPr>
          <p:nvPr>
            <p:ph idx="1"/>
          </p:nvPr>
        </p:nvSpPr>
        <p:spPr>
          <a:xfrm>
            <a:off x="304800" y="1493838"/>
            <a:ext cx="8229600" cy="4525962"/>
          </a:xfrm>
        </p:spPr>
        <p:txBody>
          <a:bodyPr/>
          <a:lstStyle/>
          <a:p>
            <a:pPr fontAlgn="base">
              <a:spcAft>
                <a:spcPct val="0"/>
              </a:spcAft>
            </a:pPr>
            <a:endParaRPr lang="en-US" altLang="en-US"/>
          </a:p>
          <a:p>
            <a:pPr fontAlgn="base">
              <a:spcAft>
                <a:spcPct val="0"/>
              </a:spcAft>
            </a:pPr>
            <a:endParaRPr lang="en-US" altLang="en-US"/>
          </a:p>
          <a:p>
            <a:pPr fontAlgn="base">
              <a:spcAft>
                <a:spcPct val="0"/>
              </a:spcAft>
            </a:pPr>
            <a:endParaRPr lang="en-US" altLang="en-US"/>
          </a:p>
          <a:p>
            <a:pPr fontAlgn="base">
              <a:spcAft>
                <a:spcPct val="0"/>
              </a:spcAft>
            </a:pPr>
            <a:endParaRPr lang="en-US" altLang="en-US"/>
          </a:p>
        </p:txBody>
      </p:sp>
      <p:sp>
        <p:nvSpPr>
          <p:cNvPr id="4" name="Date Placeholder 3">
            <a:extLst>
              <a:ext uri="{FF2B5EF4-FFF2-40B4-BE49-F238E27FC236}">
                <a16:creationId xmlns:a16="http://schemas.microsoft.com/office/drawing/2014/main" id="{908B381E-CDD0-4046-BEF7-A256BEB6A702}"/>
              </a:ext>
            </a:extLst>
          </p:cNvPr>
          <p:cNvSpPr>
            <a:spLocks noGrp="1"/>
          </p:cNvSpPr>
          <p:nvPr>
            <p:ph type="dt" sz="quarter" idx="11"/>
          </p:nvPr>
        </p:nvSpPr>
        <p:spPr/>
        <p:txBody>
          <a:bodyPr/>
          <a:lstStyle/>
          <a:p>
            <a:pPr>
              <a:defRPr/>
            </a:pPr>
            <a:fld id="{506D66F4-61ED-400E-B769-40F5D565EF00}" type="datetime1">
              <a:rPr lang="en-US" smtClean="0"/>
              <a:t>11/15/2023</a:t>
            </a:fld>
            <a:endParaRPr lang="en-US"/>
          </a:p>
        </p:txBody>
      </p:sp>
      <p:sp>
        <p:nvSpPr>
          <p:cNvPr id="41989" name="Slide Number Placeholder 5">
            <a:extLst>
              <a:ext uri="{FF2B5EF4-FFF2-40B4-BE49-F238E27FC236}">
                <a16:creationId xmlns:a16="http://schemas.microsoft.com/office/drawing/2014/main" id="{4415B974-13DB-4635-AF2A-FDAD18C8127F}"/>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3C3C7D1-9815-447E-AA65-97EA59930FFB}" type="slidenum">
              <a:rPr lang="en-US" altLang="en-US" sz="1200" smtClean="0">
                <a:solidFill>
                  <a:srgbClr val="898989"/>
                </a:solidFill>
              </a:rPr>
              <a:pPr>
                <a:spcBef>
                  <a:spcPct val="0"/>
                </a:spcBef>
                <a:buFontTx/>
                <a:buNone/>
              </a:pPr>
              <a:t>23</a:t>
            </a:fld>
            <a:endParaRPr lang="en-US" altLang="en-US" sz="1200">
              <a:solidFill>
                <a:srgbClr val="898989"/>
              </a:solidFill>
            </a:endParaRPr>
          </a:p>
        </p:txBody>
      </p:sp>
      <p:sp>
        <p:nvSpPr>
          <p:cNvPr id="2" name="Title 1">
            <a:extLst>
              <a:ext uri="{FF2B5EF4-FFF2-40B4-BE49-F238E27FC236}">
                <a16:creationId xmlns:a16="http://schemas.microsoft.com/office/drawing/2014/main" id="{0811D620-9204-42ED-BADA-B3B4240F985F}"/>
              </a:ext>
            </a:extLst>
          </p:cNvPr>
          <p:cNvSpPr>
            <a:spLocks noGrp="1"/>
          </p:cNvSpPr>
          <p:nvPr>
            <p:ph type="title" idx="4294967295"/>
          </p:nvPr>
        </p:nvSpPr>
        <p:spPr>
          <a:xfrm>
            <a:off x="304800" y="206375"/>
            <a:ext cx="7886700" cy="711200"/>
          </a:xfrm>
        </p:spPr>
        <p:txBody>
          <a:bodyPr/>
          <a:lstStyle/>
          <a:p>
            <a:pPr>
              <a:defRPr/>
            </a:pPr>
            <a:r>
              <a:rPr lang="en-US" dirty="0"/>
              <a:t>Generating an ROC curve</a:t>
            </a:r>
          </a:p>
        </p:txBody>
      </p:sp>
      <p:sp>
        <p:nvSpPr>
          <p:cNvPr id="41991" name="TextBox 9">
            <a:extLst>
              <a:ext uri="{FF2B5EF4-FFF2-40B4-BE49-F238E27FC236}">
                <a16:creationId xmlns:a16="http://schemas.microsoft.com/office/drawing/2014/main" id="{A3315DA7-4DC0-462A-B22D-44B38FE09C9F}"/>
              </a:ext>
            </a:extLst>
          </p:cNvPr>
          <p:cNvSpPr txBox="1">
            <a:spLocks noChangeArrowheads="1"/>
          </p:cNvSpPr>
          <p:nvPr/>
        </p:nvSpPr>
        <p:spPr bwMode="auto">
          <a:xfrm>
            <a:off x="593725" y="1185863"/>
            <a:ext cx="3063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en-US" sz="2400"/>
              <a:t>Answer: ROC </a:t>
            </a:r>
          </a:p>
        </p:txBody>
      </p:sp>
      <p:pic>
        <p:nvPicPr>
          <p:cNvPr id="41992" name="Picture 4">
            <a:extLst>
              <a:ext uri="{FF2B5EF4-FFF2-40B4-BE49-F238E27FC236}">
                <a16:creationId xmlns:a16="http://schemas.microsoft.com/office/drawing/2014/main" id="{B03334E6-D703-4BE0-80BB-8C9E20C181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769" t="5128" r="3847" b="5128"/>
          <a:stretch>
            <a:fillRect/>
          </a:stretch>
        </p:blipFill>
        <p:spPr bwMode="auto">
          <a:xfrm>
            <a:off x="819150" y="1933575"/>
            <a:ext cx="7696200"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1">
            <a:extLst>
              <a:ext uri="{FF2B5EF4-FFF2-40B4-BE49-F238E27FC236}">
                <a16:creationId xmlns:a16="http://schemas.microsoft.com/office/drawing/2014/main" id="{D91ED603-0795-41C9-A7EE-1E38D6665001}"/>
              </a:ext>
            </a:extLst>
          </p:cNvPr>
          <p:cNvSpPr>
            <a:spLocks noGrp="1"/>
          </p:cNvSpPr>
          <p:nvPr>
            <p:ph idx="1"/>
          </p:nvPr>
        </p:nvSpPr>
        <p:spPr>
          <a:xfrm>
            <a:off x="304800" y="1328738"/>
            <a:ext cx="8507413" cy="4525962"/>
          </a:xfrm>
        </p:spPr>
        <p:txBody>
          <a:bodyPr/>
          <a:lstStyle/>
          <a:p>
            <a:pPr algn="just" fontAlgn="base">
              <a:spcAft>
                <a:spcPct val="0"/>
              </a:spcAft>
            </a:pPr>
            <a:r>
              <a:rPr lang="en-GB" altLang="en-US"/>
              <a:t>A cost-sensitive classification technique takes the cost matrix into consideration during model building and generates a model that has the lowest cost</a:t>
            </a:r>
            <a:endParaRPr lang="en-US" altLang="en-US"/>
          </a:p>
          <a:p>
            <a:pPr algn="just" fontAlgn="base">
              <a:spcAft>
                <a:spcPct val="0"/>
              </a:spcAft>
            </a:pPr>
            <a:r>
              <a:rPr lang="en-US" altLang="en-US"/>
              <a:t>Cost matrix – encodes penalty for classification</a:t>
            </a:r>
          </a:p>
          <a:p>
            <a:pPr algn="just" fontAlgn="base">
              <a:spcAft>
                <a:spcPct val="0"/>
              </a:spcAft>
            </a:pPr>
            <a:r>
              <a:rPr lang="en-GB" altLang="en-US"/>
              <a:t>Let C(i, j) denote the cost of predicting a record from class i as class j</a:t>
            </a:r>
          </a:p>
          <a:p>
            <a:pPr lvl="1" algn="just" fontAlgn="base">
              <a:spcAft>
                <a:spcPct val="0"/>
              </a:spcAft>
            </a:pPr>
            <a:r>
              <a:rPr lang="en-GB" altLang="en-US"/>
              <a:t>C(+,−) is the cost of committing a false negative error</a:t>
            </a:r>
          </a:p>
          <a:p>
            <a:pPr lvl="1" algn="just" fontAlgn="base">
              <a:spcAft>
                <a:spcPct val="0"/>
              </a:spcAft>
            </a:pPr>
            <a:r>
              <a:rPr lang="en-GB" altLang="en-US"/>
              <a:t>C(−, +) is the cost of generating a false alarm (positive)</a:t>
            </a:r>
          </a:p>
          <a:p>
            <a:pPr algn="just" fontAlgn="base">
              <a:spcAft>
                <a:spcPct val="0"/>
              </a:spcAft>
            </a:pPr>
            <a:r>
              <a:rPr lang="en-GB" altLang="en-US"/>
              <a:t>A negative entry in the cost matrix represents the reward for making correct classification</a:t>
            </a:r>
            <a:endParaRPr lang="en-US" altLang="en-US"/>
          </a:p>
          <a:p>
            <a:pPr algn="just" fontAlgn="base">
              <a:spcAft>
                <a:spcPct val="0"/>
              </a:spcAft>
            </a:pPr>
            <a:r>
              <a:rPr lang="en-US" altLang="en-US"/>
              <a:t>Misclassifying rare class is more expensive than misclassifying majority class</a:t>
            </a:r>
          </a:p>
          <a:p>
            <a:pPr algn="just" fontAlgn="base">
              <a:spcAft>
                <a:spcPct val="0"/>
              </a:spcAft>
            </a:pPr>
            <a:endParaRPr lang="en-AE" altLang="en-US"/>
          </a:p>
        </p:txBody>
      </p:sp>
      <p:sp>
        <p:nvSpPr>
          <p:cNvPr id="3" name="Content Placeholder 2">
            <a:extLst>
              <a:ext uri="{FF2B5EF4-FFF2-40B4-BE49-F238E27FC236}">
                <a16:creationId xmlns:a16="http://schemas.microsoft.com/office/drawing/2014/main" id="{21137B38-31D6-449A-8067-209ADF27B917}"/>
              </a:ext>
            </a:extLst>
          </p:cNvPr>
          <p:cNvSpPr>
            <a:spLocks noGrp="1"/>
          </p:cNvSpPr>
          <p:nvPr>
            <p:ph sz="quarter" idx="10"/>
          </p:nvPr>
        </p:nvSpPr>
        <p:spPr/>
        <p:txBody>
          <a:bodyPr/>
          <a:lstStyle/>
          <a:p>
            <a:pPr>
              <a:defRPr/>
            </a:pPr>
            <a:r>
              <a:rPr lang="en-US" altLang="en-US" dirty="0"/>
              <a:t>Cost-sensitive classification</a:t>
            </a:r>
          </a:p>
        </p:txBody>
      </p:sp>
      <p:sp>
        <p:nvSpPr>
          <p:cNvPr id="4" name="Date Placeholder 3">
            <a:extLst>
              <a:ext uri="{FF2B5EF4-FFF2-40B4-BE49-F238E27FC236}">
                <a16:creationId xmlns:a16="http://schemas.microsoft.com/office/drawing/2014/main" id="{CACFAB93-A77C-4CC8-B61D-6AA7D228073B}"/>
              </a:ext>
            </a:extLst>
          </p:cNvPr>
          <p:cNvSpPr>
            <a:spLocks noGrp="1"/>
          </p:cNvSpPr>
          <p:nvPr>
            <p:ph type="dt" sz="quarter" idx="11"/>
          </p:nvPr>
        </p:nvSpPr>
        <p:spPr/>
        <p:txBody>
          <a:bodyPr/>
          <a:lstStyle/>
          <a:p>
            <a:pPr>
              <a:defRPr/>
            </a:pPr>
            <a:fld id="{5BB6B5EE-0D52-4669-8995-B47E8E79A7EB}" type="datetime1">
              <a:rPr lang="en-US" smtClean="0"/>
              <a:t>11/15/2023</a:t>
            </a:fld>
            <a:endParaRPr lang="en-US" dirty="0"/>
          </a:p>
        </p:txBody>
      </p:sp>
      <p:sp>
        <p:nvSpPr>
          <p:cNvPr id="43014" name="Slide Number Placeholder 5">
            <a:extLst>
              <a:ext uri="{FF2B5EF4-FFF2-40B4-BE49-F238E27FC236}">
                <a16:creationId xmlns:a16="http://schemas.microsoft.com/office/drawing/2014/main" id="{90670A0D-F577-46BA-A61F-67038D5A95F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DA09648-595D-403C-9130-5041DC41ED7B}" type="slidenum">
              <a:rPr lang="en-US" altLang="en-US" sz="1200" smtClean="0">
                <a:solidFill>
                  <a:srgbClr val="898989"/>
                </a:solidFill>
              </a:rPr>
              <a:pPr>
                <a:spcBef>
                  <a:spcPct val="0"/>
                </a:spcBef>
                <a:buFontTx/>
                <a:buNone/>
              </a:pPr>
              <a:t>24</a:t>
            </a:fld>
            <a:endParaRPr lang="en-US" altLang="en-US" sz="1200">
              <a:solidFill>
                <a:srgbClr val="89898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a:extLst>
              <a:ext uri="{FF2B5EF4-FFF2-40B4-BE49-F238E27FC236}">
                <a16:creationId xmlns:a16="http://schemas.microsoft.com/office/drawing/2014/main" id="{7193002C-0949-481B-A8AD-106220CCE955}"/>
              </a:ext>
            </a:extLst>
          </p:cNvPr>
          <p:cNvSpPr>
            <a:spLocks noGrp="1"/>
          </p:cNvSpPr>
          <p:nvPr>
            <p:ph idx="1"/>
          </p:nvPr>
        </p:nvSpPr>
        <p:spPr>
          <a:xfrm>
            <a:off x="381000" y="1501775"/>
            <a:ext cx="8229600" cy="4525963"/>
          </a:xfrm>
        </p:spPr>
        <p:txBody>
          <a:bodyPr/>
          <a:lstStyle/>
          <a:p>
            <a:pPr fontAlgn="base">
              <a:spcAft>
                <a:spcPct val="0"/>
              </a:spcAft>
            </a:pPr>
            <a:r>
              <a:rPr lang="en-GB" altLang="en-US"/>
              <a:t>Given a collection of </a:t>
            </a:r>
            <a:r>
              <a:rPr lang="en-GB" altLang="en-US" i="1"/>
              <a:t>N </a:t>
            </a:r>
            <a:r>
              <a:rPr lang="en-GB" altLang="en-US"/>
              <a:t>test records, the overall cost of a model </a:t>
            </a:r>
            <a:r>
              <a:rPr lang="en-GB" altLang="en-US" i="1"/>
              <a:t>M </a:t>
            </a:r>
            <a:r>
              <a:rPr lang="en-GB" altLang="en-US"/>
              <a:t>for two class classification is</a:t>
            </a:r>
          </a:p>
          <a:p>
            <a:pPr lvl="1" fontAlgn="base">
              <a:spcAft>
                <a:spcPct val="0"/>
              </a:spcAft>
            </a:pPr>
            <a:endParaRPr lang="en-GB" altLang="en-US"/>
          </a:p>
          <a:p>
            <a:pPr lvl="1" fontAlgn="base">
              <a:spcAft>
                <a:spcPct val="0"/>
              </a:spcAft>
            </a:pPr>
            <a:endParaRPr lang="en-GB" altLang="en-US"/>
          </a:p>
          <a:p>
            <a:pPr fontAlgn="base">
              <a:spcAft>
                <a:spcPct val="0"/>
              </a:spcAft>
            </a:pPr>
            <a:r>
              <a:rPr lang="en-GB" altLang="en-US"/>
              <a:t>Under the 0/1 cost matrix</a:t>
            </a:r>
          </a:p>
          <a:p>
            <a:pPr lvl="1" fontAlgn="base">
              <a:spcAft>
                <a:spcPct val="0"/>
              </a:spcAft>
            </a:pPr>
            <a:r>
              <a:rPr lang="en-GB" altLang="en-US" i="1"/>
              <a:t>C</a:t>
            </a:r>
            <a:r>
              <a:rPr lang="en-GB" altLang="en-US"/>
              <a:t>(+</a:t>
            </a:r>
            <a:r>
              <a:rPr lang="en-GB" altLang="en-US" i="1"/>
              <a:t>, </a:t>
            </a:r>
            <a:r>
              <a:rPr lang="en-GB" altLang="en-US"/>
              <a:t>+) = </a:t>
            </a:r>
            <a:r>
              <a:rPr lang="en-GB" altLang="en-US" i="1"/>
              <a:t>C</a:t>
            </a:r>
            <a:r>
              <a:rPr lang="en-GB" altLang="en-US"/>
              <a:t>(</a:t>
            </a:r>
            <a:r>
              <a:rPr lang="en-GB" altLang="en-US" i="1"/>
              <a:t>−,−</a:t>
            </a:r>
            <a:r>
              <a:rPr lang="en-GB" altLang="en-US"/>
              <a:t>) = 0</a:t>
            </a:r>
          </a:p>
          <a:p>
            <a:pPr lvl="1" fontAlgn="base">
              <a:spcAft>
                <a:spcPct val="0"/>
              </a:spcAft>
            </a:pPr>
            <a:r>
              <a:rPr lang="en-GB" altLang="en-US" i="1"/>
              <a:t>C</a:t>
            </a:r>
            <a:r>
              <a:rPr lang="en-GB" altLang="en-US"/>
              <a:t>(+</a:t>
            </a:r>
            <a:r>
              <a:rPr lang="en-GB" altLang="en-US" i="1"/>
              <a:t>,−</a:t>
            </a:r>
            <a:r>
              <a:rPr lang="en-GB" altLang="en-US"/>
              <a:t>) = </a:t>
            </a:r>
            <a:r>
              <a:rPr lang="en-GB" altLang="en-US" i="1"/>
              <a:t>C</a:t>
            </a:r>
            <a:r>
              <a:rPr lang="en-GB" altLang="en-US"/>
              <a:t>(</a:t>
            </a:r>
            <a:r>
              <a:rPr lang="en-GB" altLang="en-US" i="1"/>
              <a:t>−, </a:t>
            </a:r>
            <a:r>
              <a:rPr lang="en-GB" altLang="en-US"/>
              <a:t>+) = 1</a:t>
            </a:r>
          </a:p>
          <a:p>
            <a:pPr lvl="1" fontAlgn="base">
              <a:spcAft>
                <a:spcPct val="0"/>
              </a:spcAft>
            </a:pPr>
            <a:endParaRPr lang="en-AE" altLang="en-US"/>
          </a:p>
        </p:txBody>
      </p:sp>
      <p:sp>
        <p:nvSpPr>
          <p:cNvPr id="3" name="Content Placeholder 2">
            <a:extLst>
              <a:ext uri="{FF2B5EF4-FFF2-40B4-BE49-F238E27FC236}">
                <a16:creationId xmlns:a16="http://schemas.microsoft.com/office/drawing/2014/main" id="{21137B38-31D6-449A-8067-209ADF27B917}"/>
              </a:ext>
            </a:extLst>
          </p:cNvPr>
          <p:cNvSpPr>
            <a:spLocks noGrp="1"/>
          </p:cNvSpPr>
          <p:nvPr>
            <p:ph sz="quarter" idx="10"/>
          </p:nvPr>
        </p:nvSpPr>
        <p:spPr/>
        <p:txBody>
          <a:bodyPr/>
          <a:lstStyle/>
          <a:p>
            <a:pPr>
              <a:defRPr/>
            </a:pPr>
            <a:r>
              <a:rPr lang="en-US" altLang="en-US" dirty="0"/>
              <a:t>Cost-sensitive classification</a:t>
            </a:r>
          </a:p>
        </p:txBody>
      </p:sp>
      <p:sp>
        <p:nvSpPr>
          <p:cNvPr id="4" name="Date Placeholder 3">
            <a:extLst>
              <a:ext uri="{FF2B5EF4-FFF2-40B4-BE49-F238E27FC236}">
                <a16:creationId xmlns:a16="http://schemas.microsoft.com/office/drawing/2014/main" id="{CACFAB93-A77C-4CC8-B61D-6AA7D228073B}"/>
              </a:ext>
            </a:extLst>
          </p:cNvPr>
          <p:cNvSpPr>
            <a:spLocks noGrp="1"/>
          </p:cNvSpPr>
          <p:nvPr>
            <p:ph type="dt" sz="quarter" idx="11"/>
          </p:nvPr>
        </p:nvSpPr>
        <p:spPr/>
        <p:txBody>
          <a:bodyPr/>
          <a:lstStyle/>
          <a:p>
            <a:pPr>
              <a:defRPr/>
            </a:pPr>
            <a:fld id="{A8909083-8664-4F64-B34B-6E47796B77BD}" type="datetime1">
              <a:rPr lang="en-US" smtClean="0"/>
              <a:t>11/15/2023</a:t>
            </a:fld>
            <a:endParaRPr lang="en-US" dirty="0"/>
          </a:p>
        </p:txBody>
      </p:sp>
      <p:sp>
        <p:nvSpPr>
          <p:cNvPr id="44038" name="Slide Number Placeholder 5">
            <a:extLst>
              <a:ext uri="{FF2B5EF4-FFF2-40B4-BE49-F238E27FC236}">
                <a16:creationId xmlns:a16="http://schemas.microsoft.com/office/drawing/2014/main" id="{ADDAB335-BE3A-4A38-B9E5-6673954BC602}"/>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3A04DCE-3863-4461-BACB-E05909746D90}" type="slidenum">
              <a:rPr lang="en-US" altLang="en-US" sz="1200" smtClean="0">
                <a:solidFill>
                  <a:srgbClr val="898989"/>
                </a:solidFill>
              </a:rPr>
              <a:pPr>
                <a:spcBef>
                  <a:spcPct val="0"/>
                </a:spcBef>
                <a:buFontTx/>
                <a:buNone/>
              </a:pPr>
              <a:t>25</a:t>
            </a:fld>
            <a:endParaRPr lang="en-US" altLang="en-US" sz="1200">
              <a:solidFill>
                <a:srgbClr val="898989"/>
              </a:solidFill>
            </a:endParaRPr>
          </a:p>
        </p:txBody>
      </p:sp>
      <p:pic>
        <p:nvPicPr>
          <p:cNvPr id="44039" name="Picture 6">
            <a:extLst>
              <a:ext uri="{FF2B5EF4-FFF2-40B4-BE49-F238E27FC236}">
                <a16:creationId xmlns:a16="http://schemas.microsoft.com/office/drawing/2014/main" id="{15C77D62-D451-4340-AD02-7269CE372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362200"/>
            <a:ext cx="6477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7">
            <a:extLst>
              <a:ext uri="{FF2B5EF4-FFF2-40B4-BE49-F238E27FC236}">
                <a16:creationId xmlns:a16="http://schemas.microsoft.com/office/drawing/2014/main" id="{EFFEEDE0-8480-41CF-B2BA-D92C85EF65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4724400"/>
            <a:ext cx="6010275"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221FBD5-5F5D-4628-B083-D775AB72C201}"/>
              </a:ext>
            </a:extLst>
          </p:cNvPr>
          <p:cNvSpPr>
            <a:spLocks noGrp="1" noChangeArrowheads="1"/>
          </p:cNvSpPr>
          <p:nvPr>
            <p:ph type="title" idx="4294967295"/>
          </p:nvPr>
        </p:nvSpPr>
        <p:spPr>
          <a:xfrm>
            <a:off x="381000" y="150813"/>
            <a:ext cx="5486400" cy="839787"/>
          </a:xfrm>
        </p:spPr>
        <p:txBody>
          <a:bodyPr>
            <a:normAutofit fontScale="90000"/>
          </a:bodyPr>
          <a:lstStyle/>
          <a:p>
            <a:pPr>
              <a:defRPr/>
            </a:pPr>
            <a:r>
              <a:rPr lang="en-US" altLang="en-US" dirty="0"/>
              <a:t>Computing Cost of Classification</a:t>
            </a:r>
          </a:p>
        </p:txBody>
      </p:sp>
      <p:graphicFrame>
        <p:nvGraphicFramePr>
          <p:cNvPr id="1335299" name="Group 3">
            <a:extLst>
              <a:ext uri="{FF2B5EF4-FFF2-40B4-BE49-F238E27FC236}">
                <a16:creationId xmlns:a16="http://schemas.microsoft.com/office/drawing/2014/main" id="{0D9C6F1D-DEB1-4638-827E-BD92CF6AC644}"/>
              </a:ext>
            </a:extLst>
          </p:cNvPr>
          <p:cNvGraphicFramePr>
            <a:graphicFrameLocks noGrp="1"/>
          </p:cNvGraphicFramePr>
          <p:nvPr/>
        </p:nvGraphicFramePr>
        <p:xfrm>
          <a:off x="2895600" y="1143000"/>
          <a:ext cx="3581400" cy="1830390"/>
        </p:xfrm>
        <a:graphic>
          <a:graphicData uri="http://schemas.openxmlformats.org/drawingml/2006/table">
            <a:tbl>
              <a:tblPr/>
              <a:tblGrid>
                <a:gridCol w="1143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63999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rgbClr val="FF0000"/>
                          </a:solidFill>
                          <a:effectLst/>
                          <a:latin typeface="Arial" charset="0"/>
                        </a:rPr>
                        <a:t>Cost Matrix</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PREDICTED CLASS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154">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C(i,j)</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96154">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100</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088">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35322" name="Group 26">
            <a:extLst>
              <a:ext uri="{FF2B5EF4-FFF2-40B4-BE49-F238E27FC236}">
                <a16:creationId xmlns:a16="http://schemas.microsoft.com/office/drawing/2014/main" id="{99F6E963-F01D-4D5C-BAB9-E1F0E5C0C6A7}"/>
              </a:ext>
            </a:extLst>
          </p:cNvPr>
          <p:cNvGraphicFramePr>
            <a:graphicFrameLocks noGrp="1"/>
          </p:cNvGraphicFramePr>
          <p:nvPr/>
        </p:nvGraphicFramePr>
        <p:xfrm>
          <a:off x="685800" y="3276600"/>
          <a:ext cx="3581400" cy="1830390"/>
        </p:xfrm>
        <a:graphic>
          <a:graphicData uri="http://schemas.openxmlformats.org/drawingml/2006/table">
            <a:tbl>
              <a:tblPr/>
              <a:tblGrid>
                <a:gridCol w="1143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63999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rgbClr val="FF0000"/>
                          </a:solidFill>
                          <a:effectLst/>
                          <a:latin typeface="Arial" charset="0"/>
                        </a:rPr>
                        <a:t>Model M</a:t>
                      </a:r>
                      <a:r>
                        <a:rPr kumimoji="0" lang="en-US" sz="1800" b="0" i="0" u="none" strike="noStrike" cap="none" normalizeH="0" baseline="-25000">
                          <a:ln>
                            <a:noFill/>
                          </a:ln>
                          <a:solidFill>
                            <a:srgbClr val="FF0000"/>
                          </a:solidFill>
                          <a:effectLst/>
                          <a:latin typeface="Arial" charset="0"/>
                        </a:rPr>
                        <a:t>1</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154">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96154">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40</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088">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60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250</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335345" name="Group 49">
            <a:extLst>
              <a:ext uri="{FF2B5EF4-FFF2-40B4-BE49-F238E27FC236}">
                <a16:creationId xmlns:a16="http://schemas.microsoft.com/office/drawing/2014/main" id="{D23C9D4E-98CE-483F-8292-E11ED818865D}"/>
              </a:ext>
            </a:extLst>
          </p:cNvPr>
          <p:cNvGraphicFramePr>
            <a:graphicFrameLocks noGrp="1"/>
          </p:cNvGraphicFramePr>
          <p:nvPr>
            <p:extLst>
              <p:ext uri="{D42A27DB-BD31-4B8C-83A1-F6EECF244321}">
                <p14:modId xmlns:p14="http://schemas.microsoft.com/office/powerpoint/2010/main" val="1260061737"/>
              </p:ext>
            </p:extLst>
          </p:nvPr>
        </p:nvGraphicFramePr>
        <p:xfrm>
          <a:off x="4953000" y="3276600"/>
          <a:ext cx="3522980" cy="1830390"/>
        </p:xfrm>
        <a:graphic>
          <a:graphicData uri="http://schemas.openxmlformats.org/drawingml/2006/table">
            <a:tbl>
              <a:tblPr/>
              <a:tblGrid>
                <a:gridCol w="11430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70358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639993">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rgbClr val="FF0000"/>
                          </a:solidFill>
                          <a:effectLst/>
                          <a:latin typeface="Arial" charset="0"/>
                        </a:rPr>
                        <a:t>Model M</a:t>
                      </a:r>
                      <a:r>
                        <a:rPr kumimoji="0" lang="en-US" sz="1800" b="0" i="0" u="none" strike="noStrike" cap="none" normalizeH="0" baseline="-25000" dirty="0">
                          <a:ln>
                            <a:noFill/>
                          </a:ln>
                          <a:solidFill>
                            <a:srgbClr val="FF0000"/>
                          </a:solidFill>
                          <a:effectLst/>
                          <a:latin typeface="Arial" charset="0"/>
                        </a:rPr>
                        <a:t>2</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154">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0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marT="45677" marB="4567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0001"/>
                  </a:ext>
                </a:extLst>
              </a:tr>
              <a:tr h="396154">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250</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45</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088">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1" i="0" u="none" strike="noStrike" cap="none" normalizeH="0" baseline="0">
                          <a:ln>
                            <a:noFill/>
                          </a:ln>
                          <a:solidFill>
                            <a:schemeClr val="tx1"/>
                          </a:solidFill>
                          <a:effectLst/>
                          <a:latin typeface="Arial" charset="0"/>
                        </a:rPr>
                        <a:t>-</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5</a:t>
                      </a:r>
                    </a:p>
                  </a:txBody>
                  <a:tcPr marT="45677" marB="456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677" marB="4567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52" name="Rectangle 72">
            <a:extLst>
              <a:ext uri="{FF2B5EF4-FFF2-40B4-BE49-F238E27FC236}">
                <a16:creationId xmlns:a16="http://schemas.microsoft.com/office/drawing/2014/main" id="{E04803AA-E521-435F-9C30-2B707812264B}"/>
              </a:ext>
            </a:extLst>
          </p:cNvPr>
          <p:cNvSpPr>
            <a:spLocks noChangeArrowheads="1"/>
          </p:cNvSpPr>
          <p:nvPr/>
        </p:nvSpPr>
        <p:spPr bwMode="auto">
          <a:xfrm>
            <a:off x="762000" y="5334000"/>
            <a:ext cx="3048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92100" indent="-2921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10000"/>
              </a:spcBef>
              <a:spcAft>
                <a:spcPts val="400"/>
              </a:spcAft>
              <a:buClr>
                <a:srgbClr val="0C7B9C"/>
              </a:buClr>
              <a:buSzPct val="75000"/>
              <a:buFont typeface="Monotype Sorts"/>
              <a:buNone/>
            </a:pPr>
            <a:r>
              <a:rPr lang="en-US" altLang="en-US" sz="2400"/>
              <a:t>Accuracy = 80%</a:t>
            </a:r>
          </a:p>
          <a:p>
            <a:pPr>
              <a:spcBef>
                <a:spcPct val="10000"/>
              </a:spcBef>
              <a:spcAft>
                <a:spcPts val="400"/>
              </a:spcAft>
              <a:buClr>
                <a:srgbClr val="0C7B9C"/>
              </a:buClr>
              <a:buSzPct val="75000"/>
              <a:buFont typeface="Monotype Sorts"/>
              <a:buNone/>
            </a:pPr>
            <a:r>
              <a:rPr lang="en-US" altLang="en-US" sz="2400"/>
              <a:t>Cost = 3910</a:t>
            </a:r>
          </a:p>
        </p:txBody>
      </p:sp>
      <p:sp>
        <p:nvSpPr>
          <p:cNvPr id="46153" name="Rectangle 73">
            <a:extLst>
              <a:ext uri="{FF2B5EF4-FFF2-40B4-BE49-F238E27FC236}">
                <a16:creationId xmlns:a16="http://schemas.microsoft.com/office/drawing/2014/main" id="{4331754E-5E1D-47A9-B7DF-6B649F5665DA}"/>
              </a:ext>
            </a:extLst>
          </p:cNvPr>
          <p:cNvSpPr>
            <a:spLocks noChangeArrowheads="1"/>
          </p:cNvSpPr>
          <p:nvPr/>
        </p:nvSpPr>
        <p:spPr bwMode="auto">
          <a:xfrm>
            <a:off x="5181600" y="5334000"/>
            <a:ext cx="3048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92100" indent="-2921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10000"/>
              </a:spcBef>
              <a:spcAft>
                <a:spcPts val="400"/>
              </a:spcAft>
              <a:buClr>
                <a:srgbClr val="0C7B9C"/>
              </a:buClr>
              <a:buSzPct val="75000"/>
              <a:buFont typeface="Monotype Sorts"/>
              <a:buNone/>
            </a:pPr>
            <a:r>
              <a:rPr lang="en-US" altLang="en-US" sz="2400"/>
              <a:t>Accuracy = 90%</a:t>
            </a:r>
          </a:p>
          <a:p>
            <a:pPr>
              <a:spcBef>
                <a:spcPct val="10000"/>
              </a:spcBef>
              <a:spcAft>
                <a:spcPts val="400"/>
              </a:spcAft>
              <a:buClr>
                <a:srgbClr val="0C7B9C"/>
              </a:buClr>
              <a:buSzPct val="75000"/>
              <a:buFont typeface="Monotype Sorts"/>
              <a:buNone/>
            </a:pPr>
            <a:r>
              <a:rPr lang="en-US" altLang="en-US" sz="2400"/>
              <a:t>Cost = 4255</a:t>
            </a:r>
          </a:p>
        </p:txBody>
      </p:sp>
      <p:sp>
        <p:nvSpPr>
          <p:cNvPr id="2" name="Date Placeholder 1">
            <a:extLst>
              <a:ext uri="{FF2B5EF4-FFF2-40B4-BE49-F238E27FC236}">
                <a16:creationId xmlns:a16="http://schemas.microsoft.com/office/drawing/2014/main" id="{3CA89985-3D57-444E-B46F-21F4805DE6BF}"/>
              </a:ext>
            </a:extLst>
          </p:cNvPr>
          <p:cNvSpPr>
            <a:spLocks noGrp="1"/>
          </p:cNvSpPr>
          <p:nvPr>
            <p:ph type="dt" sz="half" idx="11"/>
          </p:nvPr>
        </p:nvSpPr>
        <p:spPr/>
        <p:txBody>
          <a:bodyPr/>
          <a:lstStyle/>
          <a:p>
            <a:pPr>
              <a:defRPr/>
            </a:pPr>
            <a:fld id="{6AD5116B-0BD7-4ACC-89C2-4EA7C23B8606}" type="datetime1">
              <a:rPr lang="en-US" smtClean="0"/>
              <a:t>11/15/2023</a:t>
            </a:fld>
            <a:endParaRPr lang="en-US" dirty="0"/>
          </a:p>
        </p:txBody>
      </p:sp>
      <p:sp>
        <p:nvSpPr>
          <p:cNvPr id="3" name="Slide Number Placeholder 2">
            <a:extLst>
              <a:ext uri="{FF2B5EF4-FFF2-40B4-BE49-F238E27FC236}">
                <a16:creationId xmlns:a16="http://schemas.microsoft.com/office/drawing/2014/main" id="{289B6750-A042-4BD7-A957-E48DF9AC68E4}"/>
              </a:ext>
            </a:extLst>
          </p:cNvPr>
          <p:cNvSpPr>
            <a:spLocks noGrp="1"/>
          </p:cNvSpPr>
          <p:nvPr>
            <p:ph type="sldNum" sz="quarter" idx="13"/>
          </p:nvPr>
        </p:nvSpPr>
        <p:spPr/>
        <p:txBody>
          <a:bodyPr/>
          <a:lstStyle/>
          <a:p>
            <a:pPr>
              <a:defRPr/>
            </a:pPr>
            <a:fld id="{17A3A35E-1712-476F-9C8C-B2D2F7653B7F}" type="slidenum">
              <a:rPr lang="en-US" altLang="en-US" smtClean="0"/>
              <a:pPr>
                <a:defRPr/>
              </a:pPr>
              <a:t>26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1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52" grpId="0"/>
      <p:bldP spid="4615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1">
            <a:extLst>
              <a:ext uri="{FF2B5EF4-FFF2-40B4-BE49-F238E27FC236}">
                <a16:creationId xmlns:a16="http://schemas.microsoft.com/office/drawing/2014/main" id="{1D4DB463-7EE3-43C6-80E8-A1B3DC6C3165}"/>
              </a:ext>
            </a:extLst>
          </p:cNvPr>
          <p:cNvSpPr>
            <a:spLocks noGrp="1"/>
          </p:cNvSpPr>
          <p:nvPr>
            <p:ph idx="1"/>
          </p:nvPr>
        </p:nvSpPr>
        <p:spPr>
          <a:xfrm>
            <a:off x="23813" y="1295400"/>
            <a:ext cx="4800600" cy="4525963"/>
          </a:xfrm>
        </p:spPr>
        <p:txBody>
          <a:bodyPr/>
          <a:lstStyle/>
          <a:p>
            <a:pPr algn="just" fontAlgn="base">
              <a:spcAft>
                <a:spcPct val="0"/>
              </a:spcAft>
            </a:pPr>
            <a:r>
              <a:rPr lang="en-GB" altLang="en-US"/>
              <a:t>If false negative errors are the most costly, the learning algorithm will try to reduce these errors by extending its decision boundary toward the negative class</a:t>
            </a:r>
          </a:p>
          <a:p>
            <a:pPr algn="just" fontAlgn="base">
              <a:spcAft>
                <a:spcPct val="0"/>
              </a:spcAft>
            </a:pPr>
            <a:r>
              <a:rPr lang="en-GB" altLang="en-US"/>
              <a:t>In this way, the generated model can cover more positive examples, although at the expense of generating additional false alarms</a:t>
            </a:r>
            <a:endParaRPr lang="en-AE" altLang="en-US"/>
          </a:p>
        </p:txBody>
      </p:sp>
      <p:sp>
        <p:nvSpPr>
          <p:cNvPr id="3" name="Content Placeholder 2">
            <a:extLst>
              <a:ext uri="{FF2B5EF4-FFF2-40B4-BE49-F238E27FC236}">
                <a16:creationId xmlns:a16="http://schemas.microsoft.com/office/drawing/2014/main" id="{9E2CAAB5-CC99-4D7E-A226-67AD475C7890}"/>
              </a:ext>
            </a:extLst>
          </p:cNvPr>
          <p:cNvSpPr>
            <a:spLocks noGrp="1"/>
          </p:cNvSpPr>
          <p:nvPr>
            <p:ph sz="quarter" idx="10"/>
          </p:nvPr>
        </p:nvSpPr>
        <p:spPr/>
        <p:txBody>
          <a:bodyPr/>
          <a:lstStyle/>
          <a:p>
            <a:pPr>
              <a:defRPr/>
            </a:pPr>
            <a:r>
              <a:rPr lang="en-US" altLang="en-US" dirty="0"/>
              <a:t>Cost-sensitive classification</a:t>
            </a:r>
          </a:p>
        </p:txBody>
      </p:sp>
      <p:sp>
        <p:nvSpPr>
          <p:cNvPr id="4" name="Date Placeholder 3">
            <a:extLst>
              <a:ext uri="{FF2B5EF4-FFF2-40B4-BE49-F238E27FC236}">
                <a16:creationId xmlns:a16="http://schemas.microsoft.com/office/drawing/2014/main" id="{0DC2E7F6-199A-461C-B0CA-687884779888}"/>
              </a:ext>
            </a:extLst>
          </p:cNvPr>
          <p:cNvSpPr>
            <a:spLocks noGrp="1"/>
          </p:cNvSpPr>
          <p:nvPr>
            <p:ph type="dt" sz="quarter" idx="11"/>
          </p:nvPr>
        </p:nvSpPr>
        <p:spPr/>
        <p:txBody>
          <a:bodyPr/>
          <a:lstStyle/>
          <a:p>
            <a:pPr>
              <a:defRPr/>
            </a:pPr>
            <a:fld id="{41ADD1B1-0308-483D-8C32-C8AACF0A94C7}" type="datetime1">
              <a:rPr lang="en-US" smtClean="0"/>
              <a:t>11/15/2023</a:t>
            </a:fld>
            <a:endParaRPr lang="en-US" dirty="0"/>
          </a:p>
        </p:txBody>
      </p:sp>
      <p:sp>
        <p:nvSpPr>
          <p:cNvPr id="46086" name="Slide Number Placeholder 5">
            <a:extLst>
              <a:ext uri="{FF2B5EF4-FFF2-40B4-BE49-F238E27FC236}">
                <a16:creationId xmlns:a16="http://schemas.microsoft.com/office/drawing/2014/main" id="{B6C1F18A-3956-4F5F-8AC2-5A4CA89924D1}"/>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B82D8C57-5A03-4763-86B4-01585DA30B1C}" type="slidenum">
              <a:rPr lang="en-US" altLang="en-US" sz="1200" smtClean="0">
                <a:solidFill>
                  <a:srgbClr val="898989"/>
                </a:solidFill>
              </a:rPr>
              <a:pPr>
                <a:spcBef>
                  <a:spcPct val="0"/>
                </a:spcBef>
                <a:buFontTx/>
                <a:buNone/>
              </a:pPr>
              <a:t>27</a:t>
            </a:fld>
            <a:endParaRPr lang="en-US" altLang="en-US" sz="1200">
              <a:solidFill>
                <a:srgbClr val="898989"/>
              </a:solidFill>
            </a:endParaRPr>
          </a:p>
        </p:txBody>
      </p:sp>
      <p:pic>
        <p:nvPicPr>
          <p:cNvPr id="46087" name="Picture 7">
            <a:extLst>
              <a:ext uri="{FF2B5EF4-FFF2-40B4-BE49-F238E27FC236}">
                <a16:creationId xmlns:a16="http://schemas.microsoft.com/office/drawing/2014/main" id="{1F43FC29-3A8E-4003-8CF3-D250DF40DE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6475" y="1676400"/>
            <a:ext cx="42100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a:extLst>
              <a:ext uri="{FF2B5EF4-FFF2-40B4-BE49-F238E27FC236}">
                <a16:creationId xmlns:a16="http://schemas.microsoft.com/office/drawing/2014/main" id="{E8779C63-AFBF-40C9-B7C0-2A191A4449E5}"/>
              </a:ext>
            </a:extLst>
          </p:cNvPr>
          <p:cNvSpPr>
            <a:spLocks noGrp="1"/>
          </p:cNvSpPr>
          <p:nvPr>
            <p:ph idx="1"/>
          </p:nvPr>
        </p:nvSpPr>
        <p:spPr>
          <a:xfrm>
            <a:off x="376238" y="1249363"/>
            <a:ext cx="8615362" cy="4525962"/>
          </a:xfrm>
        </p:spPr>
        <p:txBody>
          <a:bodyPr/>
          <a:lstStyle/>
          <a:p>
            <a:pPr fontAlgn="base">
              <a:spcAft>
                <a:spcPct val="0"/>
              </a:spcAft>
            </a:pPr>
            <a:r>
              <a:rPr lang="en-US" altLang="en-US"/>
              <a:t>Modify the distribution of training data so that rare class is well-represented in training set</a:t>
            </a:r>
          </a:p>
          <a:p>
            <a:pPr lvl="1" fontAlgn="base">
              <a:spcAft>
                <a:spcPct val="0"/>
              </a:spcAft>
            </a:pPr>
            <a:r>
              <a:rPr lang="en-US" altLang="en-US"/>
              <a:t>100 positive examples and 1000 negative examples</a:t>
            </a:r>
          </a:p>
          <a:p>
            <a:pPr fontAlgn="base">
              <a:spcAft>
                <a:spcPct val="0"/>
              </a:spcAft>
            </a:pPr>
            <a:r>
              <a:rPr lang="en-US" altLang="en-US"/>
              <a:t>Undersample the majority class</a:t>
            </a:r>
          </a:p>
          <a:p>
            <a:pPr lvl="1" fontAlgn="base">
              <a:spcAft>
                <a:spcPct val="0"/>
              </a:spcAft>
            </a:pPr>
            <a:r>
              <a:rPr lang="en-US" altLang="en-US"/>
              <a:t>a random sample of 100 negative examples is chosen to form the training set along with all the positive examples</a:t>
            </a:r>
          </a:p>
          <a:p>
            <a:pPr fontAlgn="base">
              <a:spcAft>
                <a:spcPct val="0"/>
              </a:spcAft>
            </a:pPr>
            <a:r>
              <a:rPr lang="en-US" altLang="en-US"/>
              <a:t>Oversample the rare class</a:t>
            </a:r>
          </a:p>
          <a:p>
            <a:pPr lvl="1" fontAlgn="base">
              <a:spcAft>
                <a:spcPct val="0"/>
              </a:spcAft>
            </a:pPr>
            <a:r>
              <a:rPr lang="en-US" altLang="en-US"/>
              <a:t>replicates the positive examples until the training set has an equal number of positive and negative examples</a:t>
            </a:r>
          </a:p>
          <a:p>
            <a:pPr fontAlgn="base">
              <a:spcAft>
                <a:spcPct val="0"/>
              </a:spcAft>
            </a:pPr>
            <a:r>
              <a:rPr lang="en-US" altLang="en-US"/>
              <a:t>Hybrid</a:t>
            </a:r>
          </a:p>
          <a:p>
            <a:pPr lvl="1" fontAlgn="base">
              <a:spcAft>
                <a:spcPct val="0"/>
              </a:spcAft>
            </a:pPr>
            <a:r>
              <a:rPr lang="en-US" altLang="en-US"/>
              <a:t>combination of undersampling the majority class and oversampling the rare class</a:t>
            </a:r>
          </a:p>
          <a:p>
            <a:pPr fontAlgn="base">
              <a:spcAft>
                <a:spcPct val="0"/>
              </a:spcAft>
            </a:pPr>
            <a:endParaRPr lang="en-US" altLang="en-US"/>
          </a:p>
        </p:txBody>
      </p:sp>
      <p:sp>
        <p:nvSpPr>
          <p:cNvPr id="31746" name="Rectangle 2">
            <a:extLst>
              <a:ext uri="{FF2B5EF4-FFF2-40B4-BE49-F238E27FC236}">
                <a16:creationId xmlns:a16="http://schemas.microsoft.com/office/drawing/2014/main" id="{69185CC8-271D-4F94-9BB9-694093D9479B}"/>
              </a:ext>
            </a:extLst>
          </p:cNvPr>
          <p:cNvSpPr>
            <a:spLocks noGrp="1" noChangeArrowheads="1"/>
          </p:cNvSpPr>
          <p:nvPr>
            <p:ph type="title" idx="4294967295"/>
          </p:nvPr>
        </p:nvSpPr>
        <p:spPr>
          <a:xfrm>
            <a:off x="388938" y="-30163"/>
            <a:ext cx="7886700" cy="1325563"/>
          </a:xfrm>
        </p:spPr>
        <p:txBody>
          <a:bodyPr/>
          <a:lstStyle/>
          <a:p>
            <a:pPr>
              <a:defRPr/>
            </a:pPr>
            <a:r>
              <a:rPr lang="en-US" altLang="en-US" dirty="0"/>
              <a:t>Sampling-based Approaches</a:t>
            </a:r>
          </a:p>
        </p:txBody>
      </p:sp>
      <p:sp>
        <p:nvSpPr>
          <p:cNvPr id="2" name="Date Placeholder 1">
            <a:extLst>
              <a:ext uri="{FF2B5EF4-FFF2-40B4-BE49-F238E27FC236}">
                <a16:creationId xmlns:a16="http://schemas.microsoft.com/office/drawing/2014/main" id="{6E1EDFBC-BD48-4550-9C4A-CE05E508A6B1}"/>
              </a:ext>
            </a:extLst>
          </p:cNvPr>
          <p:cNvSpPr>
            <a:spLocks noGrp="1"/>
          </p:cNvSpPr>
          <p:nvPr>
            <p:ph type="dt" sz="half" idx="11"/>
          </p:nvPr>
        </p:nvSpPr>
        <p:spPr/>
        <p:txBody>
          <a:bodyPr/>
          <a:lstStyle/>
          <a:p>
            <a:pPr>
              <a:defRPr/>
            </a:pPr>
            <a:fld id="{C897C6B9-C043-404C-9DDF-34FD2CE4D3F3}" type="datetime1">
              <a:rPr lang="en-US" smtClean="0"/>
              <a:t>11/15/2023</a:t>
            </a:fld>
            <a:endParaRPr lang="en-US" dirty="0"/>
          </a:p>
        </p:txBody>
      </p:sp>
      <p:sp>
        <p:nvSpPr>
          <p:cNvPr id="3" name="Slide Number Placeholder 2">
            <a:extLst>
              <a:ext uri="{FF2B5EF4-FFF2-40B4-BE49-F238E27FC236}">
                <a16:creationId xmlns:a16="http://schemas.microsoft.com/office/drawing/2014/main" id="{7C1F7BAD-7183-4F26-B366-935CA6178146}"/>
              </a:ext>
            </a:extLst>
          </p:cNvPr>
          <p:cNvSpPr>
            <a:spLocks noGrp="1"/>
          </p:cNvSpPr>
          <p:nvPr>
            <p:ph type="sldNum" sz="quarter" idx="13"/>
          </p:nvPr>
        </p:nvSpPr>
        <p:spPr/>
        <p:txBody>
          <a:bodyPr/>
          <a:lstStyle/>
          <a:p>
            <a:pPr>
              <a:defRPr/>
            </a:pPr>
            <a:fld id="{17A3A35E-1712-476F-9C8C-B2D2F7653B7F}"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7">
            <a:extLst>
              <a:ext uri="{FF2B5EF4-FFF2-40B4-BE49-F238E27FC236}">
                <a16:creationId xmlns:a16="http://schemas.microsoft.com/office/drawing/2014/main" id="{A1504603-76FE-4BD3-92DD-93E54D45ED3C}"/>
              </a:ext>
            </a:extLst>
          </p:cNvPr>
          <p:cNvSpPr>
            <a:spLocks noGrp="1"/>
          </p:cNvSpPr>
          <p:nvPr>
            <p:ph idx="1"/>
          </p:nvPr>
        </p:nvSpPr>
        <p:spPr>
          <a:xfrm>
            <a:off x="304800" y="1493838"/>
            <a:ext cx="8229600" cy="4525962"/>
          </a:xfrm>
        </p:spPr>
        <p:txBody>
          <a:bodyPr/>
          <a:lstStyle/>
          <a:p>
            <a:pPr marL="0" indent="0" algn="ctr" fontAlgn="base">
              <a:spcAft>
                <a:spcPct val="0"/>
              </a:spcAft>
              <a:buFont typeface="Arial" panose="020B0604020202020204" pitchFamily="34" charset="0"/>
              <a:buNone/>
            </a:pPr>
            <a:endParaRPr lang="en-US" altLang="en-US" sz="6600"/>
          </a:p>
          <a:p>
            <a:pPr marL="0" indent="0" algn="ctr" fontAlgn="base">
              <a:spcAft>
                <a:spcPct val="0"/>
              </a:spcAft>
              <a:buFont typeface="Arial" panose="020B0604020202020204" pitchFamily="34" charset="0"/>
              <a:buNone/>
            </a:pPr>
            <a:r>
              <a:rPr lang="en-US" altLang="en-US" sz="6600"/>
              <a:t>Thank you</a:t>
            </a:r>
          </a:p>
          <a:p>
            <a:pPr marL="0" indent="0" algn="ctr" fontAlgn="base">
              <a:spcAft>
                <a:spcPct val="0"/>
              </a:spcAft>
              <a:buFont typeface="Arial" panose="020B0604020202020204" pitchFamily="34" charset="0"/>
              <a:buNone/>
            </a:pPr>
            <a:r>
              <a:rPr lang="en-US" altLang="en-US"/>
              <a:t>https://www.youtube.com/watch?v=FAr2GmWNbT0</a:t>
            </a:r>
          </a:p>
        </p:txBody>
      </p:sp>
      <p:sp>
        <p:nvSpPr>
          <p:cNvPr id="4" name="Date Placeholder 3">
            <a:extLst>
              <a:ext uri="{FF2B5EF4-FFF2-40B4-BE49-F238E27FC236}">
                <a16:creationId xmlns:a16="http://schemas.microsoft.com/office/drawing/2014/main" id="{C09B29C9-54FD-4B99-AE54-575A11CE10F0}"/>
              </a:ext>
            </a:extLst>
          </p:cNvPr>
          <p:cNvSpPr>
            <a:spLocks noGrp="1"/>
          </p:cNvSpPr>
          <p:nvPr>
            <p:ph type="dt" sz="quarter" idx="11"/>
          </p:nvPr>
        </p:nvSpPr>
        <p:spPr/>
        <p:txBody>
          <a:bodyPr/>
          <a:lstStyle/>
          <a:p>
            <a:pPr>
              <a:defRPr/>
            </a:pPr>
            <a:fld id="{E45B8E58-2C02-4ED0-88E1-AC77E7418E23}" type="datetime1">
              <a:rPr lang="en-US" smtClean="0"/>
              <a:t>11/15/2023</a:t>
            </a:fld>
            <a:endParaRPr lang="en-US" dirty="0"/>
          </a:p>
        </p:txBody>
      </p:sp>
      <p:sp>
        <p:nvSpPr>
          <p:cNvPr id="55301" name="Slide Number Placeholder 5">
            <a:extLst>
              <a:ext uri="{FF2B5EF4-FFF2-40B4-BE49-F238E27FC236}">
                <a16:creationId xmlns:a16="http://schemas.microsoft.com/office/drawing/2014/main" id="{C8F11C9A-4794-4E92-A531-DD4F660AF2ED}"/>
              </a:ext>
            </a:extLst>
          </p:cNvPr>
          <p:cNvSpPr>
            <a:spLocks noGrp="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FE3DE19-F2E6-46CB-BDDD-E0A07ABDAC54}" type="slidenum">
              <a:rPr lang="en-US" altLang="en-US" sz="1200" smtClean="0">
                <a:solidFill>
                  <a:srgbClr val="898989"/>
                </a:solidFill>
              </a:rPr>
              <a:pPr>
                <a:spcBef>
                  <a:spcPct val="0"/>
                </a:spcBef>
                <a:buFontTx/>
                <a:buNone/>
              </a:pPr>
              <a:t>29</a:t>
            </a:fld>
            <a:endParaRPr lang="en-US"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CEB02E4C-0E9D-4358-95AD-B10577F9C844}"/>
              </a:ext>
            </a:extLst>
          </p:cNvPr>
          <p:cNvSpPr>
            <a:spLocks noGrp="1" noChangeArrowheads="1"/>
          </p:cNvSpPr>
          <p:nvPr>
            <p:ph idx="1"/>
          </p:nvPr>
        </p:nvSpPr>
        <p:spPr>
          <a:xfrm>
            <a:off x="457200" y="1447800"/>
            <a:ext cx="8458200" cy="4525963"/>
          </a:xfrm>
        </p:spPr>
        <p:txBody>
          <a:bodyPr/>
          <a:lstStyle/>
          <a:p>
            <a:pPr>
              <a:defRPr/>
            </a:pPr>
            <a:r>
              <a:rPr lang="en-US" altLang="en-US" dirty="0"/>
              <a:t>Lots of classification problems where the class distribution is skewed (more records from one class than another)</a:t>
            </a:r>
          </a:p>
          <a:p>
            <a:pPr lvl="1">
              <a:defRPr/>
            </a:pPr>
            <a:r>
              <a:rPr lang="en-US" altLang="en-US" sz="2000" dirty="0"/>
              <a:t>Credit card fraud</a:t>
            </a:r>
          </a:p>
          <a:p>
            <a:pPr lvl="1">
              <a:defRPr/>
            </a:pPr>
            <a:r>
              <a:rPr lang="en-US" altLang="en-US" sz="2000" dirty="0"/>
              <a:t>Intrusion detection</a:t>
            </a:r>
          </a:p>
          <a:p>
            <a:pPr lvl="1">
              <a:defRPr/>
            </a:pPr>
            <a:r>
              <a:rPr lang="en-US" altLang="en-US" sz="2000" dirty="0"/>
              <a:t>Defective products in manufacturing assembly line</a:t>
            </a:r>
          </a:p>
          <a:p>
            <a:pPr lvl="1">
              <a:defRPr/>
            </a:pPr>
            <a:r>
              <a:rPr lang="en-US" altLang="en-US" sz="2000" dirty="0"/>
              <a:t>COVID-19 test results on a random sample</a:t>
            </a:r>
          </a:p>
          <a:p>
            <a:pPr>
              <a:defRPr/>
            </a:pPr>
            <a:r>
              <a:rPr lang="en-GB" altLang="en-US" sz="2000" dirty="0"/>
              <a:t>A correct classification of the rare class in these applications often has greater value than a correct classification of the majority class</a:t>
            </a:r>
            <a:endParaRPr lang="en-US" altLang="en-US" sz="2000" dirty="0"/>
          </a:p>
          <a:p>
            <a:pPr marL="457200" lvl="1" indent="0">
              <a:buFont typeface="Arial" pitchFamily="34" charset="0"/>
              <a:buNone/>
              <a:defRPr/>
            </a:pPr>
            <a:endParaRPr lang="en-US" altLang="en-US" sz="2000" dirty="0"/>
          </a:p>
          <a:p>
            <a:pPr>
              <a:defRPr/>
            </a:pPr>
            <a:r>
              <a:rPr lang="en-US" altLang="en-US" b="1" dirty="0"/>
              <a:t>Key Challenge</a:t>
            </a:r>
            <a:r>
              <a:rPr lang="en-US" altLang="en-US" dirty="0"/>
              <a:t>: </a:t>
            </a:r>
          </a:p>
          <a:p>
            <a:pPr lvl="1">
              <a:defRPr/>
            </a:pPr>
            <a:r>
              <a:rPr lang="en-US" altLang="en-US" dirty="0"/>
              <a:t>Accuracy is not well-suited for imbalanced class</a:t>
            </a:r>
          </a:p>
          <a:p>
            <a:pPr>
              <a:defRPr/>
            </a:pPr>
            <a:endParaRPr lang="en-US" altLang="en-US" sz="2000" dirty="0"/>
          </a:p>
          <a:p>
            <a:pPr>
              <a:defRPr/>
            </a:pPr>
            <a:endParaRPr lang="en-US" altLang="en-US" dirty="0"/>
          </a:p>
        </p:txBody>
      </p:sp>
      <p:sp>
        <p:nvSpPr>
          <p:cNvPr id="3074" name="Rectangle 2">
            <a:extLst>
              <a:ext uri="{FF2B5EF4-FFF2-40B4-BE49-F238E27FC236}">
                <a16:creationId xmlns:a16="http://schemas.microsoft.com/office/drawing/2014/main" id="{D1A061A9-FDD6-4153-AF7D-FABC65EB791E}"/>
              </a:ext>
            </a:extLst>
          </p:cNvPr>
          <p:cNvSpPr>
            <a:spLocks noGrp="1" noChangeArrowheads="1"/>
          </p:cNvSpPr>
          <p:nvPr>
            <p:ph type="title" idx="4294967295"/>
          </p:nvPr>
        </p:nvSpPr>
        <p:spPr>
          <a:xfrm>
            <a:off x="457200" y="73025"/>
            <a:ext cx="6096000" cy="1143000"/>
          </a:xfrm>
        </p:spPr>
        <p:txBody>
          <a:bodyPr/>
          <a:lstStyle/>
          <a:p>
            <a:pPr>
              <a:defRPr/>
            </a:pPr>
            <a:r>
              <a:rPr lang="en-US" altLang="en-US" dirty="0"/>
              <a:t>Class Imbalance Problem</a:t>
            </a:r>
          </a:p>
        </p:txBody>
      </p:sp>
      <p:sp>
        <p:nvSpPr>
          <p:cNvPr id="2" name="Date Placeholder 1">
            <a:extLst>
              <a:ext uri="{FF2B5EF4-FFF2-40B4-BE49-F238E27FC236}">
                <a16:creationId xmlns:a16="http://schemas.microsoft.com/office/drawing/2014/main" id="{55279F1A-A509-4405-88EC-E45250938C56}"/>
              </a:ext>
            </a:extLst>
          </p:cNvPr>
          <p:cNvSpPr>
            <a:spLocks noGrp="1"/>
          </p:cNvSpPr>
          <p:nvPr>
            <p:ph type="dt" sz="half" idx="11"/>
          </p:nvPr>
        </p:nvSpPr>
        <p:spPr/>
        <p:txBody>
          <a:bodyPr/>
          <a:lstStyle/>
          <a:p>
            <a:pPr>
              <a:defRPr/>
            </a:pPr>
            <a:fld id="{5D648AB5-3F3B-4365-AC07-1DB29498E69F}" type="datetime1">
              <a:rPr lang="en-US" smtClean="0"/>
              <a:t>11/15/2023</a:t>
            </a:fld>
            <a:endParaRPr lang="en-US" dirty="0"/>
          </a:p>
        </p:txBody>
      </p:sp>
      <p:sp>
        <p:nvSpPr>
          <p:cNvPr id="3" name="Slide Number Placeholder 2">
            <a:extLst>
              <a:ext uri="{FF2B5EF4-FFF2-40B4-BE49-F238E27FC236}">
                <a16:creationId xmlns:a16="http://schemas.microsoft.com/office/drawing/2014/main" id="{50DDD89D-9B3A-4304-9E33-82E38DE1B553}"/>
              </a:ext>
            </a:extLst>
          </p:cNvPr>
          <p:cNvSpPr>
            <a:spLocks noGrp="1"/>
          </p:cNvSpPr>
          <p:nvPr>
            <p:ph type="sldNum" sz="quarter" idx="13"/>
          </p:nvPr>
        </p:nvSpPr>
        <p:spPr/>
        <p:txBody>
          <a:bodyPr/>
          <a:lstStyle/>
          <a:p>
            <a:pPr>
              <a:defRPr/>
            </a:pPr>
            <a:fld id="{17A3A35E-1712-476F-9C8C-B2D2F7653B7F}" type="slidenum">
              <a:rPr lang="en-US" altLang="en-US" smtClean="0"/>
              <a:pPr>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a:extLst>
              <a:ext uri="{FF2B5EF4-FFF2-40B4-BE49-F238E27FC236}">
                <a16:creationId xmlns:a16="http://schemas.microsoft.com/office/drawing/2014/main" id="{BFF6EBAD-4F7B-4464-B89B-DF4F2DD403C1}"/>
              </a:ext>
            </a:extLst>
          </p:cNvPr>
          <p:cNvSpPr>
            <a:spLocks noGrp="1"/>
          </p:cNvSpPr>
          <p:nvPr>
            <p:ph idx="1"/>
          </p:nvPr>
        </p:nvSpPr>
        <p:spPr>
          <a:xfrm>
            <a:off x="457200" y="1501775"/>
            <a:ext cx="8229600" cy="4525963"/>
          </a:xfrm>
        </p:spPr>
        <p:txBody>
          <a:bodyPr/>
          <a:lstStyle/>
          <a:p>
            <a:pPr fontAlgn="base">
              <a:spcAft>
                <a:spcPct val="0"/>
              </a:spcAft>
            </a:pPr>
            <a:r>
              <a:rPr lang="en-GB" altLang="en-US" dirty="0"/>
              <a:t>Accuracy treats every class as equally important </a:t>
            </a:r>
          </a:p>
          <a:p>
            <a:pPr fontAlgn="base">
              <a:spcAft>
                <a:spcPct val="0"/>
              </a:spcAft>
            </a:pPr>
            <a:r>
              <a:rPr lang="en-GB" altLang="en-US" dirty="0"/>
              <a:t>It is not suitable for datasets having class imbalance</a:t>
            </a:r>
          </a:p>
          <a:p>
            <a:pPr fontAlgn="base">
              <a:spcAft>
                <a:spcPct val="0"/>
              </a:spcAft>
            </a:pPr>
            <a:r>
              <a:rPr lang="en-GB" altLang="en-US" dirty="0"/>
              <a:t>Example: Consider a credit card transaction dataset.</a:t>
            </a:r>
          </a:p>
          <a:p>
            <a:pPr lvl="1" fontAlgn="base">
              <a:spcAft>
                <a:spcPct val="0"/>
              </a:spcAft>
            </a:pPr>
            <a:r>
              <a:rPr lang="en-GB" altLang="en-US" dirty="0"/>
              <a:t> If 1% of the transactions are fraudulent, then a model that predicts every transaction as legitimate has an accuracy of 99% even though it fails to detect any of the fraudulent transactions. </a:t>
            </a:r>
          </a:p>
        </p:txBody>
      </p:sp>
      <p:sp>
        <p:nvSpPr>
          <p:cNvPr id="3" name="Content Placeholder 2">
            <a:extLst>
              <a:ext uri="{FF2B5EF4-FFF2-40B4-BE49-F238E27FC236}">
                <a16:creationId xmlns:a16="http://schemas.microsoft.com/office/drawing/2014/main" id="{69E14FA1-69F1-4263-A383-0E126F16261F}"/>
              </a:ext>
            </a:extLst>
          </p:cNvPr>
          <p:cNvSpPr>
            <a:spLocks noGrp="1"/>
          </p:cNvSpPr>
          <p:nvPr>
            <p:ph sz="quarter" idx="10"/>
          </p:nvPr>
        </p:nvSpPr>
        <p:spPr/>
        <p:txBody>
          <a:bodyPr/>
          <a:lstStyle/>
          <a:p>
            <a:pPr>
              <a:defRPr/>
            </a:pPr>
            <a:r>
              <a:rPr lang="en-US" altLang="en-US" dirty="0"/>
              <a:t>Problem with Accuracy</a:t>
            </a:r>
            <a:endParaRPr lang="en-AE" dirty="0"/>
          </a:p>
        </p:txBody>
      </p:sp>
      <p:sp>
        <p:nvSpPr>
          <p:cNvPr id="4" name="Date Placeholder 3">
            <a:extLst>
              <a:ext uri="{FF2B5EF4-FFF2-40B4-BE49-F238E27FC236}">
                <a16:creationId xmlns:a16="http://schemas.microsoft.com/office/drawing/2014/main" id="{98D7CE26-88BB-4A68-9E81-2D5FB7F0A7FE}"/>
              </a:ext>
            </a:extLst>
          </p:cNvPr>
          <p:cNvSpPr>
            <a:spLocks noGrp="1"/>
          </p:cNvSpPr>
          <p:nvPr>
            <p:ph type="dt" sz="quarter" idx="11"/>
          </p:nvPr>
        </p:nvSpPr>
        <p:spPr/>
        <p:txBody>
          <a:bodyPr/>
          <a:lstStyle/>
          <a:p>
            <a:pPr>
              <a:defRPr/>
            </a:pPr>
            <a:fld id="{51EBDD26-9B4B-48D9-B819-5D2CB2B3FF29}" type="datetime1">
              <a:rPr lang="en-US" smtClean="0"/>
              <a:t>11/15/2023</a:t>
            </a:fld>
            <a:endParaRPr lang="en-US" dirty="0"/>
          </a:p>
        </p:txBody>
      </p:sp>
      <p:sp>
        <p:nvSpPr>
          <p:cNvPr id="21510" name="Slide Number Placeholder 5">
            <a:extLst>
              <a:ext uri="{FF2B5EF4-FFF2-40B4-BE49-F238E27FC236}">
                <a16:creationId xmlns:a16="http://schemas.microsoft.com/office/drawing/2014/main" id="{5F69B6AE-D0A9-4A79-B063-23F3CA1890C7}"/>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3065B87E-1067-4AA8-AA54-CD8A38D203D6}" type="slidenum">
              <a:rPr lang="en-US" altLang="en-US" sz="1200" smtClean="0">
                <a:solidFill>
                  <a:srgbClr val="898989"/>
                </a:solidFill>
              </a:rPr>
              <a:pPr>
                <a:spcBef>
                  <a:spcPct val="0"/>
                </a:spcBef>
                <a:buFontTx/>
                <a:buNone/>
              </a:pPr>
              <a:t>4</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EB88EBDE-891D-4CFB-BA15-4681364454C9}"/>
              </a:ext>
            </a:extLst>
          </p:cNvPr>
          <p:cNvSpPr>
            <a:spLocks noGrp="1"/>
          </p:cNvSpPr>
          <p:nvPr>
            <p:ph idx="1"/>
          </p:nvPr>
        </p:nvSpPr>
        <p:spPr>
          <a:xfrm>
            <a:off x="12700" y="1319213"/>
            <a:ext cx="4748213" cy="4525962"/>
          </a:xfrm>
        </p:spPr>
        <p:txBody>
          <a:bodyPr/>
          <a:lstStyle/>
          <a:p>
            <a:pPr fontAlgn="base">
              <a:lnSpc>
                <a:spcPct val="90000"/>
              </a:lnSpc>
              <a:spcAft>
                <a:spcPct val="0"/>
              </a:spcAft>
            </a:pPr>
            <a:r>
              <a:rPr lang="en-US" altLang="en-US" sz="2000" dirty="0"/>
              <a:t>Consider a credit card fraud detection dataset containing 1000 transactions</a:t>
            </a:r>
          </a:p>
          <a:p>
            <a:pPr fontAlgn="base">
              <a:lnSpc>
                <a:spcPct val="90000"/>
              </a:lnSpc>
              <a:spcAft>
                <a:spcPct val="0"/>
              </a:spcAft>
            </a:pPr>
            <a:r>
              <a:rPr lang="en-US" altLang="en-US" sz="1800" dirty="0"/>
              <a:t>Number of legitimate transactions = 990</a:t>
            </a:r>
          </a:p>
          <a:p>
            <a:pPr fontAlgn="base">
              <a:lnSpc>
                <a:spcPct val="90000"/>
              </a:lnSpc>
              <a:spcAft>
                <a:spcPct val="0"/>
              </a:spcAft>
            </a:pPr>
            <a:r>
              <a:rPr lang="en-US" altLang="en-US" sz="1800" dirty="0"/>
              <a:t>Number of fraudulent transactions = 10</a:t>
            </a:r>
          </a:p>
          <a:p>
            <a:pPr marL="457200" lvl="1" indent="0" fontAlgn="base">
              <a:lnSpc>
                <a:spcPct val="90000"/>
              </a:lnSpc>
              <a:spcAft>
                <a:spcPct val="0"/>
              </a:spcAft>
              <a:buFont typeface="Arial" pitchFamily="34" charset="0"/>
              <a:buNone/>
            </a:pPr>
            <a:endParaRPr lang="en-US" altLang="en-US" dirty="0"/>
          </a:p>
          <a:p>
            <a:pPr fontAlgn="base">
              <a:lnSpc>
                <a:spcPct val="90000"/>
              </a:lnSpc>
              <a:spcAft>
                <a:spcPct val="0"/>
              </a:spcAft>
            </a:pPr>
            <a:r>
              <a:rPr lang="en-US" altLang="en-US" sz="2000" dirty="0"/>
              <a:t>If a model predicts every transaction to be legitimate, accuracy is 990/1000 = 99%</a:t>
            </a:r>
          </a:p>
          <a:p>
            <a:pPr fontAlgn="base">
              <a:lnSpc>
                <a:spcPct val="90000"/>
              </a:lnSpc>
              <a:spcAft>
                <a:spcPct val="0"/>
              </a:spcAft>
            </a:pPr>
            <a:endParaRPr lang="en-US" altLang="en-US" sz="2000" dirty="0"/>
          </a:p>
          <a:p>
            <a:pPr fontAlgn="base">
              <a:lnSpc>
                <a:spcPct val="90000"/>
              </a:lnSpc>
              <a:spcAft>
                <a:spcPct val="0"/>
              </a:spcAft>
            </a:pPr>
            <a:r>
              <a:rPr lang="en-US" altLang="en-US" sz="1800" dirty="0"/>
              <a:t>This is misleading because this trivial model does not detect any fraud transactions</a:t>
            </a:r>
          </a:p>
          <a:p>
            <a:pPr fontAlgn="base">
              <a:lnSpc>
                <a:spcPct val="90000"/>
              </a:lnSpc>
              <a:spcAft>
                <a:spcPct val="0"/>
              </a:spcAft>
            </a:pPr>
            <a:r>
              <a:rPr lang="en-US" altLang="en-US" sz="1800" dirty="0"/>
              <a:t>Detecting the rare class is usually more interesting (e.g., frauds, intrusions, defects, </a:t>
            </a:r>
            <a:r>
              <a:rPr lang="en-US" altLang="en-US" sz="1800" dirty="0" err="1"/>
              <a:t>etc</a:t>
            </a:r>
            <a:r>
              <a:rPr lang="en-US" altLang="en-US" sz="1800" dirty="0"/>
              <a:t>)</a:t>
            </a:r>
          </a:p>
        </p:txBody>
      </p:sp>
      <p:sp>
        <p:nvSpPr>
          <p:cNvPr id="8194" name="Rectangle 2">
            <a:extLst>
              <a:ext uri="{FF2B5EF4-FFF2-40B4-BE49-F238E27FC236}">
                <a16:creationId xmlns:a16="http://schemas.microsoft.com/office/drawing/2014/main" id="{C8B95DE0-4C6F-41A0-B996-7A187C69DF13}"/>
              </a:ext>
            </a:extLst>
          </p:cNvPr>
          <p:cNvSpPr>
            <a:spLocks noGrp="1" noChangeArrowheads="1"/>
          </p:cNvSpPr>
          <p:nvPr>
            <p:ph type="title" idx="4294967295"/>
          </p:nvPr>
        </p:nvSpPr>
        <p:spPr>
          <a:xfrm>
            <a:off x="457200" y="176213"/>
            <a:ext cx="6096000" cy="1143000"/>
          </a:xfrm>
        </p:spPr>
        <p:txBody>
          <a:bodyPr/>
          <a:lstStyle/>
          <a:p>
            <a:pPr>
              <a:defRPr/>
            </a:pPr>
            <a:r>
              <a:rPr lang="en-US" altLang="en-US" dirty="0"/>
              <a:t>Problem with Accuracy</a:t>
            </a:r>
          </a:p>
        </p:txBody>
      </p:sp>
      <p:graphicFrame>
        <p:nvGraphicFramePr>
          <p:cNvPr id="4" name="Group 4">
            <a:extLst>
              <a:ext uri="{FF2B5EF4-FFF2-40B4-BE49-F238E27FC236}">
                <a16:creationId xmlns:a16="http://schemas.microsoft.com/office/drawing/2014/main" id="{9183C61A-19A3-45DE-BBCD-594C66609DCA}"/>
              </a:ext>
            </a:extLst>
          </p:cNvPr>
          <p:cNvGraphicFramePr>
            <a:graphicFrameLocks noGrp="1"/>
          </p:cNvGraphicFramePr>
          <p:nvPr/>
        </p:nvGraphicFramePr>
        <p:xfrm>
          <a:off x="4760913" y="1514475"/>
          <a:ext cx="4383088" cy="2376489"/>
        </p:xfrm>
        <a:graphic>
          <a:graphicData uri="http://schemas.openxmlformats.org/drawingml/2006/table">
            <a:tbl>
              <a:tblPr/>
              <a:tblGrid>
                <a:gridCol w="1095772">
                  <a:extLst>
                    <a:ext uri="{9D8B030D-6E8A-4147-A177-3AD203B41FA5}">
                      <a16:colId xmlns:a16="http://schemas.microsoft.com/office/drawing/2014/main" val="20000"/>
                    </a:ext>
                  </a:extLst>
                </a:gridCol>
                <a:gridCol w="1095772">
                  <a:extLst>
                    <a:ext uri="{9D8B030D-6E8A-4147-A177-3AD203B41FA5}">
                      <a16:colId xmlns:a16="http://schemas.microsoft.com/office/drawing/2014/main" val="20001"/>
                    </a:ext>
                  </a:extLst>
                </a:gridCol>
                <a:gridCol w="1095772">
                  <a:extLst>
                    <a:ext uri="{9D8B030D-6E8A-4147-A177-3AD203B41FA5}">
                      <a16:colId xmlns:a16="http://schemas.microsoft.com/office/drawing/2014/main" val="20002"/>
                    </a:ext>
                  </a:extLst>
                </a:gridCol>
                <a:gridCol w="1095772">
                  <a:extLst>
                    <a:ext uri="{9D8B030D-6E8A-4147-A177-3AD203B41FA5}">
                      <a16:colId xmlns:a16="http://schemas.microsoft.com/office/drawing/2014/main" val="20003"/>
                    </a:ext>
                  </a:extLst>
                </a:gridCol>
              </a:tblGrid>
              <a:tr h="41259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marL="91456" marR="91456" marT="45752" marB="457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PREDICTED CLASS</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54633">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800" b="0" i="0" u="none" strike="noStrike" cap="none" normalizeH="0" baseline="0" dirty="0">
                          <a:ln>
                            <a:noFill/>
                          </a:ln>
                          <a:solidFill>
                            <a:schemeClr val="tx1"/>
                          </a:solidFill>
                          <a:effectLst/>
                          <a:latin typeface="Arial" charset="0"/>
                        </a:rPr>
                      </a:br>
                      <a:endParaRPr kumimoji="0" lang="en-US" sz="18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ACTUAL</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CLASS</a:t>
                      </a:r>
                    </a:p>
                  </a:txBody>
                  <a:tcPr marL="91456" marR="91456" marT="45752" marB="457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fraud</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legitimate</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463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fraud</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0</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10</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463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legitimate</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0</a:t>
                      </a:r>
                    </a:p>
                  </a:txBody>
                  <a:tcPr marL="91456" marR="91456"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rgbClr val="FF0000"/>
                          </a:solidFill>
                          <a:effectLst/>
                          <a:latin typeface="Arial" charset="0"/>
                        </a:rPr>
                        <a:t>990</a:t>
                      </a:r>
                    </a:p>
                  </a:txBody>
                  <a:tcPr marL="91456" marR="91456" marT="45752" marB="457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a:extLst>
              <a:ext uri="{FF2B5EF4-FFF2-40B4-BE49-F238E27FC236}">
                <a16:creationId xmlns:a16="http://schemas.microsoft.com/office/drawing/2014/main" id="{78D392F0-BABC-4A8B-9B77-A3540A966633}"/>
              </a:ext>
            </a:extLst>
          </p:cNvPr>
          <p:cNvSpPr>
            <a:spLocks noGrp="1"/>
          </p:cNvSpPr>
          <p:nvPr>
            <p:ph type="dt" sz="half" idx="11"/>
          </p:nvPr>
        </p:nvSpPr>
        <p:spPr/>
        <p:txBody>
          <a:bodyPr/>
          <a:lstStyle/>
          <a:p>
            <a:pPr>
              <a:defRPr/>
            </a:pPr>
            <a:fld id="{7058B691-FDF8-4038-85C4-2B3AE6A850D7}" type="datetime1">
              <a:rPr lang="en-US" smtClean="0"/>
              <a:t>11/15/2023</a:t>
            </a:fld>
            <a:endParaRPr lang="en-US" dirty="0"/>
          </a:p>
        </p:txBody>
      </p:sp>
      <p:sp>
        <p:nvSpPr>
          <p:cNvPr id="3" name="Slide Number Placeholder 2">
            <a:extLst>
              <a:ext uri="{FF2B5EF4-FFF2-40B4-BE49-F238E27FC236}">
                <a16:creationId xmlns:a16="http://schemas.microsoft.com/office/drawing/2014/main" id="{E61FFD1E-08FA-420B-8C46-C86B3182FBEF}"/>
              </a:ext>
            </a:extLst>
          </p:cNvPr>
          <p:cNvSpPr>
            <a:spLocks noGrp="1"/>
          </p:cNvSpPr>
          <p:nvPr>
            <p:ph type="sldNum" sz="quarter" idx="13"/>
          </p:nvPr>
        </p:nvSpPr>
        <p:spPr/>
        <p:txBody>
          <a:bodyPr/>
          <a:lstStyle/>
          <a:p>
            <a:pPr>
              <a:defRPr/>
            </a:pPr>
            <a:fld id="{17A3A35E-1712-476F-9C8C-B2D2F7653B7F}"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a:extLst>
              <a:ext uri="{FF2B5EF4-FFF2-40B4-BE49-F238E27FC236}">
                <a16:creationId xmlns:a16="http://schemas.microsoft.com/office/drawing/2014/main" id="{830225F7-87BA-4DED-A7A8-D4A960E249D1}"/>
              </a:ext>
            </a:extLst>
          </p:cNvPr>
          <p:cNvSpPr>
            <a:spLocks noGrp="1"/>
          </p:cNvSpPr>
          <p:nvPr>
            <p:ph idx="1"/>
          </p:nvPr>
        </p:nvSpPr>
        <p:spPr>
          <a:xfrm>
            <a:off x="304800" y="1493838"/>
            <a:ext cx="8229600" cy="4525962"/>
          </a:xfrm>
        </p:spPr>
        <p:txBody>
          <a:bodyPr/>
          <a:lstStyle/>
          <a:p>
            <a:pPr fontAlgn="base">
              <a:spcAft>
                <a:spcPct val="0"/>
              </a:spcAft>
            </a:pPr>
            <a:r>
              <a:rPr lang="en-GB" altLang="en-US"/>
              <a:t>For binary classification, the rare class is often denoted as the positive class, while the majority class is denoted as the negative class</a:t>
            </a:r>
          </a:p>
          <a:p>
            <a:pPr fontAlgn="base">
              <a:spcAft>
                <a:spcPct val="0"/>
              </a:spcAft>
            </a:pPr>
            <a:r>
              <a:rPr lang="en-US" altLang="en-US"/>
              <a:t>Confusion matrix for a </a:t>
            </a:r>
            <a:r>
              <a:rPr lang="en-GB" altLang="en-US"/>
              <a:t>binary classification problem</a:t>
            </a:r>
            <a:endParaRPr lang="en-US" altLang="en-US"/>
          </a:p>
          <a:p>
            <a:pPr fontAlgn="base">
              <a:spcAft>
                <a:spcPct val="0"/>
              </a:spcAft>
            </a:pPr>
            <a:endParaRPr lang="en-AE" altLang="en-US"/>
          </a:p>
        </p:txBody>
      </p:sp>
      <p:sp>
        <p:nvSpPr>
          <p:cNvPr id="3" name="Content Placeholder 2">
            <a:extLst>
              <a:ext uri="{FF2B5EF4-FFF2-40B4-BE49-F238E27FC236}">
                <a16:creationId xmlns:a16="http://schemas.microsoft.com/office/drawing/2014/main" id="{BA882375-28A8-49B9-BB66-C276B613C8EE}"/>
              </a:ext>
            </a:extLst>
          </p:cNvPr>
          <p:cNvSpPr>
            <a:spLocks noGrp="1"/>
          </p:cNvSpPr>
          <p:nvPr>
            <p:ph sz="quarter" idx="10"/>
          </p:nvPr>
        </p:nvSpPr>
        <p:spPr/>
        <p:txBody>
          <a:bodyPr/>
          <a:lstStyle/>
          <a:p>
            <a:pPr>
              <a:defRPr/>
            </a:pPr>
            <a:r>
              <a:rPr lang="en-GB" dirty="0"/>
              <a:t>Alternative Metrics</a:t>
            </a:r>
            <a:endParaRPr lang="en-AE" dirty="0"/>
          </a:p>
        </p:txBody>
      </p:sp>
      <p:sp>
        <p:nvSpPr>
          <p:cNvPr id="4" name="Date Placeholder 3">
            <a:extLst>
              <a:ext uri="{FF2B5EF4-FFF2-40B4-BE49-F238E27FC236}">
                <a16:creationId xmlns:a16="http://schemas.microsoft.com/office/drawing/2014/main" id="{456BAB9D-4F3E-4C98-9193-9DD215B60E8A}"/>
              </a:ext>
            </a:extLst>
          </p:cNvPr>
          <p:cNvSpPr>
            <a:spLocks noGrp="1"/>
          </p:cNvSpPr>
          <p:nvPr>
            <p:ph type="dt" sz="quarter" idx="11"/>
          </p:nvPr>
        </p:nvSpPr>
        <p:spPr/>
        <p:txBody>
          <a:bodyPr/>
          <a:lstStyle/>
          <a:p>
            <a:pPr>
              <a:defRPr/>
            </a:pPr>
            <a:fld id="{DC851AB8-84E8-479A-A507-6FDD13CA4D50}" type="datetime1">
              <a:rPr lang="en-US" smtClean="0"/>
              <a:t>11/15/2023</a:t>
            </a:fld>
            <a:endParaRPr lang="en-US" dirty="0"/>
          </a:p>
        </p:txBody>
      </p:sp>
      <p:sp>
        <p:nvSpPr>
          <p:cNvPr id="23558" name="Slide Number Placeholder 5">
            <a:extLst>
              <a:ext uri="{FF2B5EF4-FFF2-40B4-BE49-F238E27FC236}">
                <a16:creationId xmlns:a16="http://schemas.microsoft.com/office/drawing/2014/main" id="{095C2CF3-1393-422D-8D65-A367A274132B}"/>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6DCF1A16-F245-4529-B260-D556173540F0}" type="slidenum">
              <a:rPr lang="en-US" altLang="en-US" sz="1200" smtClean="0">
                <a:solidFill>
                  <a:srgbClr val="898989"/>
                </a:solidFill>
              </a:rPr>
              <a:pPr>
                <a:spcBef>
                  <a:spcPct val="0"/>
                </a:spcBef>
                <a:buFontTx/>
                <a:buNone/>
              </a:pPr>
              <a:t>6</a:t>
            </a:fld>
            <a:endParaRPr lang="en-US" altLang="en-US" sz="1200">
              <a:solidFill>
                <a:srgbClr val="898989"/>
              </a:solidFill>
            </a:endParaRPr>
          </a:p>
        </p:txBody>
      </p:sp>
      <p:graphicFrame>
        <p:nvGraphicFramePr>
          <p:cNvPr id="7" name="Group 4">
            <a:extLst>
              <a:ext uri="{FF2B5EF4-FFF2-40B4-BE49-F238E27FC236}">
                <a16:creationId xmlns:a16="http://schemas.microsoft.com/office/drawing/2014/main" id="{5F92C989-F928-497B-97CD-0305140E449B}"/>
              </a:ext>
            </a:extLst>
          </p:cNvPr>
          <p:cNvGraphicFramePr>
            <a:graphicFrameLocks noGrp="1"/>
          </p:cNvGraphicFramePr>
          <p:nvPr/>
        </p:nvGraphicFramePr>
        <p:xfrm>
          <a:off x="1524000" y="3276600"/>
          <a:ext cx="4800600" cy="2214562"/>
        </p:xfrm>
        <a:graphic>
          <a:graphicData uri="http://schemas.openxmlformats.org/drawingml/2006/table">
            <a:tbl>
              <a:tblPr/>
              <a:tblGrid>
                <a:gridCol w="1200150">
                  <a:extLst>
                    <a:ext uri="{9D8B030D-6E8A-4147-A177-3AD203B41FA5}">
                      <a16:colId xmlns:a16="http://schemas.microsoft.com/office/drawing/2014/main" val="20000"/>
                    </a:ext>
                  </a:extLst>
                </a:gridCol>
                <a:gridCol w="1200150">
                  <a:extLst>
                    <a:ext uri="{9D8B030D-6E8A-4147-A177-3AD203B41FA5}">
                      <a16:colId xmlns:a16="http://schemas.microsoft.com/office/drawing/2014/main" val="20001"/>
                    </a:ext>
                  </a:extLst>
                </a:gridCol>
                <a:gridCol w="1200150">
                  <a:extLst>
                    <a:ext uri="{9D8B030D-6E8A-4147-A177-3AD203B41FA5}">
                      <a16:colId xmlns:a16="http://schemas.microsoft.com/office/drawing/2014/main" val="20002"/>
                    </a:ext>
                  </a:extLst>
                </a:gridCol>
                <a:gridCol w="1200150">
                  <a:extLst>
                    <a:ext uri="{9D8B030D-6E8A-4147-A177-3AD203B41FA5}">
                      <a16:colId xmlns:a16="http://schemas.microsoft.com/office/drawing/2014/main" val="20003"/>
                    </a:ext>
                  </a:extLst>
                </a:gridCol>
              </a:tblGrid>
              <a:tr h="45728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dirty="0">
                        <a:ln>
                          <a:noFill/>
                        </a:ln>
                        <a:solidFill>
                          <a:schemeClr val="tx1"/>
                        </a:solidFill>
                        <a:effectLst/>
                        <a:latin typeface="Arial" charset="0"/>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0682">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2400" b="0" i="0" u="none" strike="noStrike" cap="none" normalizeH="0" baseline="0" dirty="0">
                          <a:ln>
                            <a:noFill/>
                          </a:ln>
                          <a:solidFill>
                            <a:schemeClr val="tx1"/>
                          </a:solidFill>
                          <a:effectLst/>
                          <a:latin typeface="Arial" charset="0"/>
                        </a:rPr>
                      </a:br>
                      <a:endParaRPr kumimoji="0" lang="en-US" sz="2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ACTUAL</a:t>
                      </a:r>
                      <a:br>
                        <a:rPr kumimoji="0" lang="en-US" sz="1800" b="0" i="0" u="none" strike="noStrike" cap="none" normalizeH="0" baseline="0" dirty="0">
                          <a:ln>
                            <a:noFill/>
                          </a:ln>
                          <a:solidFill>
                            <a:schemeClr val="tx1"/>
                          </a:solidFill>
                          <a:effectLst/>
                          <a:latin typeface="Arial" charset="0"/>
                        </a:rPr>
                      </a:br>
                      <a:r>
                        <a:rPr kumimoji="0" lang="en-US" sz="1800" b="0" i="0" u="none" strike="noStrike" cap="none" normalizeH="0" baseline="0" dirty="0">
                          <a:ln>
                            <a:noFill/>
                          </a:ln>
                          <a:solidFill>
                            <a:schemeClr val="tx1"/>
                          </a:solidFill>
                          <a:effectLst/>
                          <a:latin typeface="Arial" charset="0"/>
                        </a:rPr>
                        <a:t>CLASS</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682">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TP</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FN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591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FP</a:t>
                      </a: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TN</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A105BDE-1CDC-4676-945B-83F64F8B7A5A}"/>
              </a:ext>
            </a:extLst>
          </p:cNvPr>
          <p:cNvSpPr>
            <a:spLocks noGrp="1" noChangeArrowheads="1"/>
          </p:cNvSpPr>
          <p:nvPr>
            <p:ph type="title" idx="4294967295"/>
          </p:nvPr>
        </p:nvSpPr>
        <p:spPr>
          <a:xfrm>
            <a:off x="355600" y="146050"/>
            <a:ext cx="5715000" cy="1042988"/>
          </a:xfrm>
        </p:spPr>
        <p:txBody>
          <a:bodyPr/>
          <a:lstStyle/>
          <a:p>
            <a:pPr>
              <a:defRPr/>
            </a:pPr>
            <a:r>
              <a:rPr lang="en-GB" dirty="0"/>
              <a:t>Alternative Metrics</a:t>
            </a:r>
            <a:endParaRPr lang="en-AE" dirty="0"/>
          </a:p>
        </p:txBody>
      </p:sp>
      <p:pic>
        <p:nvPicPr>
          <p:cNvPr id="24579" name="Picture 3">
            <a:extLst>
              <a:ext uri="{FF2B5EF4-FFF2-40B4-BE49-F238E27FC236}">
                <a16:creationId xmlns:a16="http://schemas.microsoft.com/office/drawing/2014/main" id="{D1FA947C-5BC8-4231-8C93-B41C4A50D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535113"/>
            <a:ext cx="4746625"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Group 4">
            <a:extLst>
              <a:ext uri="{FF2B5EF4-FFF2-40B4-BE49-F238E27FC236}">
                <a16:creationId xmlns:a16="http://schemas.microsoft.com/office/drawing/2014/main" id="{C34967E6-1F23-4872-B93D-C0D86ED5F785}"/>
              </a:ext>
            </a:extLst>
          </p:cNvPr>
          <p:cNvGraphicFramePr>
            <a:graphicFrameLocks noGrp="1"/>
          </p:cNvGraphicFramePr>
          <p:nvPr/>
        </p:nvGraphicFramePr>
        <p:xfrm>
          <a:off x="152400" y="1535113"/>
          <a:ext cx="3352800" cy="1893887"/>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38047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PREDICTED CLASS</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1201">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br>
                        <a:rPr kumimoji="0" lang="en-US" sz="1600" b="0" i="0" u="none" strike="noStrike" cap="none" normalizeH="0" baseline="0" dirty="0">
                          <a:ln>
                            <a:noFill/>
                          </a:ln>
                          <a:solidFill>
                            <a:schemeClr val="tx1"/>
                          </a:solidFill>
                          <a:effectLst/>
                          <a:latin typeface="Arial" charset="0"/>
                        </a:rPr>
                      </a:br>
                      <a:endParaRPr kumimoji="0" lang="en-US" sz="16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ACTUAL</a:t>
                      </a:r>
                      <a:br>
                        <a:rPr kumimoji="0" lang="en-US" sz="1200" b="0" i="0" u="none" strike="noStrike" cap="none" normalizeH="0" baseline="0" dirty="0">
                          <a:ln>
                            <a:noFill/>
                          </a:ln>
                          <a:solidFill>
                            <a:schemeClr val="tx1"/>
                          </a:solidFill>
                          <a:effectLst/>
                          <a:latin typeface="Arial" charset="0"/>
                        </a:rPr>
                      </a:br>
                      <a:r>
                        <a:rPr kumimoji="0" lang="en-US" sz="1200" b="0" i="0" u="none" strike="noStrike" cap="none" normalizeH="0" baseline="0" dirty="0">
                          <a:ln>
                            <a:noFill/>
                          </a:ln>
                          <a:solidFill>
                            <a:schemeClr val="tx1"/>
                          </a:solidFill>
                          <a:effectLst/>
                          <a:latin typeface="Arial" charset="0"/>
                        </a:rPr>
                        <a:t>CLASS</a:t>
                      </a:r>
                    </a:p>
                  </a:txBody>
                  <a:tcPr marT="45724" marB="457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201">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TP</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FN</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1013">
                <a:tc vMerge="1">
                  <a:txBody>
                    <a:bodyPr/>
                    <a:lstStyle/>
                    <a:p>
                      <a:endParaRPr lang="en-US"/>
                    </a:p>
                  </a:txBody>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FP</a:t>
                      </a: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TN</a:t>
                      </a:r>
                    </a:p>
                  </a:txBody>
                  <a:tcPr marT="45724" marB="457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a:extLst>
              <a:ext uri="{FF2B5EF4-FFF2-40B4-BE49-F238E27FC236}">
                <a16:creationId xmlns:a16="http://schemas.microsoft.com/office/drawing/2014/main" id="{637D3E4F-8BE3-4516-B8BD-F376F6BEF92B}"/>
              </a:ext>
            </a:extLst>
          </p:cNvPr>
          <p:cNvSpPr>
            <a:spLocks noGrp="1"/>
          </p:cNvSpPr>
          <p:nvPr>
            <p:ph type="dt" sz="half" idx="11"/>
          </p:nvPr>
        </p:nvSpPr>
        <p:spPr/>
        <p:txBody>
          <a:bodyPr/>
          <a:lstStyle/>
          <a:p>
            <a:pPr>
              <a:defRPr/>
            </a:pPr>
            <a:fld id="{37C79DF7-91D0-4D26-A219-8452B29D94B6}" type="datetime1">
              <a:rPr lang="en-US" smtClean="0"/>
              <a:t>11/15/2023</a:t>
            </a:fld>
            <a:endParaRPr lang="en-US" dirty="0"/>
          </a:p>
        </p:txBody>
      </p:sp>
      <p:sp>
        <p:nvSpPr>
          <p:cNvPr id="3" name="Slide Number Placeholder 2">
            <a:extLst>
              <a:ext uri="{FF2B5EF4-FFF2-40B4-BE49-F238E27FC236}">
                <a16:creationId xmlns:a16="http://schemas.microsoft.com/office/drawing/2014/main" id="{CBC78CF1-0B22-4C84-936F-6167EC5EDBB8}"/>
              </a:ext>
            </a:extLst>
          </p:cNvPr>
          <p:cNvSpPr>
            <a:spLocks noGrp="1"/>
          </p:cNvSpPr>
          <p:nvPr>
            <p:ph type="sldNum" sz="quarter" idx="13"/>
          </p:nvPr>
        </p:nvSpPr>
        <p:spPr/>
        <p:txBody>
          <a:bodyPr/>
          <a:lstStyle/>
          <a:p>
            <a:pPr>
              <a:defRPr/>
            </a:pPr>
            <a:fld id="{17A3A35E-1712-476F-9C8C-B2D2F7653B7F}"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a:extLst>
              <a:ext uri="{FF2B5EF4-FFF2-40B4-BE49-F238E27FC236}">
                <a16:creationId xmlns:a16="http://schemas.microsoft.com/office/drawing/2014/main" id="{1517E007-7BD4-457B-8EDA-D676E187912E}"/>
              </a:ext>
            </a:extLst>
          </p:cNvPr>
          <p:cNvSpPr>
            <a:spLocks noGrp="1"/>
          </p:cNvSpPr>
          <p:nvPr>
            <p:ph idx="1"/>
          </p:nvPr>
        </p:nvSpPr>
        <p:spPr>
          <a:xfrm>
            <a:off x="304800" y="1493838"/>
            <a:ext cx="8229600" cy="4525962"/>
          </a:xfrm>
        </p:spPr>
        <p:txBody>
          <a:bodyPr/>
          <a:lstStyle/>
          <a:p>
            <a:pPr algn="just" fontAlgn="base">
              <a:spcAft>
                <a:spcPct val="0"/>
              </a:spcAft>
            </a:pPr>
            <a:r>
              <a:rPr lang="en-GB" altLang="en-US" b="1"/>
              <a:t>Recall </a:t>
            </a:r>
            <a:r>
              <a:rPr lang="en-GB" altLang="en-US"/>
              <a:t>and </a:t>
            </a:r>
            <a:r>
              <a:rPr lang="en-GB" altLang="en-US" b="1"/>
              <a:t>precision </a:t>
            </a:r>
            <a:r>
              <a:rPr lang="en-GB" altLang="en-US"/>
              <a:t>are employed in applications where successful detection of one of the classes is considered more significant than detection of the other classes</a:t>
            </a:r>
          </a:p>
          <a:p>
            <a:pPr algn="just" fontAlgn="base">
              <a:spcAft>
                <a:spcPct val="0"/>
              </a:spcAft>
            </a:pPr>
            <a:r>
              <a:rPr lang="en-GB" altLang="en-US"/>
              <a:t>Precision determines the fraction of records that actually turns out to be positive in the group the classifier has declared as a positive class</a:t>
            </a:r>
          </a:p>
          <a:p>
            <a:pPr algn="just" fontAlgn="base">
              <a:spcAft>
                <a:spcPct val="0"/>
              </a:spcAft>
            </a:pPr>
            <a:r>
              <a:rPr lang="en-GB" altLang="en-US"/>
              <a:t>The higher the precision is, the lower the number of false positive errors</a:t>
            </a:r>
          </a:p>
        </p:txBody>
      </p:sp>
      <p:sp>
        <p:nvSpPr>
          <p:cNvPr id="3" name="Content Placeholder 2">
            <a:extLst>
              <a:ext uri="{FF2B5EF4-FFF2-40B4-BE49-F238E27FC236}">
                <a16:creationId xmlns:a16="http://schemas.microsoft.com/office/drawing/2014/main" id="{A9DC6581-F9E2-40EC-8F16-3378A4EC6AC4}"/>
              </a:ext>
            </a:extLst>
          </p:cNvPr>
          <p:cNvSpPr>
            <a:spLocks noGrp="1"/>
          </p:cNvSpPr>
          <p:nvPr>
            <p:ph sz="quarter" idx="10"/>
          </p:nvPr>
        </p:nvSpPr>
        <p:spPr/>
        <p:txBody>
          <a:bodyPr/>
          <a:lstStyle/>
          <a:p>
            <a:pPr>
              <a:defRPr/>
            </a:pPr>
            <a:r>
              <a:rPr lang="en-GB" dirty="0"/>
              <a:t>Alternative Metrics</a:t>
            </a:r>
            <a:endParaRPr lang="en-AE" dirty="0"/>
          </a:p>
        </p:txBody>
      </p:sp>
      <p:sp>
        <p:nvSpPr>
          <p:cNvPr id="4" name="Date Placeholder 3">
            <a:extLst>
              <a:ext uri="{FF2B5EF4-FFF2-40B4-BE49-F238E27FC236}">
                <a16:creationId xmlns:a16="http://schemas.microsoft.com/office/drawing/2014/main" id="{12E6EBDF-5E74-4360-A15D-3D30725D3E55}"/>
              </a:ext>
            </a:extLst>
          </p:cNvPr>
          <p:cNvSpPr>
            <a:spLocks noGrp="1"/>
          </p:cNvSpPr>
          <p:nvPr>
            <p:ph type="dt" sz="quarter" idx="11"/>
          </p:nvPr>
        </p:nvSpPr>
        <p:spPr/>
        <p:txBody>
          <a:bodyPr/>
          <a:lstStyle/>
          <a:p>
            <a:pPr>
              <a:defRPr/>
            </a:pPr>
            <a:fld id="{848EF2EE-453A-40EF-AE5C-F29657CBFA8F}" type="datetime1">
              <a:rPr lang="en-US" smtClean="0"/>
              <a:t>11/15/2023</a:t>
            </a:fld>
            <a:endParaRPr lang="en-US" dirty="0"/>
          </a:p>
        </p:txBody>
      </p:sp>
      <p:sp>
        <p:nvSpPr>
          <p:cNvPr id="26630" name="Slide Number Placeholder 5">
            <a:extLst>
              <a:ext uri="{FF2B5EF4-FFF2-40B4-BE49-F238E27FC236}">
                <a16:creationId xmlns:a16="http://schemas.microsoft.com/office/drawing/2014/main" id="{434F7F4F-AA60-420D-BA61-3DC385B809C4}"/>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45A36DB1-695C-4739-9A7B-F9B9F22CBEDC}" type="slidenum">
              <a:rPr lang="en-US" altLang="en-US" sz="1200" smtClean="0">
                <a:solidFill>
                  <a:srgbClr val="898989"/>
                </a:solidFill>
              </a:rPr>
              <a:pPr>
                <a:spcBef>
                  <a:spcPct val="0"/>
                </a:spcBef>
                <a:buFontTx/>
                <a:buNone/>
              </a:pPr>
              <a:t>8</a:t>
            </a:fld>
            <a:endParaRPr lang="en-US" altLang="en-US" sz="1200">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a:extLst>
              <a:ext uri="{FF2B5EF4-FFF2-40B4-BE49-F238E27FC236}">
                <a16:creationId xmlns:a16="http://schemas.microsoft.com/office/drawing/2014/main" id="{0EB72BFD-E8BD-443F-AA6F-D2BFC08CB211}"/>
              </a:ext>
            </a:extLst>
          </p:cNvPr>
          <p:cNvSpPr>
            <a:spLocks noGrp="1"/>
          </p:cNvSpPr>
          <p:nvPr>
            <p:ph idx="1"/>
          </p:nvPr>
        </p:nvSpPr>
        <p:spPr>
          <a:xfrm>
            <a:off x="381000" y="1493838"/>
            <a:ext cx="8229600" cy="4525962"/>
          </a:xfrm>
        </p:spPr>
        <p:txBody>
          <a:bodyPr/>
          <a:lstStyle/>
          <a:p>
            <a:pPr algn="just" fontAlgn="base">
              <a:spcAft>
                <a:spcPct val="0"/>
              </a:spcAft>
            </a:pPr>
            <a:r>
              <a:rPr lang="en-GB" altLang="en-US"/>
              <a:t>Recall measures the fraction of positive examples correctly predicted by the classifier</a:t>
            </a:r>
            <a:endParaRPr lang="en-AE" altLang="en-US"/>
          </a:p>
          <a:p>
            <a:pPr algn="just" fontAlgn="base">
              <a:spcAft>
                <a:spcPct val="0"/>
              </a:spcAft>
            </a:pPr>
            <a:r>
              <a:rPr lang="en-GB" altLang="en-US"/>
              <a:t>A large recall means very few positive examples are misclassified as the negative class</a:t>
            </a:r>
          </a:p>
          <a:p>
            <a:pPr fontAlgn="base">
              <a:spcAft>
                <a:spcPct val="0"/>
              </a:spcAft>
            </a:pPr>
            <a:r>
              <a:rPr lang="en-GB" altLang="en-US"/>
              <a:t>It is often possible to construct models that maximize one metric but not the other </a:t>
            </a:r>
          </a:p>
          <a:p>
            <a:pPr fontAlgn="base">
              <a:spcAft>
                <a:spcPct val="0"/>
              </a:spcAft>
            </a:pPr>
            <a:r>
              <a:rPr lang="en-GB" altLang="en-US"/>
              <a:t>Example: A model that declares every record to be the positive class will have a perfect recall, but very poor precision</a:t>
            </a:r>
          </a:p>
          <a:p>
            <a:pPr fontAlgn="base">
              <a:spcAft>
                <a:spcPct val="0"/>
              </a:spcAft>
            </a:pPr>
            <a:r>
              <a:rPr lang="en-GB" altLang="en-US"/>
              <a:t>Building a model that maximizes both precision and recall is the key challenge</a:t>
            </a:r>
          </a:p>
          <a:p>
            <a:pPr fontAlgn="base">
              <a:spcAft>
                <a:spcPct val="0"/>
              </a:spcAft>
            </a:pPr>
            <a:endParaRPr lang="en-AE" altLang="en-US"/>
          </a:p>
        </p:txBody>
      </p:sp>
      <p:sp>
        <p:nvSpPr>
          <p:cNvPr id="3" name="Content Placeholder 2">
            <a:extLst>
              <a:ext uri="{FF2B5EF4-FFF2-40B4-BE49-F238E27FC236}">
                <a16:creationId xmlns:a16="http://schemas.microsoft.com/office/drawing/2014/main" id="{A9DC6581-F9E2-40EC-8F16-3378A4EC6AC4}"/>
              </a:ext>
            </a:extLst>
          </p:cNvPr>
          <p:cNvSpPr>
            <a:spLocks noGrp="1"/>
          </p:cNvSpPr>
          <p:nvPr>
            <p:ph sz="quarter" idx="10"/>
          </p:nvPr>
        </p:nvSpPr>
        <p:spPr/>
        <p:txBody>
          <a:bodyPr/>
          <a:lstStyle/>
          <a:p>
            <a:pPr>
              <a:defRPr/>
            </a:pPr>
            <a:r>
              <a:rPr lang="en-GB" dirty="0"/>
              <a:t>Alternative Metrics</a:t>
            </a:r>
            <a:endParaRPr lang="en-AE" dirty="0"/>
          </a:p>
        </p:txBody>
      </p:sp>
      <p:sp>
        <p:nvSpPr>
          <p:cNvPr id="4" name="Date Placeholder 3">
            <a:extLst>
              <a:ext uri="{FF2B5EF4-FFF2-40B4-BE49-F238E27FC236}">
                <a16:creationId xmlns:a16="http://schemas.microsoft.com/office/drawing/2014/main" id="{12E6EBDF-5E74-4360-A15D-3D30725D3E55}"/>
              </a:ext>
            </a:extLst>
          </p:cNvPr>
          <p:cNvSpPr>
            <a:spLocks noGrp="1"/>
          </p:cNvSpPr>
          <p:nvPr>
            <p:ph type="dt" sz="quarter" idx="11"/>
          </p:nvPr>
        </p:nvSpPr>
        <p:spPr/>
        <p:txBody>
          <a:bodyPr/>
          <a:lstStyle/>
          <a:p>
            <a:pPr>
              <a:defRPr/>
            </a:pPr>
            <a:fld id="{535BE4D9-A64B-44EF-BC64-0BAC93241E7C}" type="datetime1">
              <a:rPr lang="en-US" smtClean="0"/>
              <a:t>11/15/2023</a:t>
            </a:fld>
            <a:endParaRPr lang="en-US" dirty="0"/>
          </a:p>
        </p:txBody>
      </p:sp>
      <p:sp>
        <p:nvSpPr>
          <p:cNvPr id="27654" name="Slide Number Placeholder 5">
            <a:extLst>
              <a:ext uri="{FF2B5EF4-FFF2-40B4-BE49-F238E27FC236}">
                <a16:creationId xmlns:a16="http://schemas.microsoft.com/office/drawing/2014/main" id="{CCAD7241-9D29-4963-8FEB-B2F1D1F227A3}"/>
              </a:ext>
            </a:extLst>
          </p:cNvPr>
          <p:cNvSpPr>
            <a:spLocks noGrp="1" noChangeArrowheads="1"/>
          </p:cNvSpPr>
          <p:nvPr>
            <p:ph type="sldNum"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spcBef>
                <a:spcPct val="0"/>
              </a:spcBef>
              <a:buFontTx/>
              <a:buNone/>
            </a:pPr>
            <a:fld id="{73EAA872-F87A-45F7-AC5A-08FD0341BD05}" type="slidenum">
              <a:rPr lang="en-US" altLang="en-US" sz="1200" smtClean="0">
                <a:solidFill>
                  <a:srgbClr val="898989"/>
                </a:solidFill>
              </a:rPr>
              <a:pPr>
                <a:spcBef>
                  <a:spcPct val="0"/>
                </a:spcBef>
                <a:buFontTx/>
                <a:buNone/>
              </a:pPr>
              <a:t>9</a:t>
            </a:fld>
            <a:endParaRPr lang="en-US" altLang="en-US" sz="1200">
              <a:solidFill>
                <a:srgbClr val="898989"/>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13645</TotalTime>
  <Words>1680</Words>
  <Application>Microsoft Office PowerPoint</Application>
  <PresentationFormat>On-screen Show (4:3)</PresentationFormat>
  <Paragraphs>381</Paragraphs>
  <Slides>29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宋体</vt:lpstr>
      <vt:lpstr>Arial</vt:lpstr>
      <vt:lpstr>Calibri</vt:lpstr>
      <vt:lpstr>CMR10</vt:lpstr>
      <vt:lpstr>Monotype Sorts</vt:lpstr>
      <vt:lpstr>Wingdings</vt:lpstr>
      <vt:lpstr>Office Theme</vt:lpstr>
      <vt:lpstr>Document</vt:lpstr>
      <vt:lpstr>Data Mining Topic: Class Imbalance Problem</vt:lpstr>
      <vt:lpstr>PowerPoint Presentation</vt:lpstr>
      <vt:lpstr>Class Imbalance Problem</vt:lpstr>
      <vt:lpstr>PowerPoint Presentation</vt:lpstr>
      <vt:lpstr>Problem with Accuracy</vt:lpstr>
      <vt:lpstr>PowerPoint Presentation</vt:lpstr>
      <vt:lpstr>Alternative Metrics</vt:lpstr>
      <vt:lpstr>PowerPoint Presentation</vt:lpstr>
      <vt:lpstr>PowerPoint Presentation</vt:lpstr>
      <vt:lpstr>PowerPoint Presentation</vt:lpstr>
      <vt:lpstr>Which model is better?</vt:lpstr>
      <vt:lpstr>Alternative Measures</vt:lpstr>
      <vt:lpstr>Alternative Measures</vt:lpstr>
      <vt:lpstr>Alternative Measures</vt:lpstr>
      <vt:lpstr>Receiver operating characteristic (ROC) curves</vt:lpstr>
      <vt:lpstr>ROC curves for two different classifiers.</vt:lpstr>
      <vt:lpstr>ROC curves for two different classifiers.</vt:lpstr>
      <vt:lpstr>ROC curves for two different classifiers.</vt:lpstr>
      <vt:lpstr>Area under the ROC curve</vt:lpstr>
      <vt:lpstr>Generating an ROC curve</vt:lpstr>
      <vt:lpstr>Generating an ROC curve</vt:lpstr>
      <vt:lpstr>Generating an ROC curve</vt:lpstr>
      <vt:lpstr>Generating an ROC curve</vt:lpstr>
      <vt:lpstr>PowerPoint Presentation</vt:lpstr>
      <vt:lpstr>PowerPoint Presentation</vt:lpstr>
      <vt:lpstr>Computing Cost of Classification</vt:lpstr>
      <vt:lpstr>PowerPoint Presentation</vt:lpstr>
      <vt:lpstr>Sampling-based Approaches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Angel Jothi</cp:lastModifiedBy>
  <cp:revision>672</cp:revision>
  <dcterms:created xsi:type="dcterms:W3CDTF">2011-09-14T09:42:05Z</dcterms:created>
  <dcterms:modified xsi:type="dcterms:W3CDTF">2023-11-16T00:04:00Z</dcterms:modified>
</cp:coreProperties>
</file>