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7" r:id="rId3"/>
    <p:sldId id="729" r:id="rId4"/>
    <p:sldId id="731" r:id="rId5"/>
    <p:sldId id="733" r:id="rId6"/>
    <p:sldId id="727" r:id="rId7"/>
    <p:sldId id="734" r:id="rId8"/>
    <p:sldId id="732" r:id="rId9"/>
    <p:sldId id="728" r:id="rId10"/>
    <p:sldId id="303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4-01T11:06:08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2764 8013 593 0,'0'0'260'0,"0"0"-94"16,0 0 3-16,0 0-63 16,0 0-7-16,0 0-11 15,-27-6-8-15,22-2-16 16,0 2-11-16,1-1-4 16,2 4 7-16,0-1-12 15,0 2-3-15,-1-1-11 16,3 3-2-16,-3 0-12 15,3 0 5-15,0 0-4 16,0 0-2-16,0 0-2 16,-1 0-5-16,1 0-8 15,0 0 0-15,0 0 0 0,0 0-11 16,0-2-18 0,22-3-12-16,17-1 28 0,25-5 13 15,12 1 9-15,14 1-1 16,-2 1 3-16,-8 1-4 15,-16 5-6-15,-12 1-1 16,-14 1 0-16,-11 0-15 16,-14 0-15-16,-7 0-8 15,-3 0-23-15,-3 0-14 16,0 0-6-16,0 0-12 16,0 0-38-16,-28 3-8 15,3 6-222-15,-4-2-573 0</inkml:trace>
  <inkml:trace contextRef="#ctx0" brushRef="#br0" timeOffset="338.755">2781 8122 631 0,'0'0'212'0,"0"0"-147"16,0 0 26-16,0 0 55 16,0 0-49-16,147 0-33 15,-84 0-15-15,1 0-28 16,1 0-15-16,-5 0 5 16,-9 0-11-16,-9 0-5 0,-10 0 5 15,-12 0 0-15,-9 0-1 16,-9 0 1-16,-2 2 0 15,0-2 16-15,0 0 43 16,0 0 10-16,0 0-29 16,0 0-31-16,0 0-9 15,0 0-49-15,0 3-144 16,0 1-421-16</inkml:trace>
  <inkml:trace contextRef="#ctx0" brushRef="#br0" timeOffset="2190.644">4353 7965 515 0,'0'0'263'0,"0"0"-126"15,0 0 13-15,0 0-21 16,0 0-38-16,0 0-40 16,0 0 1-16,-12 0 1 15,12 0-1-15,0 0-22 16,0 0-5-16,0 0-2 15,0 0-14-15,0 0-2 16,0 0-1-16,0 0-6 16,0 0-5-16,0 0-8 0,0 0-16 15,23 0 23 1,12 0 6-16,19 0 42 0,10-3-16 16,13-1-13-16,2 0 3 15,2 3-8-15,-1 1-1 16,-6 0-1-16,-10 0-5 15,-10 0 4-15,-14 0-3 16,-11 0-4-16,-14 0 2 16,-8 0-9-16,-5 0-6 15,-2 0 15-15,0 0 13 16,0 0-4-16,0 0 0 16,0 0-3-16,0 0 2 15,0 0-2-15,0 0-5 16,0 0 0-16,0 0 0 0,0 0 0 15,0 0-1-15,0 0-22 16,0 0-90 0,0 5-88-16,-6 4-174 0,-7-4-333 0</inkml:trace>
  <inkml:trace contextRef="#ctx0" brushRef="#br0" timeOffset="3097.916">5721 7954 588 0,'0'0'239'0,"0"0"-61"16,0 0-13-16,0 0-62 15,0 0-31-15,0 0-33 0,0 0-20 16,-10 0-18-1,10 0-1-15,0 0-1 0,26 0-39 16,19 0 40-16,37 0 54 16,38 0-11-16,30 0-6 15,-10 0-23-15,-29 0 1 16,-33 0-5-16,-26 0-3 16,2 0-6-16,-7 4-1 15,-3-1 7-15,-17 1-6 16,-16-2-2-16,-7-2-4 15,-4 2 5-15,0-2 10 16,0 2 3-16,0-2-5 16,0 0-8-16,0 0 0 15,0 0-15-15,0 1-60 16,2 10-95-16,6 0-107 0,0-2-29 16</inkml:trace>
  <inkml:trace contextRef="#ctx0" brushRef="#br0" timeOffset="4570.736">8398 8051 492 0,'0'0'147'0,"0"0"-60"15,0 0 15-15,0 0-61 16,0 0-15-16,0 0 1 16,0 0-2-16,-6 0-5 15,6 0 6-15,0 0 23 16,6 0 2-16,19 0 4 15,13-2 1-15,15-2-22 16,19 0-13-16,12-2 0 16,28 2-4-16,-5-2 2 15,4 4 1-15,-4-1 16 16,-20 3-14-16,0 0 1 0,-13 0-17 16,-22 0-4-16,-10 0-2 15,-17 0-7-15,-13 0-15 16,-5 5-14-16,-7-3 10 15,0-2 20-15,0 0-4 16,0 0 9-16,-4 0-1 16,-30 4-56-16,3 0-124 15,-4-2-108-15</inkml:trace>
  <inkml:trace contextRef="#ctx0" brushRef="#br0" timeOffset="5028.387">8323 8156 841 0,'0'0'211'0,"0"0"-55"16,0 0-70-16,0 0-28 16,0 0-3-16,0 0-26 0,0 0-29 15,49-5 0-15,23 3 22 16,46 0 30-16,46 2-14 16,21-2-9-16,-6 2-16 15,-43 0 0-15,-46 0-12 16,-33 0 12-16,-20 0 0 15,-3 0-13-15,-4 0 0 16,-9 0 0-16,-9 0 9 16,-11 0 13-16,-1 0 48 15,0 0 9-15,0 0-22 16,0 0-30-16,0 0-10 16,0 0-15-16,0 0-2 0,0 0-22 15,0 0-42 1,0 0-22-16,-1 2-47 0,-7 0-83 15,0 2-365-15</inkml:trace>
  <inkml:trace contextRef="#ctx0" brushRef="#br0" timeOffset="6807.848">6388 8761 616 0,'0'0'290'0,"0"0"-68"15,0 0-73-15,0 0-36 16,0 0 36-16,0 0-19 15,0 0-25-15,0-72-22 16,0 68-27-16,0 0 10 16,0 4-6-16,0 0-40 15,0 0-14-15,0 0-6 0,0 1-18 16,-3 20-11-16,-3 15 14 16,-5 12 14-16,0 10 1 15,0 3-2-15,4 0 2 16,0-4 0-16,5-3 10 15,2-8-10-15,0-2 0 16,0-9 0-16,0-3 2 16,5-6-1-16,3-5 0 15,-1-5-1-15,-2-7 0 16,-3 0 0-16,-2-3 1 16,2-4-1-16,-2-2 2 0,0 0-2 15,0 0 0-15,0 0-1 16,0 0-5-16,2 0-21 15,-2 0-5-15,2 0-41 16,3-19-57-16,-3-4-214 16,3-3-631-16</inkml:trace>
  <inkml:trace contextRef="#ctx0" brushRef="#br0" timeOffset="7301.841">6714 8967 986 0,'0'0'233'0,"0"0"-150"0,0 0-40 16,0 0-9-16,0 0 15 15,0 0-7-15,0 0 3 16,-72 25-13-16,45-14-12 15,-4 1-11-15,2 0-8 16,-3 0 0-16,7-1-1 16,2-1-5-16,9-5-11 15,6-1-14-15,5-2 5 16,1-2-1-16,2 2 1 16,0 0 5-16,0 1-11 15,0 1-25-15,0 4 21 16,2 3 26-16,11 6 9 0,6 3 1 15,7 4 17-15,8 3-7 16,3-2 5-16,-1-1 13 16,-3-4-7-16,-6-2-6 15,-9-4-7-15,-5-6-8 16,-5-1 7-16,-6-5-7 16,-1 1 7-16,-1-1 2 15,0-2 29-15,0 0 5 16,0 0-12-16,0 0-18 15,0 0 2-15,0 0 0 16,0 0-16-16,0 0-46 16,0-5-129-16</inkml:trace>
  <inkml:trace contextRef="#ctx0" brushRef="#br0" timeOffset="7873.693">5993 8499 629 0,'0'0'556'16,"0"0"-406"-16,0 0 54 0,0 0-46 15,0 0-80-15,0 0-32 16,0 0-23-16,0-27-23 15,0 27-13-15,0 0-2 16,0 8-2-16,0 11 8 16,0 13 8-16,0 1 1 15,0 7-1-15,9 1 1 16,5-1-1-16,1-4-16 16,8-1-51-16,33-9-80 15,-6-6-44-15,2-8-373 0</inkml:trace>
  <inkml:trace contextRef="#ctx0" brushRef="#br0" timeOffset="8153.052">6986 8617 333 0,'0'0'811'0,"0"0"-620"16,0 0-30-16,0 0-53 15,0 0-43-15,0 0-38 16,0 0-27-16,0-4-6 0,0 4-4 16,0 11-18-16,0 10 26 15,2 5-30-15,0 6-42 16,0 8-68-16,0-6-110 15,-2-10-898-15</inkml:trace>
  <inkml:trace contextRef="#ctx0" brushRef="#br0" timeOffset="10057.964">7556 8847 724 0,'0'0'163'16,"0"0"-112"-16,0 0-18 16,0 0 9-16,0 0 0 15,0 0 7-15,0 0-13 16,0 0-26-16,0 0-9 15,3 6 7-15,16 10 20 16,8 6 12-16,4 2 5 16,5 5-1-16,2 0-25 0,2 0-9 15,-2-2 1 1,-3 0-5-16,-1-3-4 0,-5-3 6 16,-2-3-7-16,-5-1 0 15,-6-5 0-15,-1 0-1 16,-6-4 0-16,-5 1 0 15,-4 3-5-15,0 5 4 16,-24 7 1-16,-16 7 1 16,-11 4 1-16,-3-1 7 15,-2 1-9-15,5-6 0 16,7-2 1-16,6-4-1 16,2 0 2-16,9-5-2 0,7-6 1 15,9-3-1 1,4-7 0-16,7-2-1 0,0 0 1 15,0 0 0-15,0 0-19 16,30 0-59-16,2-5-80 16,2-8-408-16</inkml:trace>
  <inkml:trace contextRef="#ctx0" brushRef="#br0" timeOffset="10807.864">8753 9152 833 0,'0'0'192'0,"0"0"-55"15,0 0-41-15,0 0-21 16,0 0-27-16,0 0 9 15,0 0-2-15,-33-51-17 16,33 47 4-16,0-1-22 0,0-5-11 16,4-1-9-16,19 0 0 15,5-1-7-15,12 0 6 16,7 1-9-16,0 5 8 16,-1 4-7-16,-7 2-1 15,-7 0 9-15,-8 5-18 16,-9 11-21-16,-11 10 18 15,-4 6 6-15,-2 10 16 16,-25 2 0-16,-6 4 17 16,-5-4-16-16,1-4 9 15,1-8-1-15,2-4-6 16,5-8 3-16,7-5 5 0,4-6-2 16,7-2 14-16,7-4-21 15,1 0-1-15,3-2-1 16,0 2-11-16,0 1-5 15,18 1 7-15,15 4 9 16,16-2 0-16,16 0 32 16,8-2 18-16,2-3-33 15,-7 0-15-15,-12 1 7 16,-16-1-1-16,-13-2-8 16,-13 0 1-16,-8 2-1 15,-3-2 18-15,-3 0 28 16,0 2-11-16,0-2 0 15,0 0-11-15,0 0-24 0,0 0-9 16,0 5-38-16,0 2-146 16,-7-1-366-16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4-01T11:06:50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3152 14207 750 0,'0'0'338'16,"0"0"-183"-16,0 0-42 15,0 0 55-15,0 0-59 16,0 0-37-16,-2-28-12 16,0 25-22-16,0 1-21 15,-4-5-1-15,1 4 18 16,-2-3-9-16,-2 1-6 15,-1-3 15-15,-3 0-8 16,0-4-14-16,-8 5-11 16,1-1 6-16,-8 6-7 15,-1 0-7-15,-7 2-1 0,-5 0-5 16,-2 12-4-16,-1 12-2 16,3 1 2-16,2 10 0 15,9 0-2-15,0 2 13 16,10 0 3-16,3 3-9 15,8-3-5-15,3 7 4 16,4-8 4-16,2 6 2 16,0-11-2-16,2-2-1 15,17-3 1-15,1-5 8 16,7 1-19-16,5-12 8 16,1-2 12-16,3-1-1 15,1-7-10-15,-3 0-10 16,-5 0 13-16,-5-7-12 15,-6-2-27-15,2-6-81 16,-8 3-42-16,-3 6-369 0</inkml:trace>
  <inkml:trace contextRef="#ctx0" brushRef="#br0" timeOffset="436.989">3179 14519 111 0,'0'0'971'0,"0"0"-721"15,0 0-29-15,0 0-93 16,0 0-54-16,0 0-31 16,0 0-29-16,0-9-14 15,0 16-16-15,0 14 3 16,0 8 13-16,7 7 6 16,0 5 10-16,-3 1 7 15,5-1 15-15,-6-6-7 16,1-5-14-16,0-5-11 15,-2-9-5-15,2-2 1 0,-2-9-1 16,0-4 5-16,-2-1-5 16,0 0 9-16,2 0-10 15,0 0-22-15,5 0-66 16,9 0-100-16,2-6-155 16,0-8-612-16</inkml:trace>
  <inkml:trace contextRef="#ctx0" brushRef="#br0" timeOffset="719.059">3587 14673 993 0,'0'0'291'0,"0"0"-203"15,0 0-28-15,0 0-51 16,0 0 4-16,0 0 59 16,0 0 30-16,-9 135-13 15,-1-96-38-15,-1-8-17 16,3 1-15-16,-4-5-8 16,-1-4 0-16,-1-3 8 15,-1 0-19-15,-3-13-35 16,-2-1-120-16,6-6-223 0</inkml:trace>
  <inkml:trace contextRef="#ctx0" brushRef="#br0" timeOffset="1185.459">4335 14253 1117 0,'0'0'273'16,"0"0"-25"-16,0 0-49 15,0 0-89-15,0 0-5 16,0 0-45-16,0 0-18 16,-13-25-34-16,2 25-8 15,-8 0-5-15,-5 20-4 16,-8 10 2-16,-1 13-2 16,3 4 8-16,5 6-1 15,9 0-6-15,6-1-3 16,10-3 0-16,0-7 9 15,0-5-5-15,12-6-7 16,10-6 3-16,2-6-3 0,3-3 14 16,4-10 0-1,3-5 0-15,3 3-38 0,1-4-41 16,9 0-66-16,-9-4-161 16,-9-3-422-16</inkml:trace>
  <inkml:trace contextRef="#ctx0" brushRef="#br0" timeOffset="1569.546">4512 14587 831 0,'0'0'293'15,"0"0"-154"-15,0 0-11 16,0 0-14-16,0 0-42 0,0 0-46 15,0 0-17 1,65-73-8-16,-43 69-1 0,1 4-6 16,-7 0 0-16,1 0 5 15,-4 4-25-15,-3 17 15 16,-5 6 11-16,-5 5 1 16,0 5 0-16,-4 0 11 15,-16 0 4-15,-3-1-6 16,-2-14-9-16,0 2 14 15,4-7-14-15,4-6-1 16,6-3-29-16,8-8-8 16,3 0-24-16,0 0-7 0,29 0-16 15,9 0 61 1,10 0 2-16,2-8-57 0,7 1-126 16,-15 4-95-16,-9 3-360 0</inkml:trace>
  <inkml:trace contextRef="#ctx0" brushRef="#br0" timeOffset="1824.178">5142 14824 510 0,'0'0'880'16,"0"0"-681"-16,0 0-101 15,0 0-50-15,0 0-35 16,0 0-3-16,0 0 33 16,-43 128 9-16,21-80-22 15,2-8-20-15,1 4 2 16,6-10-12-16,0-1-11 16,6-1-70-16,4-16-143 15,3-8-378-15</inkml:trace>
  <inkml:trace contextRef="#ctx0" brushRef="#br0" timeOffset="2305.24">5588 14153 1045 0,'0'0'286'0,"0"0"5"16,0 0-78-16,0 0-75 16,0 0-39-16,0 0-46 15,0 0-34-15,-22-22-19 16,15 28-26-16,-9 17 1 16,-6 19 25-16,-5 4 0 15,0 11-1-15,8 1-10 16,4-2 10-16,8-1-12 15,4-7-1-15,3-3 13 16,0-9-15-16,15-6 8 16,10 1-7-16,4-15 9 15,8-4-25-15,5-4-29 16,13-8-95-16,-6 0-126 16,-12 0-302-16</inkml:trace>
  <inkml:trace contextRef="#ctx0" brushRef="#br0" timeOffset="2799.985">5798 14510 1117 0,'0'0'183'16,"0"0"-77"-16,0 0 39 15,0 0-61-15,0 0-49 16,0 0-20-16,0 0-9 15,101-112-6-15,-80 112-1 16,1 0 0-16,-3 0-1 0,-4 15-12 16,-4 12 14-16,-4 5 8 15,-7 6-7-15,0-5 11 16,0 4 2-16,-7-2 5 16,-13-6-13-16,-1-5 4 15,2-7-8-15,-1-4-2 16,8-6-3-16,3-3-23 15,7-4-11-15,2 0 27 16,2 0-18-16,23-11-37 16,6-2 20-16,5-2 36 0,-2 9 9 15,-3 6 32 1,-7 0 14-16,-2 0 0 16,-3 12-11-16,-5 12 23 0,-2 5-19 15,-1 5-9 1,-7 4-14-16,-4 0-15 0,0-1 7 15,0-3-7-15,-12-5 11 16,-9-4 4-16,-11-5 3 16,-5-4 1-16,-8-9 4 15,-6-7-24-15,-10 0-69 16,13-28-176-16,17 1-705 0</inkml:trace>
  <inkml:trace contextRef="#ctx0" brushRef="#br0" timeOffset="8146.236">10379 13919 75 0,'0'0'577'16,"0"0"-353"-16,0 0-80 0,0 0-17 15,0 0-25-15,0 0-30 16,0-37-4-16,0 31-1 15,-3-1-3-15,0 2-10 16,-1-4 5-16,-2 2-3 16,2-1-15-16,-3-1-24 15,-1 2 1-15,1-2-12 16,-1 2 5-16,-1-2-2 16,-1 4-2-16,0-1-6 15,-2 1-1-15,0 4 0 16,0-3 0-16,-1 4-13 15,1 0-3-15,2 0-4 0,-6 0-7 16,2 16 10-16,-3 2 2 16,3 6 9-16,-1 0 5 15,-1 6-7-15,3-3 6 16,0 2 2-16,1 3-6 16,2 3 6-16,-1-9 0 15,1 5 0-15,3 1-1 16,3-3 0-16,4 4-11 15,0-2 11-15,0-5 0 16,0 1-9-16,7 3 9 16,9-6-11-16,3 0 0 15,4-4-14-15,0 2 13 16,2-6-6-16,-3-2 3 16,2-5-19-16,-1-3-8 15,0-3 2-15,-2-3 18 0,-2 0 14 16,2 0 9-16,-5-3 0 15,-1-6-1-15,-6 0 0 16,1 1-19-16,-8-7-47 16,-2 9-115-16,0-5-364 0</inkml:trace>
  <inkml:trace contextRef="#ctx0" brushRef="#br0" timeOffset="8940.997">10625 14198 611 0,'0'0'290'0,"0"0"-151"16,0 0-32-16,0 0-36 16,0 0-6-16,0 0-16 15,0 0-2-15,-18-31-11 16,18 31 3-16,0 0 25 15,0 0 0-15,-2 0-4 16,2 0-11-16,0 0-2 0,0 0-11 16,0 0-6-1,0 0 2-15,0 0-1 0,0 0-9 16,0 0-9-16,0 0-7 16,0 0-5-16,0 0 0 15,0 0-1-15,0 0 0 16,0 0-6-16,0 0-6 15,0 0-7-15,0 0-2 16,0 28 10-16,0-2 10 16,4 13 1-16,1 3-6 15,1 1 6-15,-1 3 2 16,-3 3-1-16,0-1 5 16,-2-3-4-16,3-3 5 15,-3-8 13-15,0-4 2 16,0-5-10-16,2-9-5 0,-2-4-6 15,0-10 7-15,3 2-7 16,-3-4 5-16,0 0 6 16,0 0-5-16,0 0 5 15,0 0-3-15,0 0-9 16,1 0-6-16,-1 0-95 16,3-6-188-16,-3-16-1072 0</inkml:trace>
  <inkml:trace contextRef="#ctx0" brushRef="#br0" timeOffset="9827.992">10622 13526 188 0,'0'0'606'16,"0"0"-435"-16,0 0-38 16,0 0-41-16,0 0-22 15,0 0-8-15,0 0-21 16,-49-52-11-16,47 48-2 16,-3 4-2-16,3-2 16 15,0 2-7-15,2 0 4 16,0 0-5-16,0 0-14 15,0 0 0-15,0 0-4 0,-3 0-8 16,3 0-8-16,0 0 2 16,0 0-1-16,0 0 2 15,0 0-3-15,0 0 0 16,0 0-3-16,0 0-17 16,10 0-59-16,15 0 50 15,13 0 29-15,10 0 12 16,5 2 1-16,4 2 0 15,-5-4 1-15,-6 0-14 16,-7 0 1-16,-13 0 8 16,-6 4-7-16,-12-4-2 15,-6 3-8-15,-2 0 2 16,0-3 6-16,0 0-1 16,0 2-40-16,-8-2-49 0,-6 0-81 15,-4 0-382-15</inkml:trace>
  <inkml:trace contextRef="#ctx0" brushRef="#br0" timeOffset="10332.11">10765 13251 684 0,'0'0'363'15,"0"0"-136"-15,0 0-68 16,0 0-13-16,0 0-34 15,0 0-39-15,0 0-32 16,2-7-24-16,-2 7-17 16,0 0-8-16,0 13-11 15,0 15-5-15,0 12 9 16,5 10 12-16,-3 8 3 16,3-1 13-16,-2 4 1 0,2-2 8 15,-2-8-7-15,-2-6 2 16,-1-6 1-16,3-8-5 15,-3-8-13-15,0-5 0 16,0-4 0-16,0-5 1 16,0-6 0-16,2-1 12 15,-2-2-6-15,2 0-5 16,-2 0 24-16,0 0 5 16,2 0-15-16,4 0-16 15,-4 0-28-15,3-5-238 0</inkml:trace>
  <inkml:trace contextRef="#ctx0" brushRef="#br0" timeOffset="13888.933">13302 14151 889 0,'0'0'193'16,"0"0"-54"-16,0 0-33 15,0 0-39-15,0 0 24 16,0 0-1-16,0 0-13 15,3-91-21-15,-3 79-11 16,0 3 0-16,0-1 8 0,0 1-21 16,0 2-14-16,-3 1-13 15,-6-2-5 1,-4 5-6-16,-3 3 4 0,-6 0-11 16,-7 0-9-16,-5 8 6 15,-2 13 9-15,6 6-8 16,1 2 9-16,6 8 5 15,1 0 0-15,7 6 1 16,3 0-7-16,7 1 0 16,0 1 7-16,5 4-8 15,0-12 8-15,0 3-7 16,0-6 6-16,10-5-6 16,5-3 5-16,1-1-9 15,2-8 5-15,2-1 6 16,5-4 6-16,1-2-6 0,7-4-10 15,1-4-25-15,1-2-45 16,11 0-93-16,-4 0-65 16,-12-5-671-16</inkml:trace>
  <inkml:trace contextRef="#ctx0" brushRef="#br0" timeOffset="14468.38">13460 14533 973 0,'0'0'217'0,"0"0"-89"16,0 0-25-16,0 0-22 15,0 0-24-15,0 0-2 16,0 0 16-16,-55-53-44 15,55 41-20-15,0 2 16 16,0 1 8-16,0-7-30 16,6 2 21-16,8-1-10 15,8 2-11-15,1 6-1 16,5 2-1-16,-1-2-1 16,-3 7-10-16,-2 0-1 15,-5 12-3-15,-4 15-7 16,-5 11 22-16,-8 6-5 0,0 6 6 15,-2 3 9 1,-19 0-9-16,-7-8-1 0,-3 2 1 16,0-20-1-16,-3 0-9 15,3-5 10-15,4-6 1 16,6-2 0-16,8-13 2 16,4 4-2-16,9-1-1 15,0-4-6-15,16 3-32 16,24 2 38-16,13-1 46 15,13 3 3-15,7-5-20 16,-8 4-15-16,-9-5-13 16,-12 6 1-16,-15 0-2 15,-9-5 0-15,-14 0-10 16,-3-2 10-16,-3 4 0 0,0-4 12 16,0 0-3-16,0 0-9 15,-13 3-38-15,-1 0-140 16,2-1-224-16</inkml:trace>
  <inkml:trace contextRef="#ctx0" brushRef="#br0" timeOffset="14797.728">14149 14811 1119 0,'0'0'481'16,"0"0"-341"-16,0 0-82 16,0 0-43-16,0 0-15 15,0 0-9-15,0 0 9 16,-15 58 5-16,1-24 14 15,-1 9-12-15,1-10 14 16,4-1-20-16,-2-3 6 16,4-5 0-16,2-4-7 15,-2-5 0-15,4 3-105 16,1-5-179-16,3-13-529 0</inkml:trace>
  <inkml:trace contextRef="#ctx0" brushRef="#br0" timeOffset="15306.844">14704 14231 1094 0,'0'0'302'0,"0"0"-87"16,0 0-59-16,0 0-50 15,0 0-28-15,0 0-12 16,0 0-31-16,-32-67-10 16,15 63-17-16,-2 4-8 15,-2 0-13-15,-5 7 4 0,0 21-1 16,2 1 10 0,1 7-1-16,3 0-11 0,10 1 2 15,0 2 8-15,8 2-6 16,2-5 7-16,0 3 1 15,0-5 0-15,6-2-1 16,8 1 1-16,4-11 0 16,1 0 0-16,5-5-7 15,5-1-28-15,10-10-31 16,18-6-86-16,-5 0-139 16,-11 0-441-16</inkml:trace>
  <inkml:trace contextRef="#ctx0" brushRef="#br0" timeOffset="15803.945">14896 14456 1007 0,'0'0'251'15,"0"0"-81"-15,0 0-23 16,0 0-66-16,0 0-8 15,0 0-32-15,0 0-35 16,80-74-6-16,-55 74-10 16,-7 0-3-16,-2 0 11 15,-7 13 1-15,-3 8-9 16,-6 3 9-16,0 1 0 16,0 6 1-16,-13-1 5 15,-11-2 10-15,-4-4-15 16,4-6-12-16,3-5-14 0,6-5-16 15,3-4-22-15,10-4 21 16,2 0 11-16,0 0-8 16,4 0-13-16,21 0 39 15,5 0 14-15,1 0 1 16,1 0 9-16,-6 7 44 16,-3 6 4-16,-3 0-7 15,-4 6 3-15,-1 6-32 16,-5-2-7-16,-8 3-14 15,-2-2 8-15,0 4 1 16,-7-4-8-16,-17 0 20 16,-10-6-3-16,-7-2-3 0,-6-5-16 15,0-4-19-15,-14-7-109 16,10-7-126-16,15-16-836 0</inkml:trace>
  <inkml:trace contextRef="#ctx0" brushRef="#br0" timeOffset="17846.949">15673 14273 614 0,'0'0'558'15,"0"0"-452"-15,0 0 7 16,0 0 6-16,0 0 28 15,0 0-95-15,0 0 1 16,-46-97-42-16,31 76 6 16,1 0 12-16,-6 0 4 0,0-2 13 15,-5-2-24-15,-5-4-13 16,-1 6 4-16,-3-7-6 16,-1 0-7-16,-2 3 10 15,-5 2-8-15,1 0 4 16,-2 2 0-16,-6-1-5 15,1 3 0-15,-2 0-1 16,4 2 1-16,-2 2 1 16,1 1-1-16,2 2 0 15,0-1 0-15,2 5-1 16,1 0 1-16,2 1 0 16,-2 0-1-16,4-3 1 15,-1 4 0-15,-1-5 0 16,1 2 7-16,-6-1-7 0,5-2-1 15,-7 0 1-15,4 1-1 16,-5 0 0-16,-4 2 0 16,-2 1 0-16,-5-1 7 15,-1 2-6-15,-3 0-1 16,2 1 0-16,0-2 1 16,3 4 1-16,-7 0 5 15,0 2-7-15,0 4 1 16,0 0 0-16,4 0-1 15,4 0 0-15,6 12-9 16,2 2 9-16,1 3-1 16,1-1 1-16,2 6 0 15,-2-3 1-15,6 1 0 0,3-2 0 16,1-2-1 0,4 4-1-16,1 2 1 0,0 0-1 15,1-2 1-15,0 2-1 16,1-2 0-16,1 2 0 15,4 1 0-15,-2 2 1 16,2-1 0-16,3 0 0 16,2 2 0-16,-3-2 0 15,7 3-8-15,-2-1 8 16,1 1-4-16,5 0 2 16,-2-1 4-16,1 0-8 15,4 3 3-15,0 3 2 16,-2-7 1-16,6 10 0 0,1-5 1 15,0 3 0 1,4-2-1-16,0 3-1 0,0-1 1 16,0 2 0-16,0-1 0 15,0-5 0-15,4 6-1 16,9-5 1-16,-5 0-1 16,5 1 1-16,0-1 1 15,1 1-1-15,-1-3 0 16,7 5 0-16,0-1 0 15,2-2-1-15,1 3 1 16,5-4-7-16,-1 3 6 16,1 2 0-16,0-4 0 15,1-1 1-15,1 1 0 16,-1-2 1-16,0 1-1 0,1 0-1 16,-2-4 0-16,7 6 1 15,-2-1 0-15,3-7 9 16,1-5-9-16,-1 5 0 15,0-6 1-15,5 2 0 16,3-7 0-16,2 5 0 16,-1-5 9-16,4 1-10 15,-3-6 1-15,3 5 0 16,-2-7 9-16,4 0 2 16,4-5-3-16,1 1 5 15,-3-1-8-15,-2 0-6 16,0 0 10-16,-5 0-9 15,1 0 1-15,-2 0-1 0,4 0 4 16,-1 0-4-16,8 0 5 16,-1 0-6-16,1-1 1 15,0-4-1-15,-4-7 0 16,3 7-1-16,-8-2 0 16,0-5-5-16,-1 2 1 15,-3 0 4-15,-2-4 1 16,0 0-1-16,0 1-10 15,-4-4 5-15,-1 0 0 16,-3-2 1-16,-2 1 5 16,1-1 0-16,-1-2 1 15,1 2 0-15,-3-2 0 16,0 3 0-16,1-1-1 16,-5-2 0-16,-4 0-6 15,2 2-11-15,-2 3-2 0,-5-5 10 16,-1 3 9-16,2 4-2 15,-2-6 2-15,-1 9-1 16,3-5 0-16,-2 0-9 16,4 3 4-16,-3 2-3 15,4-2-1-15,-1-2-34 16,3 2-2-16,-3-2 17 16,0 3 20-16,0-5 8 15,-1 7 1-15,-3-10 0 16,-1 8 0-16,-3-5 0 15,2-2 1-15,-1 0-1 16,3 4 0-16,-4-7 1 16,4 1-1-16,0 3 0 0,-2 2 0 15,-2-5 1-15,-1 6-1 16,-4-1 1-16,2-1-1 16,0 4 0-16,-4-3 0 15,4-3 1-15,-4 6-1 16,1-6 0-16,0 1 0 15,0 2-1-15,-3 0-2 16,-2 3-4-16,0 0 7 16,0 2 0-16,0-6 9 15,0 2 0-15,0-1-9 16,-7-2-5-16,-3-5 5 16,1 3-1-16,2 1 0 0,-1-3-15 15,3 4 16-15,-3 2 0 16,5-1 0-16,-4 2 1 15,2 2 4-15,-2 2-5 16,3 1-5-16,0 4 4 16,-1 1 1-16,2 0-1 15,-1 2 1-15,-1-2 0 16,-5 1-11-16,-2-3-48 16,-4 2-17-16,0-2-72 15,-6 3 24-15,-11-4-29 16,6 4-165-16,6-7-431 0</inkml:trace>
  <inkml:trace contextRef="#ctx0" brushRef="#br0" timeOffset="19121.163">15786 13853 929 0,'0'0'292'16,"0"0"-156"-16,0 0-40 16,0 0-24-16,0 0-27 15,0 0-33-15,0 0-12 16,13 0-1-16,9 0 1 15,12 0 1-15,4 0 2 16,8 2-3-16,2 3 0 16,0-1 12-16,-2 1-11 15,-4-2 10-15,-10 1-11 0,-12-4 1 16,-7 0 3-16,-7 0-3 16,-4 0 25-16,-2 0 29 15,0 0 11-15,0 0-25 16,0 0-16-16,0 0-25 15,-6 0-33-15,-6 0-225 16,0 0-279-16</inkml:trace>
  <inkml:trace contextRef="#ctx0" brushRef="#br0" timeOffset="20143.954">16420 13670 662 0,'0'0'357'15,"0"0"-138"-15,0 0-79 16,0 0 7-16,0 0-13 15,0 0-37-15,0 0-16 16,0-22 1-16,0 22-13 16,0 0-5-16,0 0-21 15,0 0-8-15,0 0-34 16,0 0-1-16,0 0-22 0,0 0 6 16,0 3-9-1,3 16 3-15,4 4 22 0,2 6 3 16,2 0-2-16,-2 3-2 15,2-4 1-15,0-6 0 16,-1-2 6-16,-6-4-6 16,4-3-1-16,-4-7-6 15,-2-2 3-15,-2-4-11 16,4 2 4-16,-4-2-10 16,0 0 14-16,0 0-9 15,0 0-1-15,0 0-9 16,2 0 6-16,-2 0 14 15,0 0 5-15,0 0 1 16,0 0-1-16,0 0 1 16,0 0 0-16,0 0 0 0,0 0 0 15,0 0-4-15,0 0 4 16,0 0 0-16,0 0 0 16,0 0 0-16,0 0 1 15,0 0 0-15,0 0 0 16,0 0-1-16,0 0-1 15,0 0 1-15,0 0-16 16,0 0-16-16,0 0-31 16,0 0-102-16,-12 0-133 0</inkml:trace>
  <inkml:trace contextRef="#ctx0" brushRef="#br0" timeOffset="22296.966">16499 13645 631 0,'0'0'355'16,"0"0"-152"-16,0 0-84 15,0 0-19-15,0 0 10 16,0 0-27-16,0 0-39 16,0 0-28-16,0 0-16 15,0 0-11-15,6 14 2 16,-2 7 9-16,4 9 22 16,0 5 10-16,1-2-20 15,-2 4-3-15,-2-3 12 16,1-1-21-16,-2-6 8 15,0-1-7-15,-1-8-1 16,2-3 1-16,2 4-1 0,3-10 6 16,2 2-6-16,8-5 2 15,7 1 7-15,0-4 18 16,8-3-16-16,-4 0-10 16,-5-10-1-16,-3-9 10 15,-9-4-4-15,-4-2 3 16,-5-4 6-16,-5-3 1 15,0-4-7-15,0 2 8 16,0 2-16-16,-5 0 1 16,-7 3-1-16,0 3 1 15,2 4-2-15,-3 4-2 16,7 6-10-16,-2 3 2 16,4 6-4-16,2 3-3 0,-3 0-18 15,5 0-51-15,0 0 13 16,0 0 25-16,0 0 0 15,0 8 16-15,7 7 10 16,14-2-1-16,8 1 23 16,2 0 0-16,6 0 8 15,-5-7 0-15,-1-2-1 16,-7-2-6-16,-4-3 14 16,-3 0 26-16,-4 0-4 15,-2 0-2-15,-1-13 10 16,-4-6-20-16,-1 3-19 15,-2-2-4-15,-1 3-2 0,-2-1 0 16,0 4-5 0,0 2-2-16,-8-2 6 0,-10 8-17 15,-8 4-1-15,-4 0 0 16,-1 4 0-16,4 23 6 16,2 7-10-16,9 3-5 15,11 5 19-15,5 2 9 16,12 2 30-16,22-1 11 15,10-5 16-15,6-3-29 16,-1-8-18-16,-1-8 3 16,-9-4-4-16,-5-7-8 15,-5-4-1-15,2-2-58 16,-9-4-140-16,-8 0-483 0</inkml:trace>
  <inkml:trace contextRef="#ctx0" brushRef="#br0" timeOffset="24175.358">8017 13735 624 0,'0'0'311'16,"0"0"-109"-16,0 0-51 15,0 0-32-15,0 0 0 16,0 0 15-16,0 0-54 16,-8-23-32-16,8 21 25 15,-2-2-11-15,2 4-15 16,0 0-5-16,0 0-4 15,0 0-32-15,0 0-6 16,0 0 0-16,0 0-21 16,0 25-15-16,0 14 21 15,0 12 14-15,0 13 0 0,2 0 1 16,6 0-1-16,-3-12 1 16,0-4 0-16,-3-6 6 15,0-9-6-15,0-8 0 16,-2-7 0-16,1-8 0 15,-1-3 1-15,0-7-1 16,0 0-15-16,5 0 3 16,-5 0-4-16,0 0-34 15,0 0-52-15,0 0-111 16,0-4-76-16,0-12-809 0</inkml:trace>
  <inkml:trace contextRef="#ctx0" brushRef="#br0" timeOffset="24708.89">8489 13510 393 0,'0'0'605'0,"0"0"-458"15,0 0-15-15,0 0-19 16,0 0 24-16,0 0-18 16,0 0-71-16,-21-100 6 0,17 88-9 15,0 2 7-15,-2 5-3 16,1 1-25-16,-1 4-20 15,-9 0-4-15,-4 0-39 16,-5 16-26-16,-3 14 40 16,3 5-18-16,4-1 12 15,13-5-26-15,7-1 25 16,0-1 10-16,29-7-13 16,20 1 22-16,14-3 12 15,9 0 1-15,-4-3-1 16,-7 1 1-16,-16 3 0 15,-16-2 0-15,-13 8-1 16,-16 0-5-16,0 9 6 0,-13-4 1 16,-17 3 22-1,-6-4-4-15,-3-5 6 0,4-5-8 16,-2-7-8-16,5-3-2 16,4-9-7-16,-9 0-27 15,6-9-143-15,4-9-388 0</inkml:trace>
  <inkml:trace contextRef="#ctx0" brushRef="#br0" timeOffset="25107.029">8895 13339 897 0,'0'0'320'0,"0"0"-120"16,0 0-69-16,0 0-57 15,0 0-49-15,0 0-21 16,0 0-4-16,0 18-16 15,0 19 7-15,4 9 9 0,2 14 9 16,1-2 10 0,2 0 13-16,-3-6-19 0,3-5-1 15,-3-11-11-15,0 0 6 16,-5-12-6-16,3-6-1 16,-1-4 1-16,-1-8 12 15,-2 0-13-15,2-6-9 16,-2 0-29-16,0 0-110 15,0 0-215-15</inkml:trace>
  <inkml:trace contextRef="#ctx0" brushRef="#br0" timeOffset="25432.093">8714 13537 1081 0,'0'0'242'0,"0"0"-119"16,0 0 8-16,0 0-79 15,0 0-30-15,0 0-16 16,162-59-6-16,-105 51-3 16,3 3 3-16,-5 3 1 15,-13 2 0-15,-8 0 0 16,-12 0-1-16,-9 0 1 15,-9 0-1-15,-1 0 6 16,-3 0 40-16,0 0-17 0,0 0-8 16,0 0-11-16,0 0-10 15,0 0-5-15,6 11-175 16,-2 20-65-16,0-3-307 16</inkml:trace>
  <inkml:trace contextRef="#ctx0" brushRef="#br0" timeOffset="26630.152">8131 15554 863 0,'0'0'251'0,"0"0"-126"0,0 0-23 16,0 0-19-16,0 0-20 15,0 0-36-15,0 0-14 16,-3-16-12-16,-6 12-1 15,-2-4 2-15,-1 1 11 16,1-5-5-16,-4 2 10 16,1-2 1-16,-1 0 4 15,5-7-11-15,2 1 15 16,4 2-2-16,4-7-9 16,0 4-16-16,8-3 0 15,13 4-1-15,5 1-5 16,4 10 4-16,-2 0-10 15,-1 7 2-15,-2 12-1 16,-6 28 4-16,-6 16 6 16,-9 14 0-16,-4 8 0 0,0 4-2 15,-17-5 3-15,-11-11 1 16,3-9 1-16,-2-15-1 16,3-12 13-16,3-12 1 15,3-7 11-15,4-11 22 16,-1 0-21-16,3 0-16 15,2-7 16-15,5-10-21 16,5-2-6-16,0-2-7 16,15 8-12-16,14-6 1 15,1 10 8-15,9 8-8 16,-8 1 2-16,-4 0 0 16,-4 10 2-16,-3 9 3 15,-4 5 0-15,-1-6-2 0,-3-2 7 16,-2 3 5-16,0-10-7 15,2 0-3-15,17-9-101 16,-5 0-23-16,2 0-166 0</inkml:trace>
  <inkml:trace contextRef="#ctx0" brushRef="#br0" timeOffset="27734.016">8247 15000 1109 0,'0'0'280'0,"0"0"-102"16,0 0-6-16,0 0-61 16,0 0-43-16,0 0-45 15,0 0-18-15,-6-5-5 16,6 17-19-16,4 10 13 16,3 15 6-16,6 6 0 0,-3 2-7 15,0 0 6-15,0-3 1 16,-3-11-2-16,-4-5 2 15,-1-10 2-15,1-5-2 16,-3-10 1-16,0 3 8 16,0-4-8-16,0 0 10 15,0 0 7-15,0-11-6 16,0-16-12-16,0-5-30 16,0 0-5-16,0-5-22 15,0 6-1-15,10 1 7 16,6 6 10-16,1 2 14 15,0 10 19-15,0 6-1 16,0 6 0-16,5 0-8 0,-5 11 11 16,2 18-3-16,-2 10 8 15,-4 4 0-15,0 6-4 16,-1 3 5-16,0-8 1 16,3-5-1-16,2-14-6 15,3-2 5-15,6-16-79 16,3-7-64-16,4 0-76 15,1-12-147-15,-7-21-21 16,-8 1 238-16,-9-4 150 16,-10 0 212-16,0 2 12 15,0 5 59-15,0 2-126 16,-10 6-42-16,4 8-23 0,-6 7-32 16,-1 6-14-1,-4 0-35-15,-6 12-11 0,-6 16-9 16,1 5 3-16,1 6 5 15,9-1 0-15,8-3 0 16,5-6-8-16,5-9-5 16,0-5 12-16,0-3-5 15,15-1 6-15,3-11 0 16,3 0 0-16,0 0-8 16,-2-13 2-16,-2-8-5 15,-5 1 6-15,-2-8-4 16,-6-5 3-16,1 0-28 15,-1-2 5-15,-4-11 15 16,0 3 15-16,0 1 27 16,0 0 24-16,0 1 4 0,0 2 18 15,0 7 37-15,-4-2-21 16,2 15-3-16,-1-2-7 16,3 12-9-16,0 5-11 15,0 1-27-15,0 3-23 16,0 0-9-16,0 0-16 15,0 22-17-15,0 17 21 16,11 14 11-16,1 16 0 16,-2 8-10-16,2 8 10 15,-2-3 1-15,-4 1 0 16,4-6-1-16,0-13 1 16,-3-3 0-16,2-20 2 15,0 1-2-15,-3-14 0 0,2-10-30 16,6 6-122-16,-2-13-148 15,-2-3-398-15</inkml:trace>
  <inkml:trace contextRef="#ctx0" brushRef="#br0" timeOffset="43215.05">10461 15817 538 0,'0'0'384'15,"0"0"-174"-15,0 0-81 16,0 0-41-16,0 0 12 16,0-1-15-16,0 1-7 15,0 0-27-15,0 0-20 16,0 0-8-16,0 0 6 0,0 0-7 16,0 0-4-1,0-5-7-15,0 5-10 0,0-12 0 16,0 1 0-16,0 3-1 15,0-2 0-15,0 2 1 16,0-4-1-16,-4 0 1 16,2 1-1-16,0 2 1 15,0 0-1-15,-1 3 0 16,-4-2 1-16,6 1-1 16,-3 4 0-16,-1-2 1 15,2-1-1-15,-4 5 0 16,0-3-2-16,-5 4-5 15,-4 0-11-15,-5 0-5 16,-3 0-5-16,-1 0 17 16,5 4 3-16,0 3 2 0,4 1 4 15,1 2-6-15,1 1-2 16,-1-1 10-16,5 5-1 16,-2-9-1-16,5 5-4 15,-1 2 0-15,1 3-2 16,1 3 7-16,-2 5 1 15,3 5-1-15,-1 1-6 16,2 5 6-16,2-1 1 16,2-2-2-16,0-3 1 15,0 1 0-15,0-7-1 16,0 1 2-16,6-3-1 16,3 0 1-16,-3 2-1 15,4-6 0-15,0-4 1 16,0 3-1-16,-1-5-1 15,3-3 1-15,-2-3 0 0,2 2 1 16,-2-7 0-16,2 0-2 16,-2 0 2-16,1 0 1 15,2 0-1-15,-4 0 1 16,1 0-1-16,-4 0 0 16,5 0-20-16,-5-7-80 15,13-2-51-15,-8-1-120 16,2 5-462-16</inkml:trace>
  <inkml:trace contextRef="#ctx0" brushRef="#br0" timeOffset="44708.684">10607 16089 485 0,'0'0'312'16,"0"0"-133"-16,0 0-69 15,0 0-29-15,0 0-37 16,0 0-23-16,0 0-8 0,0 0-5 15,0 0 2 1,0 0 14-16,0 0 1 0,0 0-5 16,0 0-2-16,0 0-4 15,0 0 6-15,0 0 18 16,0 0 7-16,0 0-10 16,0 0-3-16,0 0-4 15,0 0-8-15,0 0-13 16,0 0-6-16,0 0-1 15,0 0-6-15,0 0-14 16,-2 0-8-16,-6 4 2 16,-2 2 10-16,-1 0 8 15,1-1 6-15,1 4 1 16,2-9-1-16,-1 0 1 0,-2 4 1 16,4-4 0-16,-2 0 0 15,1 0 0-15,1 0-1 16,4 0 1-16,2 0 0 15,0-4 0-15,0-10 0 16,0 8 0-16,0-7 0 16,0 4 0-16,0 2 0 15,8-3 0-15,1 0 0 16,0 6 1-16,2 0 8 16,-1-5-9-16,-1 7-2 15,1-1 2-15,-1 3 2 16,0 0 5-16,-2 0 2 15,2 0-9-15,0 0 1 0,1 14 9 16,0-2-9-16,-1 11 2 16,-4-1-2-16,1 8 7 15,-4 1-7-15,-2 5-1 16,0-1 1-16,0-2 10 16,-2-2-9-16,-12 5 8 15,1-12 0-15,-5 5-9 16,0-5 12-16,-7-5 4 15,3-1-8-15,-2-2-3 16,3-3 2-16,3-2-7 16,3-6 0-16,4 2 0 15,4-7-1-15,1 0-1 16,4 0 0-16,2 0-6 0,0-19-9 16,0 2-6-1,0-8 5-15,2 2 8 0,11 1 8 16,-3 5-8-16,-1 2 2 15,-2 11 7-15,0-4-1 16,1 3-5-16,1 5-1 16,3 0 1-16,5 0 0 15,1 0 4-15,1 6 2 16,3 8-1-16,-1 3 1 16,-1 1 0-16,0 0 1 15,-2 3 1-15,-3-9-1 16,-3 1 1-16,-6-4 7 15,0-1-8-15,0-7-1 16,-4 5 3-16,0-6-2 16,2 0 0-16,2 5 5 0,-2 2-5 15,4-7 0-15,1 6 0 16,1 0 0-16,4-2-1 16,-1 2-24-16,4-6-79 15,-2 0-149-15,-6 0-874 0</inkml:trace>
  <inkml:trace contextRef="#ctx0" brushRef="#br0" timeOffset="45555.534">10758 15580 704 0,'0'0'206'0,"0"0"-64"16,0 0-3-16,0 0-28 15,0 0-34-15,0 0-16 16,0 0 19-16,-27-46 10 16,25 43-11-16,2 3-12 15,0-2-22-15,0 2-7 16,0 0-3-16,-3 0-11 15,3 0-2-15,0 0-6 16,0 0 0-16,0 0 2 16,0 0-5-16,0 0-3 0,0 0-8 15,0 0-2-15,0 0-1 16,3 0-14-16,28-3-11 16,17-4 25-16,15 1 0 15,4-4 0-15,-1 10 0 16,-8-6-1-16,-15 6-5 15,-9 0-6-15,-13 0 2 16,-11 0 1-16,-8 0-3 16,3 0-15-16,-5 0 5 15,0 0-21-15,0 0-45 16,-21 0-90-16,-3-6-127 16,-2 0-633-16</inkml:trace>
  <inkml:trace contextRef="#ctx0" brushRef="#br0" timeOffset="45977.931">10869 15278 899 0,'0'0'247'0,"0"0"-72"16,0 0 17-16,0 0-82 15,0 0-51-15,0 0-42 16,0 0-17-16,0 17-12 0,0 26 11 16,0 10 1-16,0 13 5 15,0 3 11-15,0 1-10 16,0-9-4-16,4-15 14 15,5-3 10-15,-5-9-7 16,0-10-4-16,2-1-7 16,-4-10 3-16,-1-8-11 15,-1 0 2-15,3-5-1 16,-3 2 0-16,0-2 5 16,0 0 2-16,0 0-8 15,0 0 0-15,0 0-24 16,0 0-84-16,0 0-148 0,0 0-289 0</inkml:trace>
  <inkml:trace contextRef="#ctx0" brushRef="#br0" timeOffset="51367.918">13620 16000 692 0,'0'0'570'0,"0"0"-429"15,0 0 46-15,0 0-48 16,0 0-52-16,0 0-35 15,0 0-14-15,0-54-12 0,0 47-3 16,0-2-3-16,2-3-3 16,-1 5 2-16,-1-1-8 15,0-2 1-15,0-1-11 16,0 1 5-16,0 0-4 16,0-2-1-16,0 3 6 15,0 3-7-15,0-6 1 16,-3 6-1-16,-8 5 0 15,-3-4-1-15,-6-2-36 16,-9 7-1-16,-3 0-1 16,-6 0 10-16,2 7 10 15,0 3 4-15,4 9 4 0,5 3 0 16,2 3 3-16,1 6-8 16,6 2 15-16,-1 9 0 15,6-4-4-15,4 8 3 16,3 0-4-16,6 2 0 15,0-3 5-15,0 5 1 16,18-2 0-16,3 4-2 16,5-5 2-16,5-10 0 15,0-2 0-15,1-7 4 16,-1-9-3-16,3-5 0 16,3-4 1-16,1-4 6 15,3-6-7-15,-3 0 1 16,-5 0-2-16,-3-11 0 15,-7-8-19-15,-9 6-103 16,-9 3-245-16</inkml:trace>
  <inkml:trace contextRef="#ctx0" brushRef="#br0" timeOffset="52525.028">13816 16270 626 0,'0'0'398'16,"0"0"-205"-16,0 0-79 15,0 0-15-15,0 0-8 16,0 0-25-16,0 0-36 16,-21-12-8-16,21 12-6 15,0 0-8-15,0 0-2 16,0 0-6-16,0 0-1 0,0 0 0 16,0 0 0-1,0 0 1-15,0 0 4 0,0 0-3 16,0 0-1-16,0 0 2 15,0 0 5-15,0 0 5 16,0 0-12-16,0 0 1 16,0 0 0-16,0 0 0 15,0 0 0-15,0 0-1 16,0 0 0-16,0 0-2 16,0 0-5-16,0 0 5 15,0 0-8-15,0 0-4 16,0 0 8-16,0 0 5 15,0 0-7-15,0 0 7 16,0 0 0-16,0 0 1 16,0 0-1-16,0 0 1 0,0 0 0 15,0 0 0-15,0 0 0 16,0 0-1-16,0-5 1 16,0 0 0-16,0-2 0 15,0-3-1-15,0 3 1 16,0-1-1-16,0 3 1 15,0-1 0-15,0 6 1 16,0 0-1-16,0-5 0 16,0 5-1-16,0 0 1 15,0 0-1-15,0 0 0 16,0 0-9-16,0 0 9 16,0 0-1-16,0 0-4 15,0 0 5-15,0 0-12 16,0 0 6-16,0 15-11 15,0 11 11-15,0 15 7 0,0 8 7 16,0 9 20-16,6 1 1 16,-2 2 5-16,1-3-8 15,-2-5-10-15,0-11-14 16,-1-11 12-16,-2-13-2 16,1-8-1-16,-1-4 0 15,0-5-3-15,0-1 1 16,0 0 3-16,4 0 5 15,-4 0 5-15,0 0 4 16,0 0 8-16,2 0-33 16,10-1-54-16,1-19-197 0,-2 6-655 15</inkml:trace>
  <inkml:trace contextRef="#ctx0" brushRef="#br0" timeOffset="52833.083">14226 16527 1048 0,'0'0'297'0,"0"0"-175"16,0 0-71-16,0 0-33 0,0 0 9 15,0 0 29-15,0 0 4 16,-31 130-29-16,19-90-14 16,-1-3-5-16,2-1-2 15,-2-14-1-15,5-3-9 16,2-2 0-16,1-11 0 16,2 0-30-16,3-6-125 15,0 0-47-15,19-12-383 0</inkml:trace>
  <inkml:trace contextRef="#ctx0" brushRef="#br0" timeOffset="53274.578">14710 16065 1028 0,'0'0'246'16,"0"0"-85"-16,0 0 38 15,0 0-78-15,0 0-39 0,0 0-35 16,0 0-18-1,-74-19-10-15,53 19-10 0,-5 12-8 16,0 7 10-16,2 11-11 16,1 2 0-16,3 5 2 15,6 2-2-15,6-1 0 16,2 0 0-16,6-4-2 16,0 0 2-16,0-4-1 15,8-6 0-15,10-5 1 16,4-1 0-16,5-2 2 15,1-3 0-15,10-2-2 16,-2-4-7-16,2-1-44 16,19-6-75-16,-14 0-194 15,-7 0-671-15</inkml:trace>
  <inkml:trace contextRef="#ctx0" brushRef="#br0" timeOffset="53770.008">14913 16295 939 0,'0'0'209'16,"0"0"-78"-16,0 0 27 16,0 0-26-16,0 0-51 15,0 0-53-15,0 0-13 16,32-61-15-16,-10 59 0 15,-4 2 0-15,2 0 2 0,-6 2-1 16,0 17-1-16,-10 10 0 16,-2 2 9-16,-2 3-2 15,0 3 5-15,-15-8 1 16,-3 0 0-16,0-10-3 16,4-6-4-16,1-2 6 15,6-11-6-15,3 0 7 16,4 0-6-16,0 0 6 15,2 0-13-15,20 0-12 16,9 0 11-16,5 0-9 16,3 0 9-16,-5 0 1 15,-5 12-9-15,-7 4 9 0,-3 9 0 16,-3 4-1-16,-13 3 1 16,-3 1 1-1,0 3 9-15,-16-7 1 0,-16 1 3 16,-9-7 2-16,-5-3 0 15,-3-16-4-15,2-4-12 16,4 0-35-16,8-16-79 16,14-15-175-16,13 1-671 0</inkml:trace>
  <inkml:trace contextRef="#ctx0" brushRef="#br0" timeOffset="55324.315">15518 16110 801 0,'0'0'286'0,"0"0"-101"16,0 0-12-16,0 0-44 15,0 0-18-15,0 0-40 16,0 0-24-16,-26-64-3 16,16 49-12-16,-2 7-2 0,-3-8-10 15,-2 2-8 1,-4-1-12-16,-3 1 1 0,-6-4 0 15,-3-1 0-15,-7-2 6 16,0 2-7-16,-2 1 0 16,-1-1 0-16,2 4-1 15,-1-4 2-15,4 0 0 16,0 2 0-16,4-1-1 16,0 0 0-16,3 1 7 15,0 1 3-15,1 3-8 16,-2 0 8-16,-5-3-10 15,-3 4 6-15,-4 0-6 16,-6 2-1-16,-6 7 0 0,-4-2 0 16,-2 1 1-1,-1 0-1-15,7 0 1 0,1 2-1 16,9 2 1-16,1-2 0 16,10 2-1-16,-3-3 1 15,-3 3 0-15,-2 0 0 16,-7 0 1-16,3 0-2 15,-4 0 1-15,0 0 0 16,0 0-1-16,0 15-1 16,-2-1-8-16,0 6 9 15,1-3-6-15,-2-1 6 16,0 3 1-16,1-6-1 0,2 0 1 16,1 3 0-16,3-3 0 15,6-2 0-15,3 2 0 16,7-2-2-16,4 6 2 15,2-5 0-15,4 6-12 16,-4 5 12-16,4 2-1 16,-3 4 0-16,2 3 0 15,0 1 0-15,6 2-1 16,-2 0-10-16,7 0 11 16,1 1 1-16,-1-5 0 15,7 9 0-15,-1-6-1 16,3 4 0-16,2 3 0 15,0-6 1-15,0 6-1 16,0 2 0-16,0-9 1 16,0 1-1-16,7 2 0 0,5-1-5 15,3 6 4 1,7-8-4-16,1-1 5 0,9 5 1 16,2-4-1-16,-2-1 0 15,9 0 1-15,0-2 0 16,2-2 0-16,6 1 0 15,1 3 0-15,8-1 0 16,1-3 0-16,4 0 0 16,-1-5 1-16,-2 0-1 15,-3-5 0-15,-8 2 0 16,-2-8 1-16,-6-1-1 16,0-12 1-16,3 7 0 15,1-7 6-15,5 5-6 16,2-5-1-16,6 0 1 15,3 0-1-15,0 0 1 0,-4 0-2 16,-1 0 2-16,-5 0-1 16,-2-5 0-16,-1-2 1 15,-3 0 0-15,2-2 0 16,-1 0 0-16,0 0-1 16,1-9 0-16,-4 5 0 15,0 1 0-15,0-5 1 16,-4-2-1-16,-2 1 0 15,-6-5 0-15,1 6 1 16,-3-7 0-16,-4 4-1 0,4-2 0 16,0-7 0-1,3 4 2-15,2-3-2 0,-3-3 0 16,0 4 1-16,-1-4-1 16,-2 7 3-16,0-8-3 15,-7 6-1-15,2 1 1 16,-8 0 0-16,1-2 1 15,-2 3-1-15,-4 0 7 16,0 1-6-16,-2-1-1 16,2 0 1-16,-1-5-1 15,-3 5 2-15,-1-5-2 16,0 5 1-16,-5 0-1 16,0-6 0-16,0 6 0 0,0-5 1 15,0 5 7 1,-3 0-7-16,-8-5-1 0,-4 0 0 15,-5-2 1-15,1 1 0 16,-2-1-1-16,-2 6 2 16,4 0-2-16,0 8 1 15,2-2-1-15,1 9 0 16,-4 2-14-16,-7 1-58 16,-19 7-87-16,5 0-106 15,2 7-499-15</inkml:trace>
  <inkml:trace contextRef="#ctx0" brushRef="#br0" timeOffset="55947.071">15951 15955 567 0,'0'0'722'0,"0"0"-534"15,0 0 41-15,0 0-64 16,0 0-86-16,0 0-39 0,0 0-27 16,-10 0-13-16,41 0 0 15,21 0-1-15,16 0-5 16,9 0 6-16,-2 4 0 15,-13 1 0-15,-11 3 0 16,-18-2 1-16,-11-1-2 16,-11-5 1-16,-6 5 0 15,-5-5 0-15,0 0 0 16,0 0 0-16,0 0-1 16,-21 0-53-16,1 0-132 15,-2 0-348-15</inkml:trace>
  <inkml:trace contextRef="#ctx0" brushRef="#br0" timeOffset="57020.189">16599 15740 1230 0,'0'0'312'0,"0"0"-149"0,0 0-71 16,0 0-52-1,0 0-39-15,0 0-1 0,0 0-25 16,0 57 25-16,7-14 0 15,6 10 14-15,-3-7-6 16,1 8 0-16,-1-12 2 16,2 0-9-16,-1-12-1 15,6-6 6-15,-7-8 0 16,6-3-4-16,-4-10 9 16,5-3-2-16,1 0 16 15,5 0 0-15,1-16-8 16,-2-8-2-16,-3-10-9 0,-7 5-4 15,-6-3 4 1,-3 4-6-16,-3-8-1 0,0 2 0 16,0-2 0-16,-7 4-1 15,-5 5-8-15,0-7 9 16,1 13 0-16,3 3 0 16,1 0-5-16,4 9 6 15,3 8 0-15,0 1-2 16,0 0-15-16,0 0-8 15,0 0-12-15,0 0 18 16,0 1 12-16,6 10 6 16,0-6 0-16,-4 6 0 15,2-11-1-15,-2 2 1 16,-2 2 0-16,0-4 0 16,0 0 1-16,0 0 0 0,0 0 0 15,0 0 1-15,0 0 0 16,0 0 9-16,0 0-4 15,0 0 9-15,0 0-6 16,0 0 7-16,0 0 1 16,0 0-2-16,0 0-14 15,4 0 5-15,8 0-6 16,9 6-1-16,11 0 1 16,5 0 0-16,2 0 0 15,0 1-1-15,-3-2 1 16,-2 2 1-16,-3-2 0 15,-6-5-1-15,-4 0 1 16,-2 0-2-16,-3 0 2 0,2 0-1 16,-1-15 0-16,-5 0-1 15,0 3 1-15,-4-6 0 16,-6 6 0-16,-2 2 1 16,0-6 0-16,0 7-1 15,-6-5 0-15,-12 4-1 16,-4 5-18-16,-5-1-16 15,-4 6 3-15,-1 0 11 16,3 0 10-16,3 0 3 16,2 11 7-16,1 7-12 15,6 6 0-15,5 5 5 16,5 3-5-16,7 7 13 0,0 3 1 16,0-5 0-1,16 3 7-15,2-8 1 0,7-1-2 16,-1-7-1-16,5-7 6 15,2-2-11-15,7-3 14 16,2-12-15-16,23 0-17 16,-10 0-117-16,-9 0-254 0</inkml:trace>
  <inkml:trace contextRef="#ctx0" brushRef="#br0" timeOffset="58754.304">8142 17489 142 0,'0'0'995'0,"0"0"-832"16,0 0-5-16,0 0-3 15,0 0-42-15,0 0-43 16,0-22 6-16,0 17-35 15,0-3-7-15,-7-2-10 16,3-5 2-16,-2-3 9 16,0 2-26-16,4-2 1 15,2 0-9-15,0 2 0 16,0-3-1-16,4 2-7 16,12 11 0-16,2-1-2 15,-2 7-4-15,4 0 0 16,0 0-3-16,-4 24 4 15,2 6-11-15,-11 13 8 0,2-5 2 16,-9 11 2-16,0-7 10 16,0-2-21-16,-16-8-5 15,-2-6-4-15,-4 0 5 16,4-14 15-16,2-2 2 16,7-10 8-16,4 4 2 15,5-4 8-15,0 0 7 16,0 0-10-16,10 0-6 15,10 0 0-15,9-4-1 16,-6 4-11-16,1 0-4 16,-4 20 6-16,-7 3 4 15,-2 6-3-15,-6 0 8 16,-5 1 1-16,0-1 0 0,-13-6 0 16,-8-3 11-16,-10-3 21 15,-3 0 6-15,-6-15-25 16,2 3 3-16,-1-5-14 15,3 0-2-15,3-31-24 16,8 1-101-16,14 1-259 0</inkml:trace>
  <inkml:trace contextRef="#ctx0" brushRef="#br0" timeOffset="59392.486">8394 17147 998 0,'0'0'205'0,"0"0"-92"15,0 0-36-15,0 0-25 16,0 0-7-16,0 0-2 16,0 0 3-16,-7-12-4 15,7 12-21-15,0-4 27 16,7 1-3-16,11-1-27 16,0 4-18-16,6 0 0 15,1 0-7-15,-2 16 5 16,0 14 2-16,-4 8-1 15,-6 0 0-15,0 5 0 16,-5-1 1-16,-3-1 0 16,-5-12 0-16,3-5 0 0,-3-13 0 15,0-3 1-15,0-3 13 16,0-5 1-16,0 0 18 16,-3-5 46-16,-12-19-79 15,-1-12-6-15,-1 0-32 16,2-11-7-16,9 0-30 15,6 5-34-15,0 0-41 16,30 3 36-16,35-6-85 16,-5 17-137-16,-1 4-187 0</inkml:trace>
  <inkml:trace contextRef="#ctx0" brushRef="#br0" timeOffset="59912.687">8960 17029 317 0,'0'0'287'0,"0"0"-56"15,0 0-37-15,0 0-21 16,0 0 20-16,0 0 3 16,0 0-65-16,-14 0-78 15,-8 0-40-15,-5 0 6 16,-2 0 12-16,1 0-14 16,-2 0 4-16,9 15-17 15,4 11-4-15,6-1-9 16,11 11 1-16,0-3-1 15,13 2 9-15,11-6 0 16,5-5 0-16,-2-1 0 16,0-13 0-16,-3-1 0 0,-3-9 1 15,-1 0-1-15,-2-19 1 16,-2-10 5-16,-3-18-6 16,-2-5 0-16,-8-9 0 15,-3-4-14-15,0 2 2 16,0-4-16-16,-5 10 6 15,-6 11 16-15,5 13 6 16,1 6 21-16,0 20 31 16,5 1 4-16,0 6-31 15,0 0-25-15,0 6-12 16,0 23-21-16,10 30 24 16,7 13 9-16,2 23 5 15,2 11 8-15,-1 1-6 0,2-2-7 16,-5-15 0-1,-1-9 0-15,-2-15 6 0,-1-18-10 16,-4-14 11-16,-1-10-3 16,-1-11-4-16,5-13-72 15,0 0-181-15,1-18-592 0</inkml:trace>
  <inkml:trace contextRef="#ctx0" brushRef="#br0" timeOffset="63785.892">10709 17560 715 0,'0'0'288'0,"0"0"-128"0,0 0-45 15,0 0-43-15,0 0-1 16,0 0 2-16,0 0-12 16,0-5-28-16,0 5 1 15,0-5 12-15,0 5 16 16,0-6-27-16,0 4-13 16,0-4-2-16,0 1 5 15,0 0-9-15,-7-1-4 16,0-1 2-16,-3-4-2 15,0-1-11-15,-1 5 1 0,-7 2 5 16,1 5-7-16,-3 0-7 16,-2 0 0-16,-6 0-4 15,-2 8 10-15,0 8-1 16,0 8 2-16,2-6-2 16,3 5 1-16,4 2-7 15,1 1 7-15,0 6-8 16,4 4 9-16,0-2 0 15,1 2 0-15,3-1-2 16,4 2-4-16,3-3 5 16,5 2 0-16,0-2-1 15,0-2 2-15,8-3-1 16,11 0 0-16,0-6-6 0,7 2 7 16,7-6 0-16,3 2 1 15,4-7 30-15,-1-4-9 16,-2-4-7-16,-4 1-15 15,-3-2 0-15,-6-5 1 16,-1 0 1-16,-9 0-2 16,0 0-27-16,0 0-31 15,-3 0-79-15,1-12-195 0</inkml:trace>
  <inkml:trace contextRef="#ctx0" brushRef="#br0" timeOffset="64498.914">10813 17999 743 0,'0'0'263'0,"0"0"-133"16,0 0-21-16,0 0-3 15,0 0-35-15,0 0 23 16,0 0 2-16,-48-24-51 16,45 17-2-16,-1 3 5 0,2-4-12 15,-4-2-20-15,6-1-1 16,0 2-3-16,0-1-11 15,0-3 9-15,0 1-10 16,10 2 0-16,7 3 0 16,0 2 0-16,2-2-6 15,0 7 3-15,1 0 2 16,-3 0-7-16,-2 0 7 16,-3 19-12-16,-1 3 7 15,-5 7 5-15,-1-5 0 16,-5 7 1-16,0-6-1 15,0 4 0-15,-16-7 1 16,2-6 0-16,-3-1 0 0,5-10 0 16,-2 2 1-16,8-3 0 15,4-4 0-15,2 0 0 16,0 0 0-16,0 0 0 16,8 0-1-16,16 0-2 15,5-4 2-15,0-3-1 16,-2 7 0-16,2 0-6 15,-5 0-1-15,-3 7 7 16,-1 5 0-16,-5 10-1 16,1 5 2-16,-8-2-9 15,-4 0 9-15,-4-2 0 16,0-10 1-16,0 3-1 16,-14-3 2-16,-5 0 16 15,-6-2 0-15,-1-1-8 16,-6-3-9-16,-2-7-1 0,-2 0-7 15,-5 0-79-15,7 0-175 16,10-12-406-16</inkml:trace>
  <inkml:trace contextRef="#ctx0" brushRef="#br0" timeOffset="65761.168">11004 17438 666 0,'0'0'205'0,"0"0"-113"16,0 0-37-16,0 0-10 15,0 0-9-15,0 0-8 16,0 0-7-16,-3 0 8 16,3 0 13-16,0 0 22 15,0 0-5-15,-2 0-2 16,2 0 2-16,0 0 0 16,0 0 0-16,0 0-11 15,0 0-19-15,0 0-13 16,0 0-10-16,0-2-6 0,2 2-2 15,25-7-7 1,12 3 9-16,10-1 0 0,3-7 0 16,5 11 0-1,-6-5 0-15,-8 0 2 0,-5 6-2 16,-9 0 0-16,-1 0 0 16,-12 0 0-16,-3 0 0 15,-7 0-9-15,-4 0-5 16,-2 0-23-16,0 0-2 15,0 0-5-15,0 0-15 16,0 0-12-16,-15 0-57 16,-3 0-394-16</inkml:trace>
  <inkml:trace contextRef="#ctx0" brushRef="#br0" timeOffset="66150.871">11198 17224 576 0,'0'0'376'0,"0"0"-188"15,0 0-104-15,0 0-28 0,0 0-27 16,0 0-20-16,0 0-9 16,-3 61 41-16,3-15 20 15,7 18 6-15,4 3 15 16,1 7-20-16,0 3-26 16,0-11-13-16,0-13-7 15,-4-18-5-15,1-5-1 16,-6-18-9-16,1-1 0 15,-4-11 0-15,3 6 0 16,-3-6 15-16,0 0-4 16,0 0-12-16,2 0-82 15,-2 0-267-15</inkml:trace>
  <inkml:trace contextRef="#ctx0" brushRef="#br0" timeOffset="67576.852">13892 17809 962 0,'0'0'234'15,"0"0"-99"-15,0 0 13 16,0 0 2-16,0 0-51 16,0 0-39-16,0 0-14 15,-18-42 3-15,14 38-14 0,-3 4-7 16,-2-7-12-16,-1-1-15 15,-7 8 0-15,-5 0-1 16,-4 0 0-16,-5 0-1 16,-8 15 1-16,0 7-1 15,-5 7 1-15,6 2 0 16,2 3-1-16,5 3 0 16,6-2 0-16,11 1-6 15,6-1 6-15,8 0-5 16,0-6 5-16,12 9 0 15,16-10-5-15,10 7 6 16,7-5 1-16,7-7-1 16,-2-4 1-16,1-9 0 0,-6 3 0 15,-6-8-1 1,-7-5 0-16,-6 0-1 0,-5 0-38 16,1 0-34-16,-4-16-79 15,-6 4-238-15</inkml:trace>
  <inkml:trace contextRef="#ctx0" brushRef="#br0" timeOffset="72744.028">14476 18287 188 0,'0'0'245'0,"0"0"-161"16,0 0-19-16,0 0-3 0,0 0 31 16,0 0 45-16,0 0-33 15,20 0 9-15,-20 0 19 16,4 0 2-16,-4 0-6 15,0 0 7-15,0 0-37 16,0 0-39-16,0 0-18 16,0 0 2-16,0 0-24 15,0 14-20-15,0 8 1 16,-8 10 7-16,2 1 4 16,-4 4-6-16,-1 3 0 15,4-10-6-15,0-1 0 16,3-5 0-16,-1 0-18 15,5-11-119-15,0-7-219 16,16-6-693-16</inkml:trace>
  <inkml:trace contextRef="#ctx0" brushRef="#br0" timeOffset="73162.301">15005 17935 1104 0,'0'0'319'15,"0"0"-129"-15,0 0-25 16,0 0-58-16,0 0-50 16,0 0-26-16,0 0-15 15,-109-3-16-15,83 22 0 16,2 5 1-16,-1 4-1 16,9 5-2-16,3 1-4 15,8-10 5-15,5 0 0 16,0-8-6-16,1-3-1 15,23-2 7-15,10-2 0 16,9-5 0-16,8-4 1 0,4 0-19 16,-1 0-78-16,2 0-104 15,-16-4-103-15,-8 0-276 0</inkml:trace>
  <inkml:trace contextRef="#ctx0" brushRef="#br0" timeOffset="73403.625">15196 18028 1056 0,'0'0'259'15,"0"0"-10"-15,0 0-61 16,0 0-60-16,0 0-71 16,0 0-57-16,0 0 0 0,42 8 0 15,-28 26 2-15,1 6 5 16,-1-3-1-16,-5 3 1 15,-1-10-6-15,-3 6 0 16,0-7-1-16,-5-5-58 16,0 0-129-16,0-8-104 15,0-7-547-15</inkml:trace>
  <inkml:trace contextRef="#ctx0" brushRef="#br0" timeOffset="74311.821">14163 18253 1030 0,'0'0'308'15,"0"0"-95"-15,0 0-74 16,0 0-41-16,0 0-8 16,0 0-27-16,0 0-29 0,0 0-9 15,0 0-9-15,0 0-3 16,0 0 7-16,0 0-9 16,0 0-2-16,0 0-2 15,0 0-7-15,0 0 1 16,0 0 0-16,-12 0 1 15,-4 0-2-15,-1-5-3 16,-1 2-16-16,2-8 6 16,6 6 12-16,7-7-1 15,3 5 2-15,0 2 0 16,0-8-6-16,17 8-8 16,6 1 3-16,1-3 0 15,2 7 5-15,-4 0-3 0,-5 0-1 16,-3 11 1-16,-6 12 7 15,-8 15 1-15,0 1 1 16,0 4 0-16,-10-2 0 16,-9-6 1-16,-4-4 5 15,2-7 0-15,-1-14 7 16,0-2-6-16,3-8 2 16,2 0-9-16,3 0 0 15,6-8-1-15,6-10-7 16,2 2-3-16,0-3-3 15,20 7 5-15,3 7-9 16,5 5 12-16,-1 0-4 16,-5 5 4-16,6 14-3 0,-7 9 9 15,4-4-2 1,-6 7-54-16,6 3-77 0,-7-4-186 16,-3-11-810-16</inkml:trace>
  <inkml:trace contextRef="#ctx0" brushRef="#br0" timeOffset="75969.775">15458 17922 603 0,'0'0'265'16,"0"0"-152"-16,0 0 32 0,0 0-63 15,0 0-46 1,0 0-24-16,0 0-11 0,0-60 0 16,0 47 0-16,0 4 37 15,0-3 7-15,0 4-3 16,-3-8 12-16,-11 3-22 16,-7-3 5-16,-2-3 27 15,-7 1 8-15,-1 0-15 16,-4 3-36-16,-9-4 1 15,3-1-9-15,-5-2 11 16,-6 6-4-16,0-9 17 16,-4 1-12-16,-4 5-12 15,-1-5 3-15,-5 8-7 16,3-2-3-16,-2 2-5 0,-2 1 11 16,-2 9-11-16,2 1 0 15,-7-1 0-15,6 6 0 16,-3 0 0-16,6 0 10 15,0 0-10-15,4 0 0 16,3 0 0-16,-1 0 7 16,5 0-8-16,-2 0 0 15,-2 11 0-15,1 7 0 16,0 1 1-16,2-1-1 16,2 6 0-16,4 5 0 15,3-5 0-15,3 7 0 16,2 2 0-16,0-4-1 15,2 1 2-15,2 6-2 0,1-7 1 16,5-5 0-16,1 7 0 16,7-2 0-16,0 0-1 15,7-5-1-15,3 10 1 16,4-3 0-16,4 4-11 16,3 6 11-16,2 2 1 15,0 3-1-15,0 3 0 16,0 3 1-16,16 1 0 15,3 0-1-15,4 6 1 16,3 0 1-16,4-4-1 16,1 4 11-16,2-1-11 15,3 0 0-15,5 3 2 16,-3-8-2-16,1-7 0 16,-1-10 0-16,5 0-7 15,5-7 7-15,3-1 0 0,10-3 9 16,4-1-9-16,5 0 1 15,6-6 0-15,-1 1-1 16,-1 2 0-16,1-8-1 16,-2 3 1-16,0-8 0 15,-1-3 0-15,-2-5-1 16,-1 0 0-16,2 0 0 16,0-9 1-16,-3-5 5 15,-8-5-5-15,-5 3-2 16,-6 4 1-16,-1-5 1 15,-3-2 0-15,8 1 0 16,-2-6-1-16,1-5 1 16,1 5 0-16,3-5 1 0,2-7-1 15,-2 7 0-15,-3-8 1 16,-3-3-1-16,-3 3 0 16,-6 3-8-16,0-1 8 15,-5 3 0-15,0-2-7 16,1 12 7-16,-6-9 0 15,1 1-1-15,-7 2 0 16,1-3 1-16,-6 1-2 16,-2-5 1-16,-4 0 0 15,-3-2 1-15,-3 2-2 16,-2 6-9-16,-4-5 5 16,-2 3 5-16,0-3-7 0,0 3 7 15,0-3 0 1,-4 2-9-16,-8-2 9 0,-6-1-14 15,0 1 8-15,-5 2-1 16,1-3 0-16,-1 5 2 16,-3 2 5-16,1 3 0 15,-3 6-6-15,-1 4 7 16,-4 7-1-16,-8-2-8 16,-4 10-28-16,-2 0-62 15,-2 0-65-15,5 0 14 16,13 0-83-16,12 0-647 0</inkml:trace>
  <inkml:trace contextRef="#ctx0" brushRef="#br0" timeOffset="76436.355">16204 17698 1114 0,'0'0'277'15,"0"0"-119"-15,0 0-28 16,0 0-60-16,0 0-21 16,0 0-22-16,0 0-26 15,10 0 8-15,20 7-9 16,8-7 1-16,8 4 6 15,0-4 0-15,-8 0-7 16,-6 5 0-16,-10-5-2 16,-7 0 2-16,-7 0 0 0,-6 0-1 15,-2 0-18-15,0 6-45 16,2 1-197-16,-2 4-84 16,2-6-717-16</inkml:trace>
  <inkml:trace contextRef="#ctx0" brushRef="#br0" timeOffset="77239.164">16826 17536 355 0,'0'0'903'16,"0"0"-755"-16,0 0 41 16,0 0-39-16,0 0-45 15,0 0-39-15,0 0-38 16,-8-34-16-16,8 34-12 16,0 4-13-16,0 26 0 15,12 13 13-15,5 15 0 16,1-5 9-16,4 0-9 15,-1-5 1-15,-3-11 1 16,-1-3 5-16,-4-15-7 16,1-2 0-16,-5-5 0 0,-1-6 2 15,1-6-2 1,4 0 0-16,3 0 9 0,7 0 1 16,3-13 2-16,-2-9-7 15,-2-1-5-15,-3-2-12 16,-7-4 2-16,-7-3-12 15,-5 3 4-15,0-5 8 16,0 4 9-16,0-5-2 16,-7 9 2-16,-3 3 1 15,2 7-1-15,4 4 1 16,-3 0 0-16,7 12 0 16,0 0 0-16,0 0-12 0,0 0-6 15,7 0-5 1,17 12 8-16,7 4 15 0,10 4 0 15,3-5 0-15,0-1 13 16,-4-9-5-16,0 2-7 16,-5-7 0-16,-5 0 0 15,-6 0-1-15,-4 0-1 16,-9 0 1-16,-3-7 0 16,-2-2 7-16,-3-10-1 15,-3-1-5-15,0-2 5 16,0 5-6-16,-19 3-1 15,-5 4-18-15,-8-1 0 16,-1 9 8-16,-2 2 3 16,6 0 7-16,5 26-14 15,6 8 8-15,4 6 7 0,10 8 0 16,4 0 7-16,2-6 2 16,24-2 4-16,9-5 0 15,3-12 13-15,9-3-11 16,-2-8-15-16,20-7 0 15,-10-5-80-15,-10 0-255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4-01T11:09:21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18912 13457 1023 0,'0'0'237'15,"0"0"-127"-15,0 0-33 16,0 0-23-16,0 0 6 16,0 0-18-16,0 0-25 15,0 0-16-15,0 0-1 16,0 0 0-16,0 0 0 0,0 0 2 16,0 0 12-16,0 0-14 15,0 8 6-15,0 1 12 16,5 5 17-16,-1 5-24 15,3 7 4-15,0 6 1 16,3 7-1-16,-2 4-5 16,1 4 0-16,-2 0-3 15,-2-2-1-15,3-4 4 16,-3 0-9-16,0-1 0 16,-1-1-1-16,3-10 9 0,0 1-9 15,-2-6 6 1,1-2-6-16,-2-1 0 0,-3-11 1 15,-1 3 0-15,3-4-1 16,-3 2 1-16,0 2-1 16,2-5 1-16,-2 3-1 15,0-4 0-15,4-2 0 16,-4-1-1-16,0-4-8 16,1 4-12-16,-1-4 1 15,0 0-37-15,0 0-66 16,0-4-90-16,0-8-541 0</inkml:trace>
  <inkml:trace contextRef="#ctx0" brushRef="#br0" timeOffset="1045.255">18945 13580 514 0,'0'0'293'0,"0"0"-126"15,0 0-3-15,0 0-40 16,0 0-35-16,0 0-10 15,0 0 0-15,0-18-1 16,0 16-15-16,0-1-2 16,0-3-23-16,0-1-17 15,0 0-13-15,0-1-2 16,0 0-4-16,0 1-1 16,0-1-1-16,0 0 0 15,0-2-1-15,6-2 1 16,5 3-1-16,6-5 0 15,10 4-14-15,3 0 15 0,6 7-1 16,-2 3-16-16,-3 0 11 16,-6 8-13-16,-10 16 4 15,-6 6 2-15,-9 11 3 16,0 4 7-16,-20 2 2 16,-13 4 2-16,-5-10-1 15,-1-8 15-15,6-12-15 16,6-9 0-16,10-5 7 15,9-6-6-15,6-1-1 16,2 0 18-16,0 0-7 16,0 0 1-16,0 0-9 15,13 0-3-15,5-1-6 16,8-3-13-16,6 4 9 0,0 0 9 16,1 0-20-1,-6 10 14-15,-3 10 0 0,-5 0 6 16,-5 3 1-16,-4 2-9 15,-5 2 0-15,-5-3 9 16,0-1 2-16,0 4 0 16,0-6 6-16,-7-3-1 15,-3 0-6-15,-4-5 6 16,-5 0-5-16,-3-3 7 16,-7-2-7-16,-7-1 4 15,-4-4-6-15,-2-3 0 16,1 0-38-16,3 0-3 0,10-7-14 15,10-9 14 1,14 0-21-16,20-4-78 0,21 4-217 16,5-2-333-16</inkml:trace>
  <inkml:trace contextRef="#ctx0" brushRef="#br0" timeOffset="1793.988">19780 13682 580 0,'0'0'326'0,"0"0"-150"15,0 0-17-15,0 0-43 16,0 0 12-16,0 0-12 16,0 0-15-16,0-112-28 15,-3 97 0-15,-6-1-7 16,-1 1 0-16,-4 2-12 16,-7 3-34-16,-2 7-20 0,-11 3 0 15,-11 0-16-15,-2 13-10 16,-5 15 8-16,7 8 5 15,9 5 1-15,9 3-5 16,7 2 9-16,11-2-2 16,9 0-6-16,0-1 3 15,5-3 7-15,19-5 0 16,5 0 5-16,2-12-6 16,1-4 7-16,-2-2 4 15,-1-8-2-15,0-3-2 16,-2-6 1-16,-1 0 0 15,1 0-1-15,-1-6-27 16,-3-10-58-16,4 0-96 16,-5 3-57-16,-5 1-339 0</inkml:trace>
  <inkml:trace contextRef="#ctx0" brushRef="#br0" timeOffset="2187.98">19988 13849 954 0,'0'0'282'0,"0"0"-110"16,0 0-25-1,0 0-61-15,0 0-41 0,0 0-41 16,0 0 5-16,0 53 14 16,5-8 26-16,3 7 0 15,-6 6-2-15,1 1-26 16,-3-2-8-16,0-7-4 16,0-8 2-16,0-9-3 15,0-6-8-15,0-11 9 16,0-9-9-16,0-5 2 15,0-2 18-15,0 0 24 16,0 0-1-16,0 0-14 16,0 0-19-16,0 0-10 0,0 0-117 15,0 0-241-15</inkml:trace>
  <inkml:trace contextRef="#ctx0" brushRef="#br0" timeOffset="2870.081">19087 15643 1377 0,'0'0'292'15,"0"0"-143"-15,0 0-53 16,0 0-49-16,0 0-28 16,0 0-19-16,0 0 1 15,14 86 29-15,-1-21 20 16,1 4-18-16,0-1-2 15,-4-4-17-15,0-8-3 16,-4-6 2-16,0-12-5 0,-3-4-5 16,1-11 4-16,-4-8 1 15,2-7-6-15,-2-2 1 16,0-6 10-16,0 0-12 16,0 0-49-16,0 0-30 15,0-6-27-15,0-12-36 16,0-10-247-16</inkml:trace>
  <inkml:trace contextRef="#ctx0" brushRef="#br0" timeOffset="3335.287">19222 15655 1018 0,'0'0'261'0,"0"0"-132"16,0 0-12-16,0 0-54 15,0 0-25-15,0 0-5 16,146-36-15-16,-117 53-18 16,-7 10 2-16,-9 3 12 15,-2 14 24-15,-9-3-12 16,-2 5-8-16,-4 1-9 16,-23 3-3-16,-2-14-6 15,-6-3 0-15,7-10-22 16,5-12-8-16,9-4-12 15,6-7 6-15,8 0 21 0,0 0 1 16,8 0-56-16,21-7-45 16,6 0 77-16,4 7 19 15,-1 0 18-15,-6 0-7 16,-4 12 8-16,-8 8 20 16,-8 7 19-16,-8 3 21 15,-4 3-7-15,0 1-29 16,-7-1-5-16,-17-2 1 15,-5-1 6-15,-5-19 24 16,-4-1 2-16,-3-10-15 16,-2 0-18-16,2-3-15 15,3-22-4-15,8-3-73 16,30-20-134-16,0 15-81 0,20 0-677 16</inkml:trace>
  <inkml:trace contextRef="#ctx0" brushRef="#br0" timeOffset="3621.347">19925 15755 1418 0,'0'0'271'0,"0"0"-80"16,0 0 11-16,0 0-96 15,0 0-70-15,0 0-35 16,0 0-1-16,-47 33-14 16,23 9 12-16,-4 5 2 0,11 3-9 15,4-1 0-15,8-1-1 16,5-12 9-16,0 2 0 16,7-11-9-16,15 3-45 15,31-7-84-15,-5-5-114 16,2-13-233-16</inkml:trace>
  <inkml:trace contextRef="#ctx0" brushRef="#br0" timeOffset="4024.089">20173 16029 1461 0,'0'0'268'16,"0"0"-81"-16,0 0-20 0,0 0-77 15,0 0-29-15,0 0-27 16,0 0-34-16,41-62-11 16,-14 57-30-16,4 5 23 15,-4 0 4-15,-9 0-10 16,-2 12-20-16,-10 16-11 16,-6 12 3-16,0 1 47 15,-24 15 5-15,-15 1 6 16,-10-6 3-16,-5 2-1 15,3-18 2-15,11-7-9 16,11-6-1-16,15-9 1 16,7-8-1-16,7-5-6 0,0 1-5 15,5 3-26-15,21-3 31 16,15 3 6-16,5 4 31 16,8-8-10-16,-3 0-21 15,-13 0-3-15,-11 0-28 16,-10 0 4-16,-10 0-27 15,-7 0-62-15,0 0-100 16,-7 4-283-16</inkml:trace>
  <inkml:trace contextRef="#ctx0" brushRef="#br0" timeOffset="4552.276">19373 17332 1145 0,'0'0'364'16,"0"0"-276"-16,0 0-88 16,0 0 63-16,8 150 43 15,-4-65 13-15,4 8-36 16,0-1-30-16,3 5-24 16,-1-16-14-16,-4-7-8 15,-2-17-6-15,1-10 2 0,-1-17-2 16,-4-8 0-16,0-7 1 15,0-11-2-15,0 0-13 16,0-4-12-16,0-13-36 16,-4-10-93-16,-7-10-519 0</inkml:trace>
  <inkml:trace contextRef="#ctx0" brushRef="#br0" timeOffset="5038.956">19488 17470 1132 0,'0'0'170'0,"0"0"-127"0,0 0 25 16,0 0 8-16,0 0-19 15,130-57-14-15,-108 57-18 16,-5 13-15-16,-8 15 5 15,-1 6 10-15,-8 12 7 16,0 5-8-16,-17 2-13 16,-12-8 3-16,-5 3-2 15,1-16-6-15,-1-8-5 16,8-15 10-16,13 0-10 16,4-9 0-16,9 0 0 0,0 0-1 15,0 0-3 1,17 0 2-16,14 0-6 0,7 0 6 15,7 0 1-15,-3 0-1 16,-4 4 1-16,-7 7-6 16,-4 6 6-16,-11 1 9 15,0 7 28-15,-10-4 4 16,-3 8-30-16,-3-5-3 16,0-1 3-16,-12 0 4 15,-12-3 7-15,-6-6-12 16,-5-4 6-16,-10-5-16 15,-4-5-39-15,1 0-53 16,8 0-79-16,11-10-63 16,14-3-109-16</inkml:trace>
  <inkml:trace contextRef="#ctx0" brushRef="#br0" timeOffset="5338.02">20227 17740 1252 0,'0'0'226'0,"0"0"-120"15,0 0 77-15,0 0-40 16,0 0 14-16,0 0-53 16,0 0-46-16,-11-52-39 15,5 52-19-15,-9 25-12 16,-4 8 5-16,-7 12 7 0,6 6 0 15,4 2 0-15,10 4 0 16,6-11-6-16,0-5 6 16,16-1-1-16,9-5-14 15,7-11-38-15,5-9-78 16,29-8-35-16,-11-7-143 16,-1 0-450-16</inkml:trace>
  <inkml:trace contextRef="#ctx0" brushRef="#br0" timeOffset="5744.39">20517 17912 1363 0,'0'0'301'16,"0"0"-175"-16,0 0 46 16,0 0-88-16,0 0-54 0,0 0-24 15,0 0-6-15,86-32-5 16,-59 32-4-16,-5 0 0 15,-8 20-5-15,-7-2-1 16,-7 9-2-16,0 5 17 16,-10 2 6-16,-15 4-6 15,-8-8-6-15,0-6-17 16,4-7-21-16,10-5-16 16,6-6-16-16,13-2-95 15,0-4-12-15,23 5 22 16,16-5 161-16,18 6 31 15,3 1 27-15,-2-2 37 0,-6 9-33 16,-11 5 11-16,-12-1-9 16,-7 5-3-16,-12 7-7 15,-10-3 31-15,0 1-50 16,-22 1-7-16,-25-5 3 16,-18-1-6-16,-10-11-25 15,-53-12-51-15,23-7-100 16,11-16-335-16</inkml:trace>
  <inkml:trace contextRef="#ctx0" brushRef="#br0" timeOffset="7072.946">22099 12724 745 0,'0'0'272'15,"0"0"-38"-15,0 0-70 16,0 0 12-16,0 0-68 16,0 0-27-16,0 0-11 15,-14-33-11-15,14 33-24 16,0 0-13-16,0 0-9 15,0 0-13-15,0 0-7 16,0 0-15-16,9 15-6 16,17 15 22-16,7 11 5 15,8 4 1-15,4 7 9 16,4 0-8-16,-6-2 9 16,-2-1-4-16,-5-6-5 15,-3-5 0-15,-4-7 0 0,-6-5 0 16,-7-8 0-16,-6-5 0 15,-3-7 0-15,-5-2-1 16,1-4-1-16,-3 0-25 16,1 0-28-16,3 0-37 15,-2-4-23-15,-2-18-85 16,0-4-468-16</inkml:trace>
  <inkml:trace contextRef="#ctx0" brushRef="#br0" timeOffset="7405.985">22483 12736 863 0,'0'0'286'0,"0"0"-108"15,0 0-21-15,0 0-38 16,0 0-20-16,0 0-35 15,0 0-46-15,-3-6-17 16,-5 6-1-16,-8 12-9 16,-8 17 9-16,-12 11 6 15,-9 5-6-15,-4 1 9 16,2 0 12-16,2-5-13 16,10-6-7-16,6-8-1 15,10-5 8-15,6-7-8 16,7-5 0-16,6-2-1 15,0-4-27-15,19 5-84 0,15-3-137 16,7-6-116-16</inkml:trace>
  <inkml:trace contextRef="#ctx0" brushRef="#br0" timeOffset="7876.161">22863 12907 694 0,'0'0'261'15,"0"0"-43"-15,0 0-32 16,0 0 20-16,0 0-38 15,0 0-19-15,0 0-41 16,-28-33-30-16,28 33-34 16,0 0-3-16,0 0-14 15,-2 0-27-15,2 0-8 16,-2 0-15-16,-3 23-5 16,1 13 20-16,-1 7 8 15,0 10-1-15,5 2 1 16,0 4 0-16,0-6 1 15,0-1 0-15,0-7-1 16,7-4 0-16,3-14 0 0,-1-4-1 16,2-5-5-16,-3-7-1 15,6-4-21-15,3-3 3 16,10-4 12-16,7 0 0 16,9 0-22-16,2-11-31 15,2-5-73-15,-4-8-86 16,-14 5-71-16,-14 1-652 0</inkml:trace>
  <inkml:trace contextRef="#ctx0" brushRef="#br0" timeOffset="8155.929">22619 13068 1099 0,'0'0'213'16,"0"0"-143"-16,0 0 14 16,0 0 9-16,156 15-9 15,-82 0-36-15,2 1-33 16,-9-1 1-16,-9-4-15 16,-20-4 4-16,-13-2-4 15,-16-2 1-15,-6-3-2 0,-3 4 19 16,0-4-5-1,0 0-8-15,-17 0-6 0,-3 0-252 16,0 0-482-16</inkml:trace>
  <inkml:trace contextRef="#ctx0" brushRef="#br0" timeOffset="9108.088">22200 13062 535 0,'0'0'349'0,"0"0"-226"15,0 0-78-15,0 0-36 16,0 0 35-16,0 0 20 0,0 0-3 16,-169 108-2-1,107-60-30-15,-6 11 2 0,-6 1-15 16,-3 0 21-16,-6 1 1 16,4-3-18-16,1-4-12 15,0-5-7-15,6-5 12 16,7-7-4-16,7-8-8 15,11-5-1-15,7-6 0 16,5-3 0-16,4 0 1 16,5 0-1-16,1-4 0 15,9-1 0-15,3-2-1 16,4-3-24-16,7 0-36 16,2-1-27-16,0-2-74 0,18 1-178 15,2-3-246-15</inkml:trace>
  <inkml:trace contextRef="#ctx0" brushRef="#br0" timeOffset="9986.018">22294 13506 568 0,'0'0'306'0,"0"0"-127"16,0 0-14-16,0 0-49 15,0 0 9-15,0 0-31 16,0 0-40-16,6-26-33 0,-6 26-21 16,-2 5 0-16,-13 21-16 15,-6 14 16-15,-10 16 5 16,-14 15-5-16,-2 7 0 15,-11 6 19-15,-7 5 21 16,-7 6-11-16,-4 4-9 16,-7 10-1-16,-3 5-11 15,-2 7 5-15,-8-1-7 16,7 2-6-16,-3-1 2 16,3-7-2-16,1 2 1 15,8-13 9-15,5-4-10 16,10-18 0-16,14-8 0 15,4-14 0-15,11-14-1 0,6-5 1 16,12-20 1-16,5-6-1 16,7-7 0-16,4-5 0 15,2 1 4-15,0-3-2 16,0 0-4-16,0 0-7 16,0 0-61-16,6 0-122 15,13-3-23-15,1-6-340 0</inkml:trace>
  <inkml:trace contextRef="#ctx0" brushRef="#br0" timeOffset="10753.312">22519 14164 816 0,'0'0'149'15,"0"0"1"-15,0 0 8 16,0 0-89-16,0 0 17 15,0 0 45-15,0 0-24 16,19-107-42-16,-19 107-36 16,0 0-12-16,0 0-17 15,0 7-1-15,-12 25-20 16,-15 20 19-16,-6 17-3 16,-9 15 5-16,-3 15 7 0,-7 7-6 15,-11 27 7-15,-16 35 11 16,-12 28 7-16,1 12 3 15,16-3-4-15,12-27-24 16,17-53 6-16,12-20 6 16,4-26 6-16,2-6 13 15,-11 21-5-15,-7 9-4 16,-10 18 4-16,0-7-20 16,-3-9-5-16,5-11 6 15,5-9 1-15,2-17-8 16,9-16 0-16,13-14 6 15,4-8-5-15,8-19 6 16,6-6-8-16,4 2-1 0,2-7 1 16,0 0 0-1,0 0-9-15,0 0-1 0,0 0-9 16,0 0-3-16,0 0-18 16,0 0-24-16,0 0-3 15,0 0-52-15,13 0-48 16,4-7 7-16,5-4-72 0</inkml:trace>
  <inkml:trace contextRef="#ctx0" brushRef="#br0" timeOffset="12666.154">21098 13947 199 0,'0'0'287'0,"0"0"-165"16,0 0-24-16,0 0 26 0,0 0-7 16,0 0-32-16,0 0 15 15,0-13-18-15,0 13-5 16,0-4-22-16,0 4 9 15,0 0 16-15,0 0-12 16,0 0-21-16,0 0-21 16,0 0 5-16,0 0-12 15,0 0-9-15,0 0-10 16,0 0-1-16,0 0-17 16,0 5-4-16,5 18 6 15,7 8 15-15,2 9 1 0,7 9-2 16,-3 5 2-1,6 2 0-15,0 1 0 0,3-4-1 16,5 2 1-16,1-6 0 16,5 1-1-16,10-9 1 15,12-4 21-15,10-2 4 16,12-4 0-16,8-6 1 16,10 0-10-16,1-7-8 15,-3 1-7-15,1-3-1 16,-1-6 0-16,1 1-12 15,-3-4 0-15,-7-7-2 16,-8 0-10-16,-12 0 10 16,-11 0 5-16,-12-10-6 15,-10-8 5-15,-11 0 4 16,-7-3 6-16,-3 0 0 0,-6 3-1 16,-2 0 0-1,-1 4 1-15,-3 8 2 0,-3 1 12 16,0 5-5-16,0 0-9 15,0 0-7-15,0 0-44 16,0 0-110-16,0 0-79 16,0 0-308-16</inkml:trace>
  <inkml:trace contextRef="#ctx0" brushRef="#br0" timeOffset="13064.176">22699 14429 859 0,'0'0'239'15,"0"0"-154"-15,0 0 9 16,0 0-23-16,0 0 6 16,0 0-9-16,154 0-18 15,-109 5-31-15,-4 1-18 16,-10 7-1-16,-7 9-14 16,-7 6 2-16,-7 8-3 0,-10 10 15 15,0 11 0-15,-4 6 1 16,-21 3 6-16,-4-2-5 15,-5-5 6-15,-1-4 7 16,-4-11-15-16,3-6 15 16,1-9-15-16,-19-2-15 15,11-8-124-15,5-9-243 0</inkml:trace>
  <inkml:trace contextRef="#ctx0" brushRef="#br0" timeOffset="13785.125">20745 15393 576 0,'0'0'145'0,"0"0"-23"15,0 0 91-15,0 0-73 0,0 0-18 16,0 0 27 0,87 154-3-16,-37-107-31 0,16 6-6 15,7-1-21-15,9-7-22 16,2-6-22-16,2-4-9 16,-1-8-10-16,2-9-1 15,-2 3-13-15,2-7 1 16,3-4-6-16,-5-2 3 15,5-8-2-15,1 0-7 16,1 0-6-16,6-18-4 16,5-12 2-16,5-5 7 15,5-4-11-15,-5 0 5 16,-14 3-15-16,-14 8 10 16,-25 6 10-16,-24 8 2 15,-15 6 1-15,-14 8-1 0,-2 0 1 16,0 0 7-16,-4 0-8 15,-10 0-82-15,-8 0-80 16,8 8-109-16,2 6-223 16</inkml:trace>
  <inkml:trace contextRef="#ctx0" brushRef="#br0" timeOffset="14117.28">22694 15467 940 0,'0'0'194'15,"0"0"-113"-15,0 0 19 16,141 0-33-16,-92 5-9 15,-4 17 1-15,-6 10-33 16,-8 11-26-16,-9 15 13 16,-16 6 55-16,-6 4-39 15,-10 6-8-15,-27 1 11 16,-14 0-9-16,0-7-17 16,-5-9 0-16,0-6-6 0,-18-6-29 15,14-15-76 1,3-16-170-16</inkml:trace>
  <inkml:trace contextRef="#ctx0" brushRef="#br0" timeOffset="15086.189">21320 16966 497 0,'0'0'624'0,"0"0"-485"16,0 0 4-16,0 0 45 15,0 0-48-15,0 0-64 16,0 0-47-16,0-5-29 16,4 25-18-16,14 17 10 15,3 20 8-15,7 7 24 16,3 8-6-16,6 8-6 15,1-9-4-15,4-7 3 0,1-8 6 16,8-16-2 0,6-5 5-16,10-17-12 0,12-8 18 15,10-10-10-15,7-5-8 16,5-23-7-16,-3-13-1 16,-3 0-5-16,0-10 4 15,-12 12-4-15,-12 3 5 16,-13 6 0-16,-18 10 0 15,-13 12 1-15,-15 3 11 16,-8 0-3-16,-4 5-8 16,0 0-1-16,0 0-3 15,0 0-35-15,0 0-33 16,0 15-100-16,0 3-40 0,0 0-64 16</inkml:trace>
  <inkml:trace contextRef="#ctx0" brushRef="#br0" timeOffset="15391.894">22587 17201 540 0,'0'0'764'15,"0"0"-622"-15,0 0-58 16,0 0-10-16,0 0-31 0,0 0 16 15,121 33 13 1,-54-3-30-16,4 11-10 0,-6-1-22 16,-15 13-10-16,-17-3 0 15,-12 13 1-15,-19-4 24 16,-2 3-13-16,-18-1-2 16,-20-8 6-16,-12-12-1 15,-8-8-15-15,-5-4-28 16,5-16-60-16,9-4-100 15,15-3-113-15,17-6-720 0</inkml:trace>
  <inkml:trace contextRef="#ctx0" brushRef="#br0" timeOffset="17044.28">23590 14137 479 0,'0'0'150'16,"0"0"-95"-16,0 0-42 16,0 0-11-16,0 0-1 15,0 0 11-15,0 0 46 0,-103 82 20 16,87-45-3-16,-2 11-17 15,2 9 33-15,1 13 11 16,1 10-54-16,-1 10-7 16,1 5-11-16,-5 9-2 15,0 9-7-15,-3 5 7 16,-2 21 46-16,0 21 45 16,3 23-87-16,1-21-23 15,10-31 0-15,3-33 1 16,5-1 19-16,0 35-1 15,-4 35-4-15,4-1-3 16,2-29-8-16,0-44-5 16,0-22-7-16,0 7-1 15,15 3 6-15,7 9-6 16,1-8 0-16,5-2 0 0,4-12 10 16,1-5 0-16,4-4-8 15,-2-1-1-15,7-7 7 16,-1-10-8-16,1-2-29 15,2-6 6-15,2-4-1 16,-3-10 2-16,1-1-24 16,1-9 17-16,-1 4 7 15,-1-3 3-15,3-5 12 16,0-1 5-16,4-3 1 16,-3-1 0-16,2 0 1 0,-4 0 0 15,0-20 1 1,2-11 9-16,-2-8 0 0,-4-7 19 15,-2-5 0-15,-4-12-8 16,-1 0 6-16,-3-1-19 16,3-5 2-16,-4 0-9 15,5 1 6-15,-3-7-7 16,-3 7 0-16,-3 3 7 16,-5-3-7-16,-3-1 1 15,0 0 17-15,-8 1-12 16,-3-7 13-16,-3 0-5 15,-4-4 13-15,0 2-11 16,0-3-7-16,0 6-7 16,0-7 8-16,0 6-9 15,0 1 0-15,0-1 0 0,0-10-1 16,-11-2-5 0,-4-11-1-16,-1-6-3 0,-4-1-13 15,-1-1 11-15,6 1-10 16,-4 2 2-16,0 7 11 15,1 5 8-15,2 3 1 16,1 5-1-16,0 8-5 16,-1 4 5-16,-1 6 0 15,-2 6-2-15,-1 5 0 16,-7 4 2-16,-3 5-1 16,1 10 1-16,0 7 1 15,0 4-1-15,4 6 0 16,-2 3 0-16,3 5-8 15,-2 6-21-15,1 0-42 16,2 4-53-16,-12 0-5 0,10 0-62 16,2 8-379-16</inkml:trace>
  <inkml:trace contextRef="#ctx0" brushRef="#br0" timeOffset="18117.034">23764 14148 93 0,'0'0'367'0,"0"0"-198"15,0 0-1-15,0 0-30 16,0 0-74-16,0 0-5 16,0 0 5-16,0 0-18 15,0 0-5-15,0 0 2 16,2 0 18-16,0 0-10 16,1 0-8-16,2 0 4 0,1 0-17 15,7-11-22-15,5 3-8 16,14-2-1-16,11-2-13 15,17 6 5-15,18 3 8 16,6 3-12-16,0 0 13 16,-8 0 10-16,-13 18-10 15,-22 5-14-15,-17 6-17 16,-22 4-27-16,-2 6 45 16,-22-1 12-16,-17 3-10 15,-5 3-68-15,8-7-110 16,12-20-184-16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4-01T11:10:30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10036 11064 948 0,'0'0'294'15,"0"0"-46"-15,0 0-40 16,0 0-59-16,0 0-51 16,0 0-16-16,-2-13-22 0,2 13-8 15,0 0-26 1,0 0-12-16,0 0-14 0,0 3-5 16,0 18-19-16,20 16 14 15,6 14 10-15,10 6 1 16,3 13 5-16,-3-4-4 15,1-5 8-15,-7-4-9 16,0-7-1-16,-8-8 8 16,-3-7-8-16,-7-9 1 15,0-7-1-15,-4-6 0 16,-3-3-9-16,-3-6 8 16,0 0-27-16,-2-4-38 15,3 0-31-15,2 0-32 16,16-16-21-16,0-15-83 15,-2-6-844-15</inkml:trace>
  <inkml:trace contextRef="#ctx0" brushRef="#br0" timeOffset="459.284">10516 11220 854 0,'0'0'267'0,"0"0"-123"16,0 0-49-16,0 0 26 15,0 0 2-15,0 0-29 16,0 0-10-16,2-6-41 0,-2 6-35 16,0 0-8-16,0 11-17 15,0 13 9-15,-7 10 8 16,-7 11 11-16,-3 8 1 15,-4 6-3-15,-5 3 14 16,3-2 2-16,-3 0-15 16,3-2 9-16,-2-3-13 15,8-5 0-15,-2-2-6 16,4-6 0-16,-1 1 7 16,1-3 2-16,-2-2-9 15,5-4 1-15,0 1-1 16,3-9 3-16,2-1-3 15,3-12 0-15,2-2 8 0,2-8-8 16,0-3 1-16,0 0 5 16,0 0 8-16,0 0 4 15,0 0 3-15,0-3-21 16,0-30-43-16,13 5-160 16,0-3-312-16</inkml:trace>
  <inkml:trace contextRef="#ctx0" brushRef="#br0" timeOffset="912.122">10784 11640 332 0,'0'0'840'0,"0"0"-579"16,0 0-57-16,0 0-104 16,0 0-48-16,0 0-33 15,0 0-19-15,5 6-7 16,0 21 7-16,0 11 13 15,-1 5 29-15,-1 4 4 16,4-1-26-16,-5-1 17 0,3-5-12 16,-3-6-6-16,0-8 8 15,2-3-16-15,-2-8-10 16,0-8 6-16,-2-2-7 16,3-5 0-16,-3 0 1 15,0 0 20-15,0 0 1 16,0 0 0-16,0 0-8 15,0 0-11-15,0 0-3 16,1 0-109-16,7 0-154 16,-6-5-622-16</inkml:trace>
  <inkml:trace contextRef="#ctx0" brushRef="#br0" timeOffset="1218.782">11378 12073 952 0,'0'0'254'15,"0"0"-177"-15,0 0-15 16,0 0-11-16,0 0 104 15,0 0-21-15,0 0-20 16,-29 155-30-16,11-113-48 16,0-3-11-16,0 2-4 0,3-7-14 15,-2-3-5-15,4-4 6 16,1-6-8-16,8-3-30 16,4-4-162-16,0-12-422 0</inkml:trace>
  <inkml:trace contextRef="#ctx0" brushRef="#br0" timeOffset="1915.919">12714 11272 912 0,'0'0'266'16,"0"0"-56"-16,0 0 27 15,0 0-75-15,0 0-33 0,0 0-47 16,0 0-21-16,-2-10-36 15,2 10-25-15,0 0-13 16,0 18-16-16,16 18 14 16,7 14 15-16,-1 8 1 15,5 8 1-15,-1-3-1 16,-3-3 1-16,-2-6-1 16,-4-12 0-16,0-8 0 15,-4-10-1-15,-7-6 10 16,0-7-10-16,-6-6-5 15,4-5 4-15,-4 0-59 16,2 0-60-16,13 0-64 16,-1-6-136-16,1-13-261 0</inkml:trace>
  <inkml:trace contextRef="#ctx0" brushRef="#br0" timeOffset="2261.927">13132 11427 1159 0,'0'0'323'0,"0"0"-137"16,0 0-76-16,0 0-53 16,0 0-25-16,0 0-29 15,0 0-3-15,0 42-15 16,-5 5 15-16,-13 14 10 0,-6 8 28 15,1 4 0 1,-3 4-13-16,1-2 3 0,0-4 7 16,8-2-15-16,3-11-19 15,5-6 13-15,3-12-13 16,3-11 0-16,3-5 0 16,0-10 0-16,0-5 0 15,0-1-1-15,0-2-16 16,0-2-75-16,0-4-111 15,0 0-156-15,0 0-454 0</inkml:trace>
  <inkml:trace contextRef="#ctx0" brushRef="#br0" timeOffset="2755.535">13348 11884 863 0,'0'0'286'0,"0"0"-102"16,0 0-20-16,0 0-33 15,0 0-28-15,0 0-31 16,0 0-39-16,25-22-25 15,-2 16-8-15,4 6-1 0,-4 0 1 16,1 0-9-16,-7 0-4 16,-3 15-3-16,-7 6-6 15,-4 5 7-15,-3 6 14 16,0 6 0-16,-17 1 1 16,-12-1 0-16,-5-3 7 15,-5-6 2-15,5-6-8 16,6-7 9-16,6-7-2 15,10-3-7-15,6-4-1 16,6-2 0-16,0 0-12 16,8 0-7-16,24 1 6 15,11 3 13-15,15 0 7 16,0-4-2-16,1 1-4 0,-11-1-1 16,-11 3 0-1,-12-3 0-15,-9 3-27 0,-7-3-56 16,-9 5-101-16,0-1-61 15,0-2-458-15</inkml:trace>
  <inkml:trace contextRef="#ctx0" brushRef="#br0" timeOffset="3065.119">14123 12262 1243 0,'0'0'321'15,"0"0"-159"-15,0 0-66 16,0 0-21-16,0 0-44 16,0 0-21-16,0 0-9 15,0 74 5-15,0-41 14 16,-7 8 11-16,-1-3-7 15,-4 1-4-15,0-5-9 16,2-2-2-16,1-9-3 16,-1-2-6-16,6-5-16 15,4-11-114-15,0-3-251 16,0-2-885-16</inkml:trace>
  <inkml:trace contextRef="#ctx0" brushRef="#br0" timeOffset="3695.532">16171 11183 955 0,'0'0'286'16,"0"0"-75"-16,0 0-34 16,0 0-100-16,0 0-58 15,0 0-19-15,0 0-11 16,29 45 11-16,-4-2 15 16,7 9 23-16,2 4-3 15,-3-2-19-15,-3 0 0 16,-1-5-16-16,-6-3 0 15,-4-6 18-15,0-9-18 16,-5-7 6-16,-2-1-5 0,-6-12-2 16,3 0-4-16,-2-6-33 15,12-5-69-15,0 0-142 16,0-8-159-16</inkml:trace>
  <inkml:trace contextRef="#ctx0" brushRef="#br0" timeOffset="3995.919">16703 11353 1119 0,'0'0'362'16,"0"0"-130"-16,0 0-82 16,0 0-69-16,0 0-39 15,0 0-42-15,0 0-4 0,-18 50 2 16,-11 0 2-16,-5 13 8 15,-2 6 6-15,0-1-13 16,5-2 7-16,2-8-8 16,7-2 6-16,3-9 0 15,5-3 2-15,2-10-7 16,7-10 1-16,2-6-1 16,3-3 6-16,0-6-7 15,0 1-54-15,3-7-81 16,20 0-175-16,1-3-456 0</inkml:trace>
  <inkml:trace contextRef="#ctx0" brushRef="#br0" timeOffset="4515.196">16961 11777 983 0,'0'0'292'15,"0"0"-55"-15,0 0-115 16,0 0-90-16,0 0-22 16,0 0 3-16,0 0 15 0,141-17-3 15,-125 17 17-15,-3 5-11 16,-7 7-24-16,-4 6-2 15,-2 0 3-15,0 7-6 16,-16 3 7-16,-12-2-8 16,-9 0 22-16,-2-6-14 15,3-7-9-15,7-1-3 16,9-6-12-16,12-6-1 16,8 0-9-16,0 0-30 15,8 0 20-15,24 1-8 16,9 3 32-16,3 4 10 15,0 2 1-15,-4 3 6 16,-10 1-5-16,-7 4 30 16,-1 3-2-16,-8 0 0 15,-1 3-1-15,-3-2-19 0,-8 1-9 16,-2-3 1-16,0-5 8 16,-16 0 0-16,-18-3 7 15,-13-6 9-15,-10-6-25 16,-7 0-21-16,-9-4-62 15,18-18-150-15,19 0-163 0</inkml:trace>
  <inkml:trace contextRef="#ctx0" brushRef="#br0" timeOffset="4798.929">18048 12168 1460 0,'0'0'342'0,"0"0"-197"16,0 0-53-16,0 0-51 16,0 0-41-16,0 0-1 15,0 0-11-15,-37 104 12 16,17-55 9-16,-5 2-3 15,2 3-5-15,-2-1 7 16,2-7-7-16,0-12-1 16,17-1-15-16,1-14-120 0,5-14-368 15</inkml:trace>
  <inkml:trace contextRef="#ctx0" brushRef="#br0" timeOffset="5490.932">19730 11433 992 0,'0'0'283'0,"0"0"-32"16,0 0-40-16,0 0-57 15,0 0-79-15,0 0-42 16,0 0-33-16,12 39-16 15,12 3 16-15,10 13 0 16,2 7 10-16,2 7-9 16,0-9 0-16,-5-6 12 0,-9-12-13 15,-7-6 0-15,-3-12 5 16,-9-12-5-16,1-2 0 16,-6-6-11-16,1-4-24 15,2 0-45-15,0-24-30 16,-1-5-686-16</inkml:trace>
  <inkml:trace contextRef="#ctx0" brushRef="#br0" timeOffset="5833.972">20211 11566 1164 0,'0'0'530'0,"0"0"-395"15,0 0-40-15,0 0-56 16,0 0-15-16,0 0-24 16,0 0-14-16,-5 61 14 15,-13-6 27-15,-5 13-8 16,-6 4 32-16,-3 9-13 16,-4-2-7-16,2 0 0 15,0-3-15-15,5-7 11 16,6-9-2-16,5-12-8 15,5-11-17-15,8-13 1 16,-1-7 9-16,6-12-8 16,0-4 4-16,0-1 0 15,0 0-6-15,0 0 0 0,0 0-46 16,44-17-65-16,0-13-65 16,1-4-356-16</inkml:trace>
  <inkml:trace contextRef="#ctx0" brushRef="#br0" timeOffset="6293.724">21051 11772 1209 0,'0'0'487'0,"0"0"-387"16,0 0-28-16,0 0-6 16,0 0-22-16,0 0-1 15,-168 59-13-15,120-34-12 16,4 3-7-16,8-3-5 16,2 4 0-16,2-1-5 15,7-6 0-15,1 5 8 16,3-8-9-16,6 0-10 15,5-7 10-15,1 0 0 0,7-4-10 16,2-2 0 0,0-2-8-16,0 4-15 0,30 3 33 15,15 4 27-15,20-1-10 16,11-1 14-16,2-1-19 16,-6-6-11-16,-7-1 6 15,-8 1-6-15,-7-5 5 16,2-1-6-16,-11 0-8 15,-2 0 6-15,-8 0 1 16,-5 0-35-16,-4 0-69 16,-4 0-93-16,-12-3-196 0</inkml:trace>
  <inkml:trace contextRef="#ctx0" brushRef="#br0" timeOffset="6652.826">21139 11887 472 0,'0'0'795'0,"0"0"-480"16,0 0-58-16,0 0-90 16,0 0-19-16,0 0-61 15,0 0-45-15,0-37-32 16,0 37-10-16,0 6-28 15,0 27-12-15,0 20 27 16,0 16 13-16,0 11 10 16,0 14-4-16,0-5 28 0,0 2-6 15,2-12-7-15,2-10 1 16,-3-11-7-16,2-13-9 16,0-14-5-16,-1-9-1 15,0-7 10-15,2-7-9 16,2 0 0-16,1 0-1 15,5 3-11-15,17-7-92 16,-3-3-145-16,-5-1-812 0</inkml:trace>
  <inkml:trace contextRef="#ctx0" brushRef="#br0" timeOffset="14506.354">1525 12550 557 0,'0'0'236'16,"0"0"-84"-16,0 0-51 16,0 0-23-16,0 0-8 0,0 0-4 15,-9-5-11 1,6 5-18-16,3 0-10 0,0 0 34 16,0 0 4-16,0 0-8 15,0 0-19-15,-3 0 0 16,3 0-3-16,0 0-5 15,0 0-11-15,-4 0-10 16,4 0 10-16,0 0-6 16,-2 0 5-16,2 0-18 15,0 0-1-15,0 0 0 16,0 0 0-16,0 0 0 16,0 0 0-16,0 0-11 15,0 0-13-15,0 0-48 16,16 0-1-16,8 0 71 15,6 0 3-15,7 0 0 0,0 0 16 16,4 0-16-16,1 0 16 16,-7 0-8-16,-2 0-8 15,-11 0 1-15,-7 0-1 16,-3 0 0-16,-8 0 0 16,-1 0 0-16,-1 0-6 15,7 0 5-15,4 0 1 16,7 0 38-16,10-6-5 15,5-4-8-15,3-3-16 16,2-1-8-16,-7 4 5 16,-4 1-6-16,-11 5 2 15,-5-2-2-15,-8 6 0 16,-2 0 0-16,0 0 0 0,-3 0 0 16,0 0-2-1,0 0 1-15,0 0-13 0,0 0-22 16,0 0-50-16,0 0-67 15,-11 0-151-15</inkml:trace>
  <inkml:trace contextRef="#ctx0" brushRef="#br0" timeOffset="15640.402">1863 12248 592 0,'0'0'236'0,"0"0"-65"16,0 0-25-16,0 0-40 15,0 0-21-15,0 0-8 16,0 0 16-16,0-32 12 16,0 32-12-16,0 0-26 15,0 0-1-15,0 0-8 16,0 0-22-16,0 0-16 16,0 0-8-16,0 0-11 15,0 0-1-15,0 0 1 16,0 0-2-16,0 0-4 15,0 0 4-15,0 0-14 0,0 3-7 16,0 18 3 0,0 16 13-16,3 12 6 0,6 11 1 15,-2 9-1-15,5 1 0 16,-1 2-1-16,-3-7 1 16,1-8 0-16,-2-5 0 15,2-7 0-15,0-5 0 16,-5-5-1-16,3-6 1 15,-1-6 0-15,-1-1 0 16,-2-2 0-16,2-11 0 16,-2 0-1-16,0-5 1 15,-3-1 0-15,2 0 0 16,-2-3 1-16,0 0-1 16,0 0 8-16,0 0-1 15,0 0 0-15,2 0 2 0,-2 0-9 16,0 0-6-16,0 0-69 15,0 0-115-15,0 0-150 0</inkml:trace>
  <inkml:trace contextRef="#ctx0" brushRef="#br0" timeOffset="16232.118">1554 12579 396 0,'0'0'241'0,"0"0"-75"16,0 0-7-16,0 0-49 0,0 0-9 15,0 0-18 1,0 0-25-16,18-12-19 0,-11 4-13 15,4 7-4-15,0-4-5 16,4 2-5-16,8 0 29 16,6 1-5-16,5-1 5 15,7 0-17-15,9 1 0 16,2-1-7-16,5 0-8 16,3 1-8-16,-1-2 5 15,-1-3-6-15,-9 2 1 16,-8 1 0-16,-10 0-1 15,-10 4 2-15,-10 0-1 16,-7 0 0-16,-4 0-1 16,0 0 6-16,0 0-6 15,0 0 0-15,0 0 0 0,0 0 0 16,0 0 0-16,0 0-38 16,0 0-65-16,0 0-62 15,0-5-139-15,0 0-460 16</inkml:trace>
  <inkml:trace contextRef="#ctx0" brushRef="#br0" timeOffset="16843.764">1842 12119 64 0,'0'0'771'0,"0"0"-550"15,0 0-50-15,0 0-48 16,0 0-17-16,0 0 12 16,0 0-45-16,0-12-36 0,0 12-13 15,0 0-18-15,0 0-6 16,0 0-8-16,0 0 0 16,0 0-4-16,0 4-4 15,6 18-5-15,1 13 19 16,1 9 2-16,0 14 7 15,-4 10-1-15,2 12 2 16,-1 2 6-16,0 0 0 16,-2-2-4-16,5-2-2 15,0-7-1-15,-1-4-7 16,4-9-1-16,-3-5 1 16,3-8-5-16,-4-8 5 15,1-8 1-15,-4-7 0 16,2-10 6-16,-1-2-1 15,-2-7 1-15,-3 0-6 0,0-3 10 16,3 0 8-16,-3 0 8 16,0 0 1-16,0 0-3 15,0 0-2-15,0 0-5 16,0 0-18-16,0 0-15 16,0-8-137-16,0-5-491 0</inkml:trace>
  <inkml:trace contextRef="#ctx0" brushRef="#br0" timeOffset="19222.591">2928 11887 833 0,'0'0'251'0,"0"0"-76"15,0 0-38-15,0 0 35 16,0 0-49-16,0 0-33 16,0 0-37-16,-7-13-33 0,7 13-14 15,0 0-6-15,0 0-14 16,12 26 3-16,7 11 11 16,8 10-7-16,1 9 7 15,4 2 1-15,-8-3-1 16,3-2 2-16,-3-4-2 15,-5-11 1-15,1-5 0 16,-7-9 0-16,-5-13-1 16,-5-3 0-16,0-5 0 15,-3 0 0-15,0-3 0 16,0 0-10-16,0 0-15 16,-3-6-24-16,-13-12-196 15,-5-2-520-15</inkml:trace>
  <inkml:trace contextRef="#ctx0" brushRef="#br0" timeOffset="19679.986">3240 11866 173 0,'0'0'781'0,"0"0"-576"15,0 0-52-15,0 0-51 16,0 0 7-16,0 0-3 16,0 0-46-16,0-6-40 15,0 6-20-15,0 0 0 16,0 7-19-16,0 19 8 0,0 19 11 16,-2 17 1-1,-9 12 10-15,0 16 5 0,-3 6 0 16,-2 4 0-16,4 0-8 15,1-7 5-15,1-12-13 16,-1-15 1-16,7-10 0 16,-2-13 0-16,1-15-1 15,2-7 10-15,3-7-9 16,0-7 0-16,0-3 7 16,0-4-6-16,0 0 8 15,0 0 2-15,0 0 7 16,0 0-5-16,0 0-2 15,0 0 1-15,0 0-4 0,0 0 1 16,0 0-10 0,-3 0-46-16,3-19-93 0,0 6-123 15,0-3-382-15</inkml:trace>
  <inkml:trace contextRef="#ctx0" brushRef="#br0" timeOffset="20844.171">3511 12317 542 0,'0'0'304'16,"0"0"-129"-16,0 0-4 16,0 0-39-16,0 0-54 15,0 0 9-15,0 0 31 16,-12-32-25-16,12 32-23 16,-3 0-22-16,3 0 1 15,0 0 5-15,0 0-19 0,0 0-25 16,0 0-8-16,0 0-2 15,0 0-6-15,0 4-1 16,0 18-19-16,0 22 18 16,0 11 8-16,0 14-1 15,0 5 1-15,5 2 1 16,5-7 0-16,2-2 1 16,2-12-2-16,-1-6 1 15,1-6 1-15,-5-6-2 16,-1-10 2-16,-1-9-2 15,-6-5 0-15,4-5 2 16,-5-4-2-16,3-4 3 16,-3 0 3-16,0 0 6 0,0 0 1 15,0 0 1 1,0 0-6-16,0 0-8 0,0 0-37 16,-11-16-124-16,-7-1-788 0</inkml:trace>
  <inkml:trace contextRef="#ctx0" brushRef="#br0" timeOffset="22923.147">4967 11984 871 0,'0'0'264'0,"0"0"-86"0,0 0 8 15,0 0-32-15,0 0-41 16,0 0-20-16,0 0-14 15,-13-26-23-15,13 26-14 16,0 0-35-16,0 0-7 16,0 0-20-16,0 8-8 15,5 18 11-15,17 12 15 16,2 6 0-16,8 6-3 16,-3 3 5-16,0-6 0 15,-4-5 0-15,-5-1 0 16,-1-10-8-16,-6-8-18 15,-3-3-25-15,-4-9-40 16,0-6-40-16,-2-5-31 16,9-18 68-16,0-19-64 0,0-3-805 0</inkml:trace>
  <inkml:trace contextRef="#ctx0" brushRef="#br0" timeOffset="23178.898">5177 12019 933 0,'0'0'297'16,"0"0"-116"-16,0 0-39 15,0 0-67-15,0 0-58 16,0 0-17-16,0 0 9 16,-12 88-9-16,-2-12 39 15,-1 13 33-15,-6 8-46 0,1-2-8 16,-1-9-8-16,9-16-4 15,3-12-5-15,4-17-1 16,5-12-1-16,0-11-76 16,5-18-84-16,15 0-109 15,4-10-470-15</inkml:trace>
  <inkml:trace contextRef="#ctx0" brushRef="#br0" timeOffset="23531.04">5295 12442 975 0,'0'0'217'0,"0"0"-94"16,0 0-39-16,0 0-49 15,0 0-28-15,0 0-5 16,0 0 4-16,116-63-6 15,-96 63 0-15,-1 15 0 16,-6 13 0-16,-5 10 0 16,-7 7 5-16,-1 5 4 15,0-4 11-15,-9 3-7 16,-12-9 34-16,-3-6-15 16,-2-8 6-16,6-7-11 15,2-7-6-15,10-8-10 16,8-2-10-16,0-2-1 15,7 0-95-15,29 0-63 0,34-18 27 16,-5 3-84-16,-9 1-561 16</inkml:trace>
  <inkml:trace contextRef="#ctx0" brushRef="#br0" timeOffset="23770.028">5748 12671 552 0,'0'0'715'16,"0"0"-497"-16,0 0-70 15,0 0-93-15,0 0-55 0,0 0 0 16,0 0-9-16,0 63 8 16,0-28 2-16,0 4 9 15,0-2-1-15,-8-4-9 16,1-4 0-16,4-9-6 15,3-13-90-15,0-7-160 16,3 0-402-16</inkml:trace>
  <inkml:trace contextRef="#ctx0" brushRef="#br0" timeOffset="24065.205">5885 12042 1416 0,'0'0'300'0,"0"0"-185"16,0 0-50-16,0 0-65 15,0 0-12-15,0 0-7 16,0 0 19-16,21 101-6 15,-6-58 6-15,3-1 0 16,1-8 0-16,-3-1 0 16,1-6-20-16,3-7-94 15,13-20-125-15,-4 0-70 16,-6 0-581-16</inkml:trace>
  <inkml:trace contextRef="#ctx0" brushRef="#br0" timeOffset="24282.841">6155 12111 1069 0,'0'0'223'0,"0"0"-162"15,0 0-51-15,0 0 15 16,0 0 127-16,-2 150-22 16,-8-85-37-16,-3 3-20 15,0-2-24-15,-2-1-29 16,9-14-18-16,4-9-1 15,2-10-1-15,0-13-55 0,23-19-98 16,10 0-95-16,2-3-422 16</inkml:trace>
  <inkml:trace contextRef="#ctx0" brushRef="#br0" timeOffset="24725.267">6296 12437 157 0,'0'0'1096'16,"0"0"-816"-16,0 0-69 15,0 0-99-15,0 0-49 16,0 0-35-16,0 0-28 0,3-16-6 16,6 16-10-1,5 1 9-15,0 16-11 0,0-1-1 16,-2 4 0-16,-8 5 12 15,-1 0-6-15,-3 0-2 16,0 1-10-16,-5-1 2 16,-11-6-53-16,3-5-71 15,2-2 7-15,7-11 4 16,4-1 84-16,0 0-12 16,4 0-46-16,20 0 110 15,5 0 49-15,-1 0 4 16,-3 0 15-16,-3 0 17 15,-2 3-23-15,-7 9-5 0,-5-3 30 16,-1 4-39 0,-3 1-32-16,-4 1-7 0,0 1-9 15,0 0 13-15,-11 0 19 16,-17 1-1-16,-7-5-26 16,-16-3-5-16,4-6-206 15,16-3-433-15</inkml:trace>
  <inkml:trace contextRef="#ctx0" brushRef="#br0" timeOffset="24972.803">6869 12655 362 0,'0'0'970'0,"0"0"-812"16,0 0-74-16,0 0-5 15,0 0 39-15,0 0-7 16,0 0-43-16,-59 128-24 16,40-95-27-16,-2-1-16 15,6-4 8-15,1-7-9 16,6-6-31-16,2-5-75 16,-2-6-107-16,3-4-71 15,2 0-250-15</inkml:trace>
  <inkml:trace contextRef="#ctx0" brushRef="#br0" timeOffset="25333.072">6789 12015 1045 0,'0'0'388'0,"0"0"-174"16,0 0-140-16,0 0-67 0,0 0-7 15,0 0-11-15,0 0 11 16,42 92 54-16,-11-41-24 15,3 5-3-15,-3 0-11 16,-6-5-16-16,-4-11 2 16,-3-4-1-16,-2-11 8 15,-6-5-9-15,4-10-20 16,8-10-86-16,3-6-135 16,-7-18-122-16</inkml:trace>
  <inkml:trace contextRef="#ctx0" brushRef="#br0" timeOffset="25579.892">7137 12143 1358 0,'0'0'373'16,"0"0"-217"-16,0 0-84 0,0 0-41 15,0 0-31-15,0 0-9 16,0 0 8-16,0 134 1 15,0-56 24-15,-2 4-18 16,-14-3 3-16,5-6-8 16,-1-15 7-16,1-10-7 15,-1-14-1-15,8-9-60 16,4-14-116-16,0-7-141 16,16-4-225-16</inkml:trace>
  <inkml:trace contextRef="#ctx0" brushRef="#br0" timeOffset="25866.042">7372 12427 1303 0,'0'0'382'16,"0"0"-178"-16,0 0-102 15,0 0-72-15,0 0-30 16,0 0 8-16,0 0 4 15,-66 136 1-15,47-88-12 16,3-9-1-16,7-10 0 16,5-8 0-16,4-5-2 15,4-3-14-15,23-2-13 16,18-6 12-16,7-2-11 0,7-3-56 16,-1 0-8-16,-7 0-61 15,-6-6-68-15,-11-4-72 16,-19 2-236-16</inkml:trace>
  <inkml:trace contextRef="#ctx0" brushRef="#br0" timeOffset="26084.828">7470 12662 975 0,'0'0'353'0,"0"0"-42"16,0 0-86-16,0 0-74 15,0 0-75-15,0 0-56 16,0 0-20-16,0-4-19 15,0 25 7-15,12 4 11 0,2 5 0 16,-3 2 1-16,-1 1 6 16,1-5-4-16,-5-7-2 15,0-3-15-15,3-5-90 16,7-13-118-16,0 0-156 16,-2-6-648-16</inkml:trace>
  <inkml:trace contextRef="#ctx0" brushRef="#br0" timeOffset="27729.065">7867 11847 409 0,'0'0'583'0,"0"0"-434"16,0 0-73-16,0 0 49 16,0 0-61-16,0 0 4 15,0 0-17-15,-63-93 14 16,33 73-18-16,-3-3-12 0,-8 2 4 15,-4-2 1 1,-4 2-40-16,-3-1 1 0,-4 4 0 16,-5 0 8-16,-2-1-9 15,-5 3 0-15,6-1 0 16,-7-3 0-16,2 6 0 16,-1-1 0-16,3 2-1 15,-5 3 0-15,0 2 1 16,-4 2 0-16,-6 4 0 15,-8 2-2-15,1 0 2 16,-9 0 0-16,-1 0 0 16,0 0-10-16,0 0 9 15,3 8-3-15,4 0 4 16,7 2 0-16,8 3 1 16,2-2-1-16,10 2 1 0,5 3-1 15,4 0 2-15,7 3-2 16,7-1 0-16,-1 5 0 15,1 4 0-15,3 4-8 16,1 4 8-16,2-1-1 16,1 3 1-16,2-3-1 15,3 3-1-15,2-1 2 16,-1-2 0-16,3-4 0 16,1 6-9-16,-2 1 9 15,2 1 0-15,-6 4 2 16,3 0-2-16,-2-1 1 15,2 1 0-15,3 3-1 0,2-1 0 16,6-2-9-16,4-1 9 16,3-2 0-16,2 5 0 15,4 1-1-15,2-2 0 16,0-1-2-16,0 4 2 16,0-5-7-16,2 0 8 15,12-1 0-15,1-3 0 16,6 2-1-16,6-2-7 15,8 1 7-15,3-3 2 16,10 2-1-16,1-1 2 16,1-1 0-16,-1-2-1 15,0 0-1-15,-1-2 1 16,-5 1-1-16,1-3 0 0,2 0 0 16,2 0 0-16,1-3 1 15,6-1 4-15,1-4 7 16,2-2-5-16,-1-2 5 15,2-2-6-15,-4-1-5 16,1-2-1-16,0-3 11 16,-5 3-9-16,1-8 4 15,-3 3-5-15,1-5-1 16,4-2 0-16,7 0 0 16,4 0-1-16,-4 0-21 15,1-9 10-15,-1 5 2 16,-4-5-11-16,-6 2-21 15,-2-5 13-15,-4 3-23 0,-2-1-14 16,-1-5 21 0,-2 2-1-16,6-3 18 0,1 3 8 15,-4-2-5-15,-1-4 12 16,-1 4-6-16,2-3 11 16,-2-1 6-16,3-3-8 15,-2 2 3-15,-1-2 6 16,-4 0 1-16,-2 1-1 15,-2 0-28-15,-3-2 19 16,-4 1 2-16,2-1 8 16,-1-1-10-16,1 0-10 15,-1 1-21-15,5 0-37 16,0-1 11-16,-2 5 4 16,-2-5-9-16,-4 1 53 15,-3 0 19-15,-5-1 8 0,-2 3 59 16,-4-3-22-16,-1 2 46 15,3-5-19-15,-2 0-33 16,2 0-16-16,2-2-4 16,-1 2 4-16,0-9 19 15,0-1-7-15,-3 3-9 16,0 0 8-16,-3-1 11 16,3 4-5-16,-6-2 10 15,2 1 6-15,-1 3-29 16,0 0-7-16,-1-3 11 15,-1 1-17-15,4 2-1 16,-6-3 5-16,-1 1 11 0,0-1 12 16,0 3-3-1,0-4-21-15,0 5 2 0,0-1-4 16,0 3-3-16,0-2-3 16,-4 2 10-16,-5 1-5 15,2 0 2-15,-4 1-5 16,-3-1-11-16,-1 1 1 15,0-5 7-15,-5 3 4 16,-3 1-11-16,0-2 21 16,-4 6-22-16,-4 3-1 15,-1 5 1-15,1-2 0 16,-3 13-16-16,-7-2-24 16,-5 4-48-16,-38 0-48 15,8 10-87-15,6 2-124 0</inkml:trace>
  <inkml:trace contextRef="#ctx0" brushRef="#br0" timeOffset="29566.093">1668 12597 62 0,'0'0'72'0,"0"0"-53"16,0 0-6-16,0 0 0 16,0 0-4-16,0 0 4 15,0 0 47-15,24-5 24 16,-24 5 52-16,0 0-41 15,0 0-1-15,0 0 46 16,0 0-93-16,0 0 1 0,0 0-15 16,0 0-18-16,0 0-2 15,0 0-2-15,0 0-1 16,0 0 0-16,0 0-8 16,0 0-2-16,0 0 1 15,0 0 0-15,0 0 0 16,0 0-1-16,0 0 0 15,0 0-8-15,0 0-11 16,12 9 19-16,9-2 0 16,7-2-1-16,12-2 3 15,6-3 6-15,6 0 10 16,6 0-4-16,-2 0-14 0,0 0 2 16,-12-8-1-16,0 1-1 15,-11 3 1-15,-10-1 0 16,-7 2 1-16,-5-1-1 15,-7 4-1-15,-1 0 11 16,-1 0-4-16,-2 0 3 16,0 0-10-16,0 0-11 15,0 0-56-15,0 0-175 16,-2 0-336-16</inkml:trace>
  <inkml:trace contextRef="#ctx0" brushRef="#br0" timeOffset="30318.741">1821 12206 224 0,'0'0'646'16,"0"0"-503"-16,0 0-46 16,0 0-21-16,0 0-41 15,0 0 3-15,0 0 14 16,14-27-20-16,-13 27 3 16,-1 0 23-16,0 0 54 15,0 0-32-15,0 0-24 16,0 0-35-16,0 0-14 15,0 0-7-15,0 0-13 16,0 0-2-16,0 7-9 0,3 17 16 16,8 3 8-16,-2 10 0 15,5 11 0-15,-1 9 0 16,0 6 1-16,1 8 4 16,-3 5-5-16,1-3 0 15,-1 3-1-15,-4-6 1 16,1 0 1-16,-4-8 0 15,2 1-1-15,-4-9 0 16,1-1-1-16,0-3 1 16,0-8 1-16,1-5-1 15,1-4-2-15,2-9 2 16,-1-4 7-16,1-6-7 16,-3-6 0-16,-1-4 0 0,-3-4-10 15,2 3 10 1,-2-3 6-16,0 0 13 0,0 0-9 15,0 0 18-15,0 0 30 16,0 0-35-16,2 0-2 16,-2 0-13-16,0 0-8 15,11-7-68-15,0-10-195 16,-1 5-362-16</inkml:trace>
  <inkml:trace contextRef="#ctx0" brushRef="#br0" timeOffset="32790.943">2502 12832 434 0,'0'0'288'16,"0"0"-95"-16,0 0-83 15,0 0-64-15,0 0 0 16,0 0-27-16,0 0-13 15,0 0-6-15,1 0 7 16,3-1-6-16,4-5 41 16,7-3-3-16,15-4-18 15,12-5 5-15,16-10-16 16,4 3-9-16,5-3-1 16,-5 2 0-16,-9 1 0 15,-12 9 0-15,-17 7-19 16,-11 5-1-16,-11 0 14 0,-2 4-5 15,0 0 11-15,0 0-1 16,-7 0-77-16,-15 0-191 16,2 0 30-16</inkml:trace>
  <inkml:trace contextRef="#ctx0" brushRef="#br0" timeOffset="33156.04">2722 12550 639 0,'0'0'319'0,"0"0"-141"16,0 0-104-16,0 0-35 15,0 0-24-15,0 0 14 16,0 0-29-16,27-5 0 15,11-1 14-15,11-2 34 16,6 2-7-16,-4 2-15 16,-7 4-19-16,-13 0-7 15,-12 0-8-15,-11 8-5 16,-8 13 4-16,0 8 2 16,0 5 7-16,-12 3 11 15,-7 1 5-15,4-7-10 16,-1-2-6-16,7 1 0 0,2 0-9 15,5 6-28-15,-12 18-72 16,4-7-169-16,0-6-616 0</inkml:trace>
  <inkml:trace contextRef="#ctx0" brushRef="#br0" timeOffset="36812.719">10173 13297 598 0,'0'0'303'0,"0"0"-157"0,0 0-35 16,0 0 4 0,0 0-35-16,0 0 36 0,-2-15 4 15,2 11-25-15,0-2-15 16,0 0-17-16,0 3 10 16,0 3-7-16,0 0-14 15,0 0-21-15,0 0-13 16,0 0-18-16,0 0 0 15,0 0-26-15,0 0-2 16,11 12 8-16,8 9 13 16,10 4 6-16,-1 5 0 15,4-1 1-15,-5 0 0 0,-8-5 0 16,-2-8 0 0,-7-3 7-16,-3-5-7 0,-4-5-7 15,-1-3 7-15,1 0 1 16,-1 0 11-16,9 0 7 15,4-10-8-15,12-19 4 16,14-14-5-16,17-15-10 16,12-7-17-16,6-2-12 15,0 0-6-15,2 6-1 16,-8 7 3-16,-9 13-5 16,-16 12 32-16,-13 7 6 15,-16 15 0-15,-10 5 5 16,-6 2-5-16,0 0 0 15,0 0 7-15,0 0-7 16,0 0-11-16,0 0 5 0,-4 4-13 16,4 0-21-16,0 1-94 15,0-2-142-15,0 2-40 0</inkml:trace>
  <inkml:trace contextRef="#ctx0" brushRef="#br0" timeOffset="38075.219">13114 13173 603 0,'0'0'333'16,"0"0"-110"-16,0 0-54 15,0 0 27-15,0 0-43 16,0 0-54-16,0 0-27 15,-8-17-19-15,8 17-36 16,0 0-17-16,0 0-11 16,0 0-11-16,0 4 3 15,6 15 7-15,19 10 12 0,11 8 10 16,11 9 3-16,7 1 15 16,2 2-8-16,-5-2-14 15,-1-2-6-15,-7-6 1 16,-6-5 14-16,-3-5-15 15,-8-5 1-15,-6-6-6 16,-4-5 5-16,-3-5-6 16,-4-1-26-16,6-1-40 15,-5 0-50-15,6-6-140 16,-6 0-96-16,-5 0-522 0</inkml:trace>
  <inkml:trace contextRef="#ctx0" brushRef="#br0" timeOffset="38376.047">13564 13156 1109 0,'0'0'181'15,"0"0"-17"-15,0 0 3 16,0 0-62-16,0 0-64 15,0 0-20-15,0 0-21 16,-98 45-2-16,51 3 2 16,-4 6 13-16,0 10-11 15,3 0 5-15,8-9-6 0,2-5 0 16,8-8 1 0,3-8-2-16,9-7 0 0,5-6-7 15,6-8-88-15,9-13-137 16,21 0-129-16,11-7-510 0</inkml:trace>
  <inkml:trace contextRef="#ctx0" brushRef="#br0" timeOffset="39153.909">16961 13226 1046 0,'0'0'248'16,"0"0"11"-16,0 0-46 16,0 0-56-16,0 0-34 15,0 0-53-15,0 0-9 16,-7-25-39-16,7 25-22 15,0 0-9-15,0 0-29 16,7 16 5-16,17 17 25 16,13 8 8-16,11 8 1 15,0 2 6-15,5-5-7 0,-5-4 2 16,-3-3-2 0,-7-10 1-16,-8-2 0 0,-5-11-1 15,-4 1-5-15,-6-8-26 16,0 1-25-16,2-4-25 15,-5-3-47-15,7-3-124 16,-6 0-62-16,-5 0-659 0</inkml:trace>
  <inkml:trace contextRef="#ctx0" brushRef="#br0" timeOffset="39418.96">17321 13259 1177 0,'0'0'187'0,"0"0"37"0,0 0-52 15,0 0-35-15,0 0-38 16,0 0-38-16,0 0-40 16,-36-30-21-16,16 50-24 15,-12 15 10-15,-13 17 8 16,-6 4 5-16,-6 12 1 15,6-8-1-15,5-6-3 16,15-12-34-16,31-7-35 16,0-16-44-16,16-11-291 0</inkml:trace>
  <inkml:trace contextRef="#ctx0" brushRef="#br0" timeOffset="40183.828">20044 13336 1007 0,'0'0'231'0,"0"0"-9"16,0 0 17-16,0 0-90 16,0 0-15-16,0 0-28 15,0 0-52-15,-5-36-35 16,5 36-18-16,0 0-1 15,0 0-12-15,10 3-8 16,16 19 20-16,7 7 0 16,12 9 18-16,4 4 4 0,3 3-4 15,-2-4-8-15,-2-4 0 16,-3 0-10-16,-6-5-1 16,-3-3 1-16,-3-3 1 15,-6-5 2-15,-9-5-3 16,-4-7 0-16,-7 0-9 15,-3-6-24-15,0-3-15 16,-2 0-14-16,0 0-24 16,3 0-55-16,14 0-74 15,-4-12 16-15,3-4-153 0</inkml:trace>
  <inkml:trace contextRef="#ctx0" brushRef="#br0" timeOffset="40483.938">20560 13409 848 0,'0'0'212'16,"0"0"8"-16,0 0-5 0,0 0-7 15,0 0-65-15,0 0-11 16,0 0-22-16,-42-98-16 16,40 96-36-16,2 2-32 15,-2 0-19-15,-7 0-7 16,-5 0-10-16,-10 24-11 15,-14 13 12-15,-13 8 9 16,0 3 1-16,1 3-1 16,6-3 0-16,6-5 0 15,0-4 0-15,9-6-7 0,7-8 7 16,1-6 6 0,6-4-6-16,3 2-26 0,-5-3-100 15,4-5-89-15,-3 0-389 0</inkml:trace>
  <inkml:trace contextRef="#ctx0" brushRef="#br0" timeOffset="46928.134">1175 15130 796 0,'0'0'270'0,"0"0"-151"15,0 0-29-15,0 0-32 16,0 0-9-16,0 0-8 16,-5 0-1-16,5 0-21 15,0 0-17-15,0 0-1 0,0 0 0 16,0 4-1-16,2-4-5 16,16 9 5-16,11-1 5 15,9 2 24-15,10-2 17 16,3 3 1-16,2-3-14 15,-4-3-2-15,-3 0-5 16,-6 1-7-16,-5-6-7 16,-3 2-4-16,-9-2 4 15,-4 0-3-15,-6 0-9 16,-7 0 8-16,3 0-1 16,-4 0-6-16,-2 0 14 15,-3 0-2-15,3 0-3 0,-3 0-3 16,0 0 2-16,0 0-2 15,0 0-6 1,0 0-1-16,0 0-5 0,0 0-31 16,0 0-84-16,0-8-178 15,-9-2-456-15</inkml:trace>
  <inkml:trace contextRef="#ctx0" brushRef="#br0" timeOffset="47768.924">1311 15183 557 0,'0'0'365'16,"0"0"-167"-16,0 0-91 16,0 0-7-16,0 0-22 15,0 0 9-15,0 0-10 16,-4 0-23-16,4 0-30 0,0 0-10 16,0 0-5-16,0 0-9 15,0 0 0-15,0 0 0 16,0 0 0-16,0 0-2 15,0 0 2-15,0 0-9 16,0 0 9-16,0 0-1 16,0 0 0-16,0 0 0 15,0 0 0-15,0 0 0 16,0 0-15-16,0 0 14 16,14 0-12-16,27 0 14 15,16 0 19-15,9 0 11 16,8-7-14-16,-3 3-4 0,-12-1-11 15,-8 2-1 1,-13 0 2-16,-13 3-1 0,-10 0-1 16,-6 0 1-16,-6 0-1 15,-1 0 0-15,-2 0 2 16,0 0-1-16,0 0-1 16,0 0 1-16,0 0 1 15,0 0-2-15,0 0 0 16,0 0-1-16,0 0-34 15,0 0-99-15,4 0-107 16,2 0-327-16</inkml:trace>
  <inkml:trace contextRef="#ctx0" brushRef="#br0" timeOffset="49542.028">2434 14345 117 0,'0'0'729'15,"0"0"-541"-15,0 0-48 16,0 0 2-16,0 0-64 16,0 0 14-16,0 0-4 15,-18-51-11-15,18 51-15 16,0 0-14-16,0 0-19 16,0 0 5-16,0 0-14 15,0 0-11-15,0 0-9 16,0 0 0-16,0 0-15 0,2 20-2 15,17 13 15-15,4 16 1 16,7 7 1-16,4 9 0 16,2 1 0-16,-4-6 0 15,-1-3 0-15,-4-13 0 16,-5-9 7-16,-6-10-7 16,-3-6-1-16,-8-7 0 15,0-6 1-15,-1-3 0 16,-4-3 1-16,0 0 0 15,0 0-1-15,0 0-1 16,0 0-11-16,0-6-65 16,0-9-226-16,-4-5-727 0</inkml:trace>
  <inkml:trace contextRef="#ctx0" brushRef="#br0" timeOffset="49937.746">2782 14294 1016 0,'0'0'247'15,"0"0"-103"-15,0 0-14 16,0 0-45-16,0 0-44 15,0 0-27-15,0 0-14 0,-11 53-6 16,-2 10 6 0,0 17 26-16,-2 15 21 0,-4 8-2 15,4 3-8-15,0-2-5 16,-1-7-6-16,1-7-1 16,1-6-4-16,1-12 5 15,6-14-13-15,-1-16-1 16,4-13-6-16,2-9-6 15,2-14 0-15,0 1 2 16,0-7-1-16,0 0-1 16,0 0-12-16,0 0-18 15,0-7-109-15,0-14-175 16,9-7-867-16</inkml:trace>
  <inkml:trace contextRef="#ctx0" brushRef="#br0" timeOffset="50621.364">2894 15022 886 0,'0'0'253'15,"0"0"-81"-15,0 0-18 16,0 0-18-16,0 0-41 16,0 0-20-16,0 0-37 15,-22-48-18-15,22 43-13 16,0-8-6-16,0 4 8 15,0-3-9-15,11 0 0 16,5 3-2-16,4-1-4 16,6 4 5-16,2 3-18 15,2 3 4-15,-1 0-2 0,-5 0-42 16,-2 16-2 0,-10 9 32-16,-4 8 29 0,-2 7-1 15,-6 2 0-15,0 6 1 16,-11 4 0-16,-12-5 6 15,-8 5 3-15,-3-9 0 16,-2-3 1-16,4-10-1 16,7-6-1-16,7-12-6 15,7-6 4-15,8 0-6 16,3-6 0-16,0 0-7 16,14 0-22-16,22 0 29 15,18 0 10-15,13 0 32 16,6 0-23-16,-2 0-13 15,-12 0-6-15,-16 0 0 16,-10 0 12-16,-16 0-12 0,-6 0 1 16,-6 0 0-16,-5 0 62 15,0 0-10-15,0 0 1 16,0 0-12-16,0 0-17 16,0 0-14-16,0 0-11 15,0 0-14-15,0-8-81 16,0-3-187-16,0-6-994 0</inkml:trace>
  <inkml:trace contextRef="#ctx0" brushRef="#br0" timeOffset="52499.575">4905 14237 113 0,'0'0'1081'16,"0"0"-797"-16,0 0-38 15,0 0-76-15,0 0-81 16,0 0-52-16,0 0-21 15,0-30-16-15,8 38-13 16,14 18 8-16,10 13 5 16,4 8 1-16,2 2 1 15,-5 7-1-15,-1-5 2 16,-7-7-1-16,-5-4-1 0,-6-8-1 16,-5-10 0-1,-4-4-31-15,0-8-78 0,-5-10-50 16,4 0-108-16,-4 0 15 0</inkml:trace>
  <inkml:trace contextRef="#ctx0" brushRef="#br0" timeOffset="52770.073">5290 14233 1071 0,'0'0'390'15,"0"0"-216"-15,0 0-93 0,0 0-57 16,0 0-23 0,0 0 0-16,-51 136 67 0,20-54-11 15,0 5-18-15,0-4-20 16,3-7-17-16,7-15-1 16,8-15 1-16,2-6-2 15,4-10 2-15,3-6-2 16,3-8-13-16,1-7-65 15,0-9-61-15,17 0-173 16,7 0-323-16</inkml:trace>
  <inkml:trace contextRef="#ctx0" brushRef="#br0" timeOffset="53062.789">5564 14612 1371 0,'0'0'344'16,"0"0"-165"-16,0 0-95 15,0 0-53-15,0 0-22 16,0 0-9-16,0 0 0 16,7 126 1-16,-1-61 18 15,0 1-10-15,-2-6-1 16,1-8-7-16,-2-6 5 15,0-9-5-15,1-11 8 16,-1-7-9-16,-1-6 0 0,-2-10-3 16,5-3-15-1,-1 0-43-15,1 0-77 0,3-14-232 0</inkml:trace>
  <inkml:trace contextRef="#ctx0" brushRef="#br0" timeOffset="53302.908">5895 14985 795 0,'0'0'745'16,"0"0"-596"-16,0 0-57 16,0 0-51-16,0 0-27 0,0 0-13 15,0 0 8-15,-10 70 10 16,-2-26-1-16,-7 0-8 15,-1 1 0-15,-1-3-2 16,4-8-8-16,0-6-63 16,9-16-101-16,6-7-225 15,2-5-872-15</inkml:trace>
  <inkml:trace contextRef="#ctx0" brushRef="#br0" timeOffset="53633.24">6164 14451 1422 0,'0'0'298'15,"0"0"-177"-15,0 0-48 16,0 0-65-16,0 0-8 16,0 0-6-16,0 0 6 15,59 128 12-15,-42-74 2 16,3-1-12-16,-2-7 12 16,-2-8-13-16,-4-4 0 15,2-3-1-15,-2-10-10 0,1-3-73 16,13-18-77-16,-2 0-139 15,-4 0-332-15</inkml:trace>
  <inkml:trace contextRef="#ctx0" brushRef="#br0" timeOffset="53865.895">6429 14468 1294 0,'0'0'341'0,"0"0"-211"15,0 0-92-15,0 0-38 16,0 0 7-16,0 0 9 16,-9 175 25-16,-6-98 19 15,-4-3-31-15,2-3-17 16,0-7-10-16,1-8 4 0,8-14-6 16,0-8-2-16,4-7-70 15,4-9-68-15,0-5-156 16,4-10-196-16</inkml:trace>
  <inkml:trace contextRef="#ctx0" brushRef="#br0" timeOffset="54359.916">6635 14779 1190 0,'0'0'247'16,"0"0"-44"-16,0 0-83 15,0 0-54-15,0 0-40 16,0 0-26-16,0 0-2 16,122-46-8-16,-106 46-12 15,-3 11 6-15,-8 10 9 16,-5 8 6-16,0 2 0 15,-10 4 1-15,-14 0 0 16,-6-3 0-16,1-8 9 0,6-6-9 16,6-9-31-1,10-6-19-15,7-3 10 0,0 0 10 16,7 0-19-16,21 0 23 16,10-4 13-16,1-1 2 15,-3 5 11-15,-4 0 10 16,-4 0 8-16,-5 5 37 15,-2 13-38-15,-5 3-8 16,-3 2-2-16,-4 2-6 16,-6 1-1-16,-3-1 6 15,0 0 21-15,-3-1-5 16,-19-3-3-16,-9-2 3 16,-11-4-4-16,-7-4-18 15,-21-11-18-15,12 0-144 16,11 0-222-16</inkml:trace>
  <inkml:trace contextRef="#ctx0" brushRef="#br0" timeOffset="54609.861">7251 15119 1502 0,'0'0'279'16,"0"0"-176"-16,0 0-62 16,0 0-27-16,0 0 8 15,0 0 5-15,0 0-13 0,-88 161-3 16,67-124-10 0,-2-4-1-16,7-4 0 0,-7-3-94 15,8-7-171-15,1-13-357 0</inkml:trace>
  <inkml:trace contextRef="#ctx0" brushRef="#br0" timeOffset="54910.28">7119 14475 1502 0,'0'0'313'16,"0"0"-156"-16,0 0-67 15,0 0-63-15,0 0-27 16,0 0-6-16,0 0 6 16,44 104 0-16,-18-50 1 15,2 1 0-15,1-5 1 16,-6-8-1-16,0-7 0 15,-1-4-1-15,0-8-50 16,23-13-115-16,-8-8-153 16,-4-2-423-16</inkml:trace>
  <inkml:trace contextRef="#ctx0" brushRef="#br0" timeOffset="55164.204">7585 14548 1392 0,'0'0'374'16,"0"0"-234"-16,0 0-96 16,0 0-35-16,0 0-9 15,0 0 0-15,-4 168 57 16,-9-90 4-16,-4 9-24 16,2 1-7-16,-6-9-16 15,4-5-3-15,1-11-1 16,3-11-9-16,2-14-1 15,4-9-11-15,4-11-68 16,3-7-87-16,0-11-90 16,0 0-126-16,14-24-531 0</inkml:trace>
  <inkml:trace contextRef="#ctx0" brushRef="#br0" timeOffset="55425.872">7781 15035 1560 0,'0'0'290'15,"0"0"-184"-15,0 0-75 16,0 0-18-16,0 0-1 16,0 0 14-16,0 0-17 0,-63 121-9 15,61-92 0-15,2-4 0 16,0-5-9-16,15-4 3 15,16-3 5-15,8-4-10 16,8-6-23-16,2-3-75 16,11 0-49-16,-14-9-114 15,-12-3-226-15</inkml:trace>
  <inkml:trace contextRef="#ctx0" brushRef="#br0" timeOffset="55639.698">7931 15138 993 0,'0'0'391'0,"0"0"-169"0,0 0-114 16,0 0-61-1,0 0-25-15,0 0 4 0,0 0 24 16,14 95 4-16,-5-54-17 16,2-6-17-16,-7 1-11 15,1-6-3-15,2-2-6 16,-5-5-21-16,3-13-125 15,-3-5-223-15,4-5-1046 0</inkml:trace>
  <inkml:trace contextRef="#ctx0" brushRef="#br0" timeOffset="56996.847">8248 14599 1086 0,'0'0'198'16,"0"0"-35"-16,0 0 19 15,0 0-91-15,0 0-1 16,-100-161 6-16,65 128-39 15,-10 4-38-15,-9-2-8 0,-3 1 12 16,-5 1-4 0,-6 4-10-16,1-3-8 15,-2 5 5-15,-1 0-5 0,-2 1-2 16,0-2 2-16,-6 3-1 16,0 3 1-16,1-4-1 15,1 4 1-15,0-3-1 16,1 2 1-16,-1 4-1 15,4 0 1-15,-2 9 0 16,-2 0 0-16,-2 6 6 16,-6 0-6-16,-3 0-1 15,-2 6 1-15,4 9-1 16,7 1 2-16,6 0-1 16,9 1 1-16,3 2-2 15,8-4 0-15,5 5 0 0,1 3 1 16,4-1-1-1,2 2 0-15,0-1-1 0,2 2 1 16,-2 3 0-16,3-1 0 16,1 2-1-16,2 0 1 15,0 2-1-15,0 5 1 16,-2 1-1-16,3 2 0 16,0-2 1-16,4 0-1 15,0 0 0-15,5 0 1 16,1-3-7-16,2-2 6 15,3-1 1-15,2-4 0 16,1 3-1-16,3-5 0 16,-1 6 0-16,0-1 0 15,2 3-1-15,1 1 1 16,2 3 1-16,0 0-7 0,5 2 6 16,3-2 0-16,0 3-7 15,0-1 7-15,6 4-5 16,12-4-2-16,4-2 8 15,2 0 0-15,6-3-1 16,8 2 0-16,5-2 0 16,2-2-1-16,4 2 1 15,3-5-1-15,6-3 2 16,-3-1 0-16,2 2 0 16,6-2-1-16,3-4 1 15,5 0 0-15,3 0-1 16,8-5 1-16,3 2 1 15,9-3-1-15,4 1 0 0,1-7 0 16,-4-1 0 0,-1 2 0-16,-4-3 0 0,-5-3-1 15,-3 3-6-15,-4-6 4 16,-4-1 2-16,-1 0-14 16,2 0-2-16,-2 0 8 15,2-1-32-15,2-14-18 16,-3-3 26-16,0-1-14 15,-7 1-4-15,-6-11 6 16,-1 6 21-16,-5-7 2 16,-6 6 21-16,-3-10 2 15,2 1-8-15,1 0-2 0,-2-1-9 16,-1-3 17-16,-2 3-9 16,-2-7 10-16,-8 6 10 15,-4 3 8-15,-3-7 5 16,-7 2-21-16,-1 2 14 15,-4-6-9-15,-5 1 0 16,2-2-7-16,-8 0 7 16,1-7-5-16,-5 3 0 15,0-7 4-15,0-3-4 16,0-5 12-16,-17-1-14 16,-7-8-1-16,-5-1-11 15,-2-2 12-15,-6 4 1 16,-4-1-1-16,-8 8-1 0,-6-2 1 15,-8 14 1-15,-10 2 10 16,-9 3-9-16,-12 5 4 16,-6 6 4-16,-29 0 6 15,-39-2 22-15,-39 8-16 16,-21 9-16-16,-11 13-6 16,0 6 0-16,8 25-31 15,-5 23-72-15,2 6-102 16,61-5-69-16,31-7-500 0</inkml:trace>
  <inkml:trace contextRef="#ctx0" brushRef="#br0" timeOffset="64969.908">1267 15196 123 0,'0'0'290'0,"0"0"-186"16,0 0-51-16,0 0 5 16,0 0 11-16,0 0 48 15,0 2-23-15,0-2-28 0,0 0 4 16,0 0 3 0,0 0-15-16,0 0-20 0,0 0-16 15,-4 0 15-15,2 0-5 16,-4 0 0-16,1 0-3 15,1 0-10-15,-5 0-13 16,5 0 8-16,-2 0 2 16,2 0 13-16,2 0-8 15,0 0-14-15,2 0 2 16,0 0-9-16,0 0 0 16,0 0-1-16,0 0-7 15,0 0 0-15,0 0-5 16,0 0-3-16,0 0-5 15,0 0 8-15,0 0 0 16,8 0 6-16,13 0 6 0,10 0 1 16,8 0 0-16,7 0 0 15,9 0 0-15,6 0 1 16,-1-5 1-16,2-3 4 16,0-1-6-16,-8 2 0 15,-2 2 0-15,-6 1 0 16,-7-2 0-16,-8 3-1 15,-4 3 1-15,-11 0-2 16,-4 0 2-16,-6 0 0 16,-4 0-1-16,-2 0 0 15,0 0 1-15,0 0 0 16,0 0-1-16,0 0-10 0,0 0-11 16,-5 0-74-16,-15 0-396 15</inkml:trace>
  <inkml:trace contextRef="#ctx0" brushRef="#br0" timeOffset="66014.776">1141 15210 573 0,'0'0'231'15,"0"0"-101"-15,0 0-40 0,0 0-6 16,0 0-16-16,0 0-35 15,0 0-8-15,0 0-1 16,0 0 13-16,0 0-1 16,0 0-14-16,0 0-14 15,0 0-7-15,0 0 1 16,0 0-2-16,0 0 1 16,0 0 0-16,0 0-1 15,0 0-1-15,0 0 0 16,0 0-6-16,0 0 6 15,0 0 0-15,0 4-1 16,3-1 1-16,4-1 1 16,-2 1 0-16,4-3-1 15,-6 5 1-15,1-5 0 0,-1 0-1 16,0 0 1-16,-1 0 0 16,-2 0 0-16,0 0 0 15,0 0 1-15,0 0-1 16,0 0 0-16,0 0 0 15,0 0 0-15,0 0 0 16,0 0 1-16,0 0-1 16,0 0 0-16,0 0 0 15,0 0 0-15,5 0-1 16,2 0 1-16,13 0 0 16,3 0 0-16,9 0 1 0,4 0 0 15,6 0 6-15,1 0-1 16,3-5 4-16,4-3-9 15,-5 0 8-15,-2 0 1 16,-7 3-9-16,-3 0 1 16,-3 2-2-16,-9 1 2 15,-6-1-1-15,-4 3 0 16,-4 0-1-16,-1 0 1 16,-4 0-1-16,3-4 0 15,3 4 0-15,-1 0 0 16,3 0 0-16,-3 0 0 15,1-4 0-15,-4 4-1 16,1 0 1-16,1 0 0 16,-6 0 0-16,3 0-1 15,-3 0 1-15,0 0-1 0,0 0-4 16,0 0 5-16,0 0 0 16,0 0 0-16,0 0 0 15,0 0 0-15,0 0 0 16,0 0-1-16,-14 0-21 15,-10 0-113-15,-3 0-522 0</inkml:trace>
  <inkml:trace contextRef="#ctx0" brushRef="#br0" timeOffset="75646.957">10173 14969 781 0,'0'0'210'0,"0"0"-63"16,0 0-14-16,0 0-66 16,0 0-3-16,0 0 6 15,-31-88 12-15,26 77 0 0,-3-2-21 16,2 2-19-16,-1 0 2 15,3-1 15-15,-2 1 8 16,-1 2-27-16,6 0 2 16,-2 3-1-16,1 1-9 15,2 2-1-15,0 2 0 16,0 1-3-16,0 0-13 16,0 0-15-16,0 0-7 15,0 0-6-15,0 0-10 16,2 0-4-16,17 19 20 15,9 4 6-15,6 6 0 16,1 0 0-16,-2 0 1 16,-6-2 4-16,-2-4-4 15,-4-7-1-15,-9-5 1 0,-5-3 0 16,-2-6-1-16,-1-2 2 16,-1 0-1-16,-1 0 2 15,11 0 11-15,15-14 10 16,20-16 22-16,26-13-28 15,16-9-3-15,13-5-13 16,4 0-1-16,-4 3-1 16,-11 5 1-16,-10 9-1 15,-25 11 1-15,-21 10-1 16,-17 9 1-16,-13 7-1 16,-6 3-5-16,0 0-16 15,0 0 4-15,0 0-1 16,0 0-12-16,0 0-53 0,3 0-59 15,28 0-99-15,1 0-18 16,5 0-131-16</inkml:trace>
  <inkml:trace contextRef="#ctx0" brushRef="#br0" timeOffset="76833.048">16838 15103 869 0,'0'0'270'16,"0"0"-103"-16,0 0 14 15,0 0 2-15,0 0-86 16,0 0-10-16,0 0 4 15,8-58-34-15,-6 52-16 16,-2-1 0-16,4 2 11 16,-4 5-21-16,2 0-31 15,0 0-10-15,4 0-9 16,6 16-10-16,10 14 17 0,4 8 12 16,4 5 0-16,-1-1-1 15,0-1 1-15,-6-10 0 16,-5-7 0-16,-4-12 0 15,-7-3 0-15,-1-5 2 16,-4-4 9-16,0 0 25 16,3 0 60-16,9-24 18 15,6-17-52-15,11-13-58 16,13-10-4-16,9-1-41 16,5 2 20-16,7 8-19 15,3 8-4-15,-3 12 11 16,-9 7 23-16,-13 12-1 0,-16 6 10 15,-19 7-12 1,-1 3-14-16,-7 0-51 0,0 0 40 16,0 0 10-16,0 0 5 15,0 0-2-15,0 0-56 16,0 13-86-16,0 6-29 16,5 1-293-16</inkml:trace>
  <inkml:trace contextRef="#ctx0" brushRef="#br0" timeOffset="77718.741">20298 15069 568 0,'0'0'523'15,"0"0"-375"-15,0 0 47 16,0 0 23-16,0 0-67 16,0 0-24-16,0 0-36 15,0-24-53-15,2 24-26 16,-2 0-12-16,3 0-12 16,1 3-10-16,6 22 5 15,-3 1 17-15,6 9 0 16,1 3 1-16,-4-6-2 15,-1-6 2-15,-5-4-3 0,3-12 1 16,-5-4 1 0,2-6 9-16,4 0-7 0,9 0 13 15,17-16 23-15,23-17-1 16,13-3-24-16,10-13-13 16,6 3-1-16,3-3-23 15,-1 0-26-15,1 4 7 16,4 2 5-16,-6 6 10 15,-10 10 6-15,-14 8 11 16,-16 4 10-16,-18 9-2 16,-13 0 3-16,-9 6 0 15,-7 0 16-15,0 0-2 16,0 0-14-16,0 0-17 0,0 0-159 16,-16 16-320-1,-2-3-406-15</inkml:trace>
  <inkml:trace contextRef="#ctx0" brushRef="#br0" timeOffset="82375.619">13202 14512 1026 0,'0'0'255'0,"0"0"-78"16,0 0 27-16,0 0-83 0,0 0-51 16,0 0-23-1,0 0-31-15,-5-16-16 0,5 16-12 16,2 5-4-16,24 21-5 16,16 17 15-16,13 8 6 15,6 6 1-15,5 1 5 16,-2 0-3-16,-5-6-3 15,-7 0 2-15,-10-9-1 16,-10-6 1-16,-9-4-2 16,-9-9 1-16,-2-11-1 15,-4-4 1-15,-6-2-1 16,-2-7 0-16,4 0 0 16,-4 0 0-16,0 0 0 0,0 0-2 15,0 0-24 1,0-19-35-16,0-4-248 0,-6-9-373 0</inkml:trace>
  <inkml:trace contextRef="#ctx0" brushRef="#br0" timeOffset="82697.771">13579 14370 1099 0,'0'0'207'0,"0"0"-137"0,0 0-40 15,0 0 17-15,0 0 33 16,0 0-9-16,-143 131-39 16,111-73 3-16,-1 13-34 15,-1 8 13-15,2-2 4 16,1 1-18-16,7-10 1 15,-1-7-1-15,6-9 0 16,2-9 0-16,5-12 1 16,3-10-1-16,2-5-11 15,4-11-51-15,-2-5-86 16,0 0 32-16,-3-10-659 0</inkml:trace>
  <inkml:trace contextRef="#ctx0" brushRef="#br0" timeOffset="86480.915">2724 16275 998 0,'0'0'291'0,"0"0"-101"16,0 0 0-16,0 0-68 15,0 0-16-15,0 0-31 16,-7 0-18-16,7 0-14 16,0 0-17-16,0 0-7 15,0 0-13-15,0 0-6 16,0 0-14-16,0 7-9 16,0 15-5-16,0 14 10 15,7 6 17-15,8 10 1 16,2 0 0-16,0 0 1 15,-1-7 0-15,0 1 0 0,-4-16 0 16,0-2 0-16,-5-5 6 16,1-9-6-16,-1-3 0 15,-1 1-1-15,0-1-13 16,-2-6-21-16,1 3-52 16,6 3-53-16,6-11-128 15,-1 0-71-15,3 0-580 0</inkml:trace>
  <inkml:trace contextRef="#ctx0" brushRef="#br0" timeOffset="86805.87">2998 16318 1081 0,'0'0'208'0,"0"0"-83"16,0 0-13-16,0 0-67 16,0 0-35-16,0 0-10 15,0 0 0-15,-29 142 52 16,7-50 8-16,-3 8 12 16,3-1-42-16,2-10-8 15,5-12-6-15,1-23-8 16,7-9 5-16,1-14-12 15,4-8 8-15,0-16-7 0,2 0-1 16,0-7 8 0,0 0-9-16,0 0-48 0,2-7-136 15,11-12-324-15</inkml:trace>
  <inkml:trace contextRef="#ctx0" brushRef="#br0" timeOffset="87691.051">3186 16587 831 0,'0'0'274'15,"0"0"-130"-15,0 0-27 16,0 0 14-16,0 0-13 15,0 0-54-15,0 0-10 16,-30-47-9-16,30 45-19 16,0-2-5-16,0 1 15 15,0-6 8-15,0 5-20 16,0-4-24-16,10-1-9 16,4 8-7-16,1-7 5 15,1 5 10-15,-4 3-11 0,3 0-2 16,-2 0-7-16,-2 11-14 15,-2 7-6-15,3 11 5 16,-7 0 22-16,-3 8 12 16,-2 2 1-16,0 1 1 15,-5-3 1-15,-18-3-1 16,-8-5-8-16,-5-8-38 16,-4 0-14-16,9-13 6 15,7-4 3-15,10-4 37 16,14 0 14-16,0 0 0 15,28-12-22-15,19-3-2 16,10 1 16-16,8 5 8 16,-1 3 1-16,-7 6 1 15,-13 0 11-15,-9 15 3 0,-7 8 33 16,-11 7-14-16,-8 0-25 16,-7 1-9-16,-2 4 22 15,0 0 11-15,-11-8 5 16,-14-2 37-16,-6-1-31 15,-5-12-23-15,-5 4-15 16,-3-10 3-16,-2-3-10 16,5-3-9-16,0 0-27 15,2 0-71-15,10-9-91 16,7 0-105-16</inkml:trace>
  <inkml:trace contextRef="#ctx0" brushRef="#br0" timeOffset="91046.657">5172 16322 104 0,'0'0'780'16,"0"0"-601"-16,0 0 6 15,0 0-37-15,0 0 53 16,0 0-69-16,0 0-24 0,-24-77-5 16,24 73-22-1,0 4-11-15,0-6-4 0,0 6-14 16,0 0-29-16,0 0-23 15,0 0-21-15,0 13-22 16,8 21 12-16,20 17 24 16,9 15 7-16,8 6-1 15,-1 4 2-15,-3-13-1 16,-3-5 8-16,-9-13-1 16,-5-13 2-16,-7-9-9 15,-5-9 0-15,-4-9 1 16,-6 0 10-16,-1-5-11 15,-1 0-15-15,0 0-26 16,0 0-31-16,0 0-48 0,0-2-50 16,0-12-120-16,0-4-489 15</inkml:trace>
  <inkml:trace contextRef="#ctx0" brushRef="#br0" timeOffset="91369.807">5623 16211 1008 0,'0'0'233'0,"0"0"-74"15,0 0 125-15,0 0-126 0,0 0-66 16,0 0-30 0,0 0-62-16,-7 10-2 0,-7 44-14 15,-3 16 14-15,-10 24 2 16,-2 3 13-16,1 0-12 15,2-14 5-15,6-12 3 16,2-18-18-16,4-16 19 16,4-2-10-16,5-18 0 15,0 0 0-15,3-9 1 16,2 3-1-16,-4-6-27 16,2-4-33-16,2 6-22 15,0-2-59-15,0-5-86 16,2 0-114-16,14 0-542 0</inkml:trace>
  <inkml:trace contextRef="#ctx0" brushRef="#br0" timeOffset="91708.341">5779 16534 1084 0,'0'0'359'0,"0"0"-188"16,0 0-5-16,0 0-86 16,0 0-26-16,0 0-54 15,0 0-8-15,0 49 8 16,0-3 23-16,3 12 17 0,5 6-11 16,0-3 0-16,-1-10-1 15,1-8-5-15,-1-3-2 16,-1-12-11-16,0-7-9 15,-4-4 0-15,0-6 5 16,-2-8-5-16,3-1-1 16,-3-2-6-16,0 0-30 15,0 0-29-15,2 0-51 16,4 0-93-16,-1-2-182 16,-1-8-622-16</inkml:trace>
  <inkml:trace contextRef="#ctx0" brushRef="#br0" timeOffset="91956.721">6083 16904 1048 0,'0'0'249'0,"0"0"-182"15,0 0-31-15,0 0 39 16,0 0 80-16,0 0-30 15,0 0-59-15,-82 166-43 16,58-125-13-16,2 1-4 16,6-14-6-16,3-4 0 15,8-6-16-15,3-5-66 16,2-7-153-16,0-6-51 16,2 0-497-16</inkml:trace>
  <inkml:trace contextRef="#ctx0" brushRef="#br0" timeOffset="92353.925">6166 16187 1187 0,'0'0'312'16,"0"0"-88"-16,0 0-112 16,0 0-71-16,0 0-41 15,0 0-12-15,0 0 12 16,14 100 22-16,2-42 17 15,7 7-11-15,2 1-10 16,-4-8-8-16,-2-5-10 16,-4-11 1-16,-3-8 4 15,-1-8-4-15,-1-5-2 16,-6-7-2-16,2-3-57 16,0-11-43-16,2 0-167 0,0 0-89 15,-3-15-290-15</inkml:trace>
  <inkml:trace contextRef="#ctx0" brushRef="#br0" timeOffset="92631.677">6508 16295 1189 0,'0'0'283'15,"0"0"-89"-15,0 0-59 16,0 0-88-16,0 0-47 15,0 0-3-15,0 0 3 16,-50 166 21-16,22-72 8 16,-2 3-11-16,3-2 0 15,4-8-17-15,5-15-1 0,6-13 0 16,3-20 2-16,6-7-2 16,1-13-7-16,2-9-43 15,0-5-42-15,0-5-126 16,10 0-27-16,10-15-46 15,6-8-491-15</inkml:trace>
  <inkml:trace contextRef="#ctx0" brushRef="#br0" timeOffset="93029.701">6537 16735 1124 0,'0'0'193'0,"0"0"-39"16,0 0 14-16,0 0-95 15,0 0-44-15,0 0-18 16,0 0-11-16,98-102-1 16,-82 102-9-16,-4 0-5 15,3 19 15-15,-8 10 19 16,-2 19 15-16,-5-1-18 15,0 6-10-15,-5-3 1 16,-17-1-5-16,3-7 8 16,0-17-3-16,7-4 0 0,2-11-6 15,6-5 5 1,2-4-5-16,2-1 0 0,0 0-1 16,0 0-1-16,0 0-23 15,2 0-49-15,24 0-62 16,11 0 100-16,15 0 25 15,7 0-9-15,19 0-95 16,-16 0-84-16,-9 0-211 0</inkml:trace>
  <inkml:trace contextRef="#ctx0" brushRef="#br0" timeOffset="93308.756">7073 17016 1224 0,'0'0'377'0,"0"0"-244"16,0 0-76-16,0 0-43 16,0 0-14-16,0 0 7 15,0 0 31-15,-29 137 8 16,14-85-23-16,-2-5-5 15,2 1-12-15,4-9 1 16,0-8-7-16,9-13-41 16,2-11-39-16,2-7-154 15,20-6-129-15,3-16-300 0</inkml:trace>
  <inkml:trace contextRef="#ctx0" brushRef="#br0" timeOffset="93638.142">7108 16229 1612 0,'0'0'276'0,"0"0"-106"15,0 0-74-15,0 0-60 16,0 0-36-16,0 0-29 16,0 0 15-16,46 93 14 15,-12-43 1-15,-2 8-1 16,-1-2 0-16,-4-8-1 16,-5-6 1-16,-3-8-1 15,-4-11-19-15,-4 3-36 16,1-19-32-16,10-5-56 15,-2-2-172-15,-1 0-67 0</inkml:trace>
  <inkml:trace contextRef="#ctx0" brushRef="#br0" timeOffset="93914.98">7487 16306 1069 0,'0'0'397'0,"0"0"-154"15,0 0-136-15,0 0-59 16,0 0-35-16,0 0-13 16,0 0 0-16,-47 155 28 15,22-64 25-15,-4 2-30 16,3-3-11-16,2-6-2 16,4-9-8-16,4-23 4 15,3-9-5-15,6-9-1 16,1-10 0-16,3-13 0 15,1 1-21-15,2-12-70 16,0 0-34-16,0 0-103 16,9-5-34-16,5-13-298 0</inkml:trace>
  <inkml:trace contextRef="#ctx0" brushRef="#br0" timeOffset="94207.985">7606 16796 1069 0,'0'0'412'16,"0"0"-207"-16,0 0-94 15,0 0-63-15,0 0-23 16,0 0-24-16,0 0 0 0,-9 67 48 16,-2-35-21-16,6 9-18 15,5-12-9-15,0 0 6 16,0-7-1-16,0-6-6 15,16-1 0-15,6-7 1 16,7-3 14-16,4-5-15 16,9 0-6-16,-3 0-37 15,-4 0-37-15,-2 0-84 16,-10-13-83-16,-13-2-121 16,-7 6-713-16</inkml:trace>
  <inkml:trace contextRef="#ctx0" brushRef="#br0" timeOffset="94425.939">7734 16946 924 0,'0'0'345'16,"0"0"-69"-16,0 0-40 0,0 0-75 15,0 0-61-15,0 0-49 16,0 0-30-16,-3-6-21 16,3 18-12-16,0 14 12 15,0 8 11-15,3 3 1 16,2 3-1-16,3-2-5 15,-1 0-6-15,1-7-15 16,3-9-24-16,-3-6-40 16,7-8-31-16,-5-3-113 15,1-5-460-15</inkml:trace>
  <inkml:trace contextRef="#ctx0" brushRef="#br0" timeOffset="102541.345">1192 16924 464 0,'0'0'220'0,"0"0"-96"15,0 0-38-15,0 0-38 16,0 0-15-16,0 0 2 15,-14 0-16-15,6 0-13 16,3 0-4-16,-4 0 5 16,2 0 9-16,2-1-16 0,-1 1 1 15,3 0 12-15,3 0 19 16,0 0-15-16,0 0-5 16,0-4 8-16,0 4-5 15,0 0-2-15,0 0-7 16,0 0-6-16,0 0 0 15,0 0 0-15,0 0 6 16,0 0-5-16,0 0 7 16,0 0-7-16,0-2-1 15,0 2 2-15,0 0 5 16,14-5 9-16,9 5 10 16,10 0 36-16,10-6-21 15,4 4-19-15,3-3-2 16,-5 1-13-16,-3 4 19 15,-6 0-13-15,-5 0 5 0,-1 0-7 16,-10 0-11-16,-4 0 1 16,-7 0-1-16,-4 0 0 15,-1 0 0-15,-4 0 6 16,0 0-5-16,3 0-1 16,-3 0 9-16,0 0 1 15,0 0-3-15,2 0-5 16,0 0 4-16,4 0 1 15,-1 0 0-15,-1 0-7 16,2 0-38-16,-1 0-43 16,1 0-57-16,-2 0-164 0</inkml:trace>
  <inkml:trace contextRef="#ctx0" brushRef="#br0" timeOffset="103824.934">1168 16912 93 0,'0'0'240'15,"0"0"-52"-15,0 0-96 16,0 0-5-16,0 0 53 16,0 0-42-16,0 0-37 15,0 0-15-15,0-6 2 16,0 6-5-16,0 0 4 15,0 0 3-15,0 0 5 0,0 0-7 16,0 0-17 0,0 0-10-16,0 0 4 0,0 0-5 15,0 0-14-15,0 0-5 16,0 0-1-16,0 0-10 16,10 0-1-16,13 0 11 15,13 0 62-15,13 0 30 16,10 0-40-16,-1 0-7 15,-3 0-18-15,-7 0-7 16,-7-6-8-16,-9 5-11 16,-6 1 12-16,-7-4-8 15,-6 4-4-15,-9 0-1 16,-4 0 19-16,4 0-17 16,-4 0 9-16,0-1-5 15,0 1-6-15,3 0 0 0,4 0 1 16,4-6-1-16,-2 6 1 15,5-6-1-15,-1 6-1 16,-3-3-14-16,-4 1-30 16,1 2-10-16,1 0-27 15,-3 0-46-15,-3 0 1 16,-2 0-114-16,0 0-627 0</inkml:trace>
  <inkml:trace contextRef="#ctx0" brushRef="#br0" timeOffset="115003.788">10106 16671 608 0,'0'0'271'0,"0"0"-161"16,0 0 42-16,0 0-4 15,0 0-37-15,0 0 23 16,-36-131-29-16,33 125-9 16,3 1-32-16,0-2-7 15,0 7 6-15,0-4-29 16,0 4-13-16,0 0-8 16,0 0-13-16,0 0 0 0,0 0-2 15,0 0-14-15,0 0-3 16,18 22 0-16,9 9 19 15,6 6 19-15,1 7-9 16,2-9-9-16,-4 2 0 16,-8-10 4-16,-3-7-4 15,-8-4 4-15,-1-11-4 16,-8-1 1-16,-3-4 0 16,4 0 13-16,0 0 3 15,8-9 11-15,10-25-3 0,15-18-8 16,15-16-18-1,8-9 0-15,5 5-21 0,1 6 4 16,-4 10 5-16,-9 16-2 16,-11 11 8-16,-12 11-3 15,-13 12 7-15,-11 1 2 16,-7 5-9-16,0 0-3 16,0 0-8-16,0 0-59 15,0 0-38-15,4 0-115 16,15 0 82-16,3 5-32 15,-6 1-624-15</inkml:trace>
  <inkml:trace contextRef="#ctx0" brushRef="#br0">13465 16745 914 0,'0'0'224'16,"0"0"-77"-16,0 0-39 16,0 0 54-16,0 0-15 15,0 0-52-15,0 0-22 16,0-25-5-16,0 25-34 16,0 0-12-16,0 0-9 15,0 0-8-15,0 0-5 0,0 0-15 16,0 1-3-1,5 13 1-15,10 9 17 0,3 1 0 16,2-1 6-16,-1-4-6 16,-4-3 2-16,-3-4-1 15,-5-6 0-15,-4-6 1 16,-1 0-2-16,3 0 13 16,5 0-4-16,11-5 4 15,13-24 6-15</inkml:trace>
  <inkml:trace contextRef="#ctx0" brushRef="#br0" timeOffset="117834.901">20238 16995 464 0,'0'0'153'16,"0"0"-53"-16,0 0 70 15,0 0-12-15,0 0-6 16,0 0-19-16,0 0 45 15,-27-59-10-15,27 51-31 16,0 3-32-16,0 1-24 16,0 2-15-16,0 2-18 15,0 0-21-15,0 0-20 16,0 0-7-16,0 0-5 0,0 0-4 16,0 12-9-16,7 13 13 15,8 10 5-15,1 2 1 16,2 2-1-16,-2-11 6 15,-3-2-5-15,-6-14 1 16,1-1-1-16,-2-11 8 16,1 0 0-16,8 0 11 15,16-19 51-15,16-20-26 16,18-14-36-16,10-8-9 16,4-5-14-16,1-4 5 15,-2-1-7-15,-3-5-18 16,-3 6 0-16,-1 13-12 15,-12 7 17-15,-9 16 10 0,-8 13 9 16,-17 8-4 0,-7 7 14-16,-10 4-1 0,-6 2-6 15,-2 0-25-15,0 0-65 16,3 0-80-16,2 0-189 16,1 8-253-16</inkml:trace>
  <inkml:trace contextRef="#ctx0" brushRef="#br0" timeOffset="118764.739">17210 16436 1167 0,'0'0'235'0,"0"0"-33"15,0 0-15-15,0 0-47 0,0 0-53 16,0 0-17 0,0 0-23-16,-9-60-38 0,9 60-9 15,6 0-27-15,22 23 5 16,17 12 22-16,16 17 1 15,16 14 18-15,4 7-18 16,3-5 9-16,-6 5-7 16,-10-11 13-16,-9-11-4 15,-10-7-11-15,-14-13 9 16,-7-11-8-16,-10-5 2 16,-11-9-3-16,-3-2-1 15,-2-4 1-15,-2 0 7 0,0 0-8 16,0 0-27-16,0-21-38 15,0-8-127-15,-12-3-457 0</inkml:trace>
  <inkml:trace contextRef="#ctx0" brushRef="#br0" timeOffset="119006.873">17822 16287 1360 0,'0'0'234'0,"0"0"-143"0,0 0-41 15,0 0 13-15,-145 114-3 16,87-39-2-16,0 1-15 16,0 5-30-16,3 2-12 15,6-9-1-15,2-6-29 16,-7-7-48-16,10-15-102 15,7-17-203-15</inkml:trace>
  <inkml:trace contextRef="#ctx0" brushRef="#br0" timeOffset="120245.166">13440 16692 606 0,'0'0'299'16,"0"0"-139"-16,0 0-32 15,0 0-20-15,0 0-40 16,0 0 41-16,0 0 21 15,-4-17-24-15,4 17-30 16,0-4-15-16,0 4-8 0,0 0-9 16,0 0-13-16,0 0-19 15,0 0-12-15,0 0-1 16,7 0-16-16,9 13-12 16,12 8 29-16,6 9 22 15,4-2-9-15,8 1-1 16,-7 3-3-16,-3-4 1 15,-8-7-9-15,-4 0-1 16,-9-15 1-16,-5 6 0 16,-4-7 0-16,-6-5-1 15,2 0 13-15,1 0-3 16,1 0 6-16,10-5 9 0,10-28 14 16,15-6-17-1,12-19-21-15,10-14-1 0,9-9-15 16,2-1-12-16,6 0 5 15,-4 16-16-15,2 7 27 16,-11 12 11-16,-10 18-2 16,-19 6 0-16,-17 17 2 15,-10 3-8-15,-5 3-5 16,-4 0-3-16,0 0-8 16,0 0 4-16,0 0 2 15,0 0-17-15,0 0-26 16,-4 9-174-16,-5-5-83 0</inkml:trace>
  <inkml:trace contextRef="#ctx0" brushRef="#br0" timeOffset="122279.003">1261 17910 818 0,'0'0'205'0,"0"0"-86"0,0 0 1 15,0 0-33 1,0 0-5-16,0 0-5 0,-11 0-10 16,11 3-16-16,-2-3-19 15,2 0 8-15,0 0 0 16,0 0-13-16,0 0-21 16,0 5-6-16,0-5 0 15,0 0-8-15,0 7-17 16,15-3 2-16,20 7 23 15,13 3 13-15,6-4 19 16,7 3-7-16,-4-7-1 16,-10-5-5-16,-11 4-9 15,-11 2-10-15,-12-7 1 16,-5 5 0-16,-8-5 10 16,0 0-5-16,0 0-5 0,0 0 8 15,0 0-6-15,0 0-3 16,0 0 0-16,0 0-15 15,0 0-42-15,0 4-89 16,0 3-121-16,0-7-479 0</inkml:trace>
  <inkml:trace contextRef="#ctx0" brushRef="#br0" timeOffset="123464.758">2986 17690 553 0,'0'0'233'0,"0"0"-99"16,0 0-26-16,0 0-2 0,0 0-18 16,0 0 11-16,0 0-54 15,0-30-3-15,0 30 14 16,0-6 21-16,0 6 15 15,0 0-16-15,0 0-9 16,0 0-31-16,0 0-19 16,0 0-10-16,0 0-7 15,0 0 0-15,0 10-1 16,17 16-1-16,8 2 2 16,9 9 2-16,2 9-1 0,-2-11 6 15,-3 6-6-15,-3-11-1 16,-6-2 1-16,-4-4 0 15,-4-12 0-15,-8 0 0 16,-1-11-1-16,-2-1 0 16,-3 4-7-16,3-4-10 15,-1 0-40-15,1 0-41 16,4 0-78-16,15 0-17 16,-3-5 25-16,-2-14-195 0</inkml:trace>
  <inkml:trace contextRef="#ctx0" brushRef="#br0" timeOffset="123825.954">3467 17583 606 0,'0'0'543'15,"0"0"-391"-15,0 0-78 16,0 0-9-16,0 0-2 16,0 0 60-16,0 0-9 15,-104 174-40-15,58-95-34 16,-2 14-12-16,-1-2-6 16,3 3 0-16,1-5-16 15,12-9 2-15,5-17-7 16,4-14-1-16,12-14 0 0,0-12 0 15,9-11 0 1,1 0 0-16,0-12-1 0,2 0 1 16,0 0 0-16,0 0-38 15,0 0-38-15,0 0-127 16,7 0-117-16,9-12-445 0</inkml:trace>
  <inkml:trace contextRef="#ctx0" brushRef="#br0" timeOffset="124396.802">3727 18030 854 0,'0'0'335'15,"0"0"-178"-15,0 0 50 0,0 0-22 16,0 0-106-16,0 0-48 16,0 0-8-16,-40 29-15 15,6 0-2-15,-4 8 13 16,-4 3 20-16,4 2-24 16,6-8-14-16,9-5 0 15,4-4 0-15,9-8 0 16,5-6-1-16,5-3-1 15,0-2-7-15,0-6-16 16,0 4 1-16,15 1 14 16,13-2-4-16,11 1 13 15,4-4 9-15,3 0-9 16,1 0 1-16,1 0 1 16,-8-7-2-16,-6 2-18 0,-5 1-10 15,-7-2-17-15,-3 0-10 16,-6 6-43-16,-5-2-65 15,-3 2 37-15,-5 0-92 16,0-6-166-16</inkml:trace>
  <inkml:trace contextRef="#ctx0" brushRef="#br0" timeOffset="124710.991">3748 18107 120 0,'0'0'901'0,"0"0"-693"15,0 0-22-15,0 0 51 16,0 0-82-16,0 0-27 16,0 0-21-16,-19-64-55 15,19 64-35-15,0 0-17 16,0 11 0-16,0 16-12 16,5 17 12-16,13 15 3 15,0 6-2-15,3 9 5 16,0-14-4-16,-5 0 4 15,-4-13-6-15,-1-13 1 16,-6-16 0-16,-3-1 0 16,2-9 0-16,-4-8 0 15,0 5-1-15,0-5-9 0,0 0-50 16,2 0-64 0,0 0-128-16,1 0-338 0</inkml:trace>
  <inkml:trace contextRef="#ctx0" brushRef="#br0" timeOffset="129500.472">5264 17929 740 0,'0'0'273'15,"0"0"-124"-15,0 0-7 16,0 0-57-16,0 0 42 16,0 0-8-16,0 0-14 15,0-22-32-15,0 22-25 16,0 0 9-16,0 0-11 0,0 0-24 16,0 0-15-16,0 0-7 15,0 0-13-15,4 22 11 16,16 8 2-16,9 7 2 15,3 2 7-15,1-2-9 16,1 3 1-16,-2-10 0 16,-8-5 1-16,-2-4-1 15,-7-6 0-15,-4-6 0 16,-7-2-1-16,1-7-17 16,-1 0-12-16,-2 0-24 15,-2 0-18-15,2 0-49 16,1 0-114-16,1 0-113 15,-1 0-351-15</inkml:trace>
  <inkml:trace contextRef="#ctx0" brushRef="#br0" timeOffset="129830.841">5684 17859 58 0,'0'0'1070'16,"0"0"-895"-16,0 0-69 16,0 0 58-16,0 0-32 15,0 0-81-15,0 0-37 0,-14 25-14 16,-4 20 0 0,-5 22 7-16,-8 9 28 0,-1 17-14 15,1-4-9-15,5 3-4 16,5-12-8-16,5-7 1 15,3-16-1-15,6-12 0 16,0-16-1-16,1-11 1 16,6-14 0-16,-2 3 0 15,2-7-10-15,0 0-37 16,0 0-85-16,0 0-91 16,8-7-299-16</inkml:trace>
  <inkml:trace contextRef="#ctx0" brushRef="#br0" timeOffset="130770.961">5750 18277 192 0,'0'0'323'0,"0"0"-171"15,0 0-9-15,0 0-44 16,0 0-25-16,0 0-31 15,0 0-2-15,0 0 5 16,0 0-8-16,0 0-15 16,0 0 4-16,0 0-11 15,0 0 0-15,0 0-3 16,0 0 6-16,0 0 3 16,0 0 5-16,0 0-6 15,0 0-4-15,0 0 9 0,0 0-10 16,0 0 0-1,0 0 4-15,0 0-1 0,0 0-17 16,0 2 6-16,0 14-8 16,0 1 0-16,0 8 0 15,0-2 0-15,8 12 6 16,1-7-5-16,-5 4-1 16,4-3 1-16,-5-4 4 15,1-4-5-15,2 2 0 16,-2-4 0-16,-2-1 2 15,0-2 9-15,1 3-11 16,-3-8 1-16,2-4-1 16,0-2 1-16,-2-1 1 0,0-4-1 15,3 0 0-15,-3 0 14 16,0 0-8-16,0 0 5 16,0 0 15-16,0 0-12 15,0 0-15-15,0 0-42 16,0-4-46-16,0-1 15 15,0-8-40-15,0 2-45 16,0 3-204-16</inkml:trace>
  <inkml:trace contextRef="#ctx0" brushRef="#br0" timeOffset="131072.025">6094 18559 892 0,'0'0'256'0,"0"0"-119"16,0 0-74-16,0 0-31 15,0 0 23-15,0 0 51 16,0 0-45-16,-53 176-13 15,41-122-32-15,-1-11-10 16,5-4 1-16,3-9-7 0,-1-11 0 16,4-2-6-1,-2-12-28-15,4 1-56 0,0-6-68 16,0 0-249-16</inkml:trace>
  <inkml:trace contextRef="#ctx0" brushRef="#br0" timeOffset="131423.978">6472 17977 1270 0,'0'0'405'16,"0"0"-289"-16,0 0-78 15,0 0-38-15,0 0 0 16,0 0 10-16,0 0 18 16,73 137-11-16,-41-93 12 15,-2-2-12-15,-4-12-16 16,-3-6 6-16,-7-5-7 15,-2-4-11-15,-2-7-30 16,1 3-20-16,5-11-90 16,14 0-109-16,-7-8-57 15,2-12-576-15</inkml:trace>
  <inkml:trace contextRef="#ctx0" brushRef="#br0" timeOffset="131672.741">6865 17925 1056 0,'0'0'332'16,"0"0"-133"-16,0 0-61 15,0 0-73-15,0 0-46 16,0 0-3-16,-40 141 64 16,10-58-26-16,-2 13-26 15,2 0-22-15,11-7-5 0,3-13 5 16,8-10-6-1,3-19 0-15,5-14-9 0,0-6-50 16,0-15-49-16,5-6-118 16,10-2-110-16,7-4-663 0</inkml:trace>
  <inkml:trace contextRef="#ctx0" brushRef="#br0" timeOffset="132031.735">7073 18365 1132 0,'0'0'183'0,"0"0"-13"16,0 0 0-16,0 0-97 15,0 0-46-15,0 0-27 0,0 0-4 16,62-28-13-16,-50 28 6 15,-2 0 1-15,-4 4 10 16,-6 15 21-16,0 4 7 16,0 1-6-16,0 5-9 15,-16 0-3-15,-5 1 0 16,-4-6 5-16,2-5 1 16,0-4 9-16,6-8-9 15,3 0-6-15,12-7-10 16,2 0-13-16,0 0-31 15,29 0-102-15,23 0 60 0,44 0 17 16,-8 0-67-16,-8 0-425 16</inkml:trace>
  <inkml:trace contextRef="#ctx0" brushRef="#br0" timeOffset="132256.705">7551 18477 1026 0,'0'0'549'0,"0"0"-390"16,0 0-35-16,0 0-33 15,0 0-19-15,0 0-33 0,0 0-34 16,-34 42-5 0,20-2 0-16,-7 7 0 0,3-1-1 15,-1 3-60-15,9-15-81 16,10-10-147-16,0-9-81 15,2-15-591-15</inkml:trace>
  <inkml:trace contextRef="#ctx0" brushRef="#br0" timeOffset="132579.322">7617 17747 1430 0,'0'0'323'0,"0"0"-221"16,0 0-61-16,0 0-26 15,0 0-12-15,0 0 26 16,0 0 17-16,74 124-24 15,-47-77-4-15,0 2-10 16,-7-4-2-16,0-8-6 16,-1-8-9-16,-3-6-20 15,4-8-44-15,1-6-38 16,15-9-92-16,-2-5-66 16,-5-14-328-16</inkml:trace>
  <inkml:trace contextRef="#ctx0" brushRef="#br0" timeOffset="132797.115">8006 17778 735 0,'0'0'610'0,"0"0"-445"16,0 0-83-16,0 0-30 16,0 0-7-16,0 0 49 15,0 0 4-15,-34 176-15 16,16-100-49-16,-3 1-18 15,3 4-15-15,3-8 6 16,4-9-7-16,4-6-47 16,7-18-67-16,0-10-161 15,0-18-240-15</inkml:trace>
  <inkml:trace contextRef="#ctx0" brushRef="#br0" timeOffset="133331.7">8206 18178 1061 0,'0'0'206'0,"0"0"-60"0,0 0 43 16,0 0-40-1,0 0-53-15,0 0-12 0,0 0-45 16,36-66-23-16,-14 61-16 16,0 5 0-16,4 0-1 15,-4 0 1-15,-5 0-9 16,-6 0 9-16,-3 5 0 16,-3 13 0-16,-5-2 2 15,0 5 0-15,0 6 5 16,-11 2-7-16,-12 2 0 15,-7-2-30-15,-4-5 0 16,2-8-20-16,8-2 7 16,15-10 27-16,3-4-1 0,6 0-17 15,0 0-40-15,24 0 23 16,6 0 32-16,10 0 19 16,-1 0 6-16,-3 0 5 15,-7 12-10-15,-6 0 20 16,-4 1 9-16,-4 10 17 15,-8-5-3-15,-5-1-18 16,-2 8-14-16,0-2-2 16,-13 7-3-16,-17-2-7 15,-15-3-1-15,-9-2-43 16,-26-17-87-16,10-1-124 16,9-5-765-16</inkml:trace>
  <inkml:trace contextRef="#ctx0" brushRef="#br0" timeOffset="140380.818">10220 18230 909 0,'0'0'231'15,"0"0"-112"-15,0 0-2 16,0 0 68-16,0 0-50 16,0 0-36-16,0-23-28 0,0 23-11 15,0 0-25 1,0 0-18-16,0 0-5 0,0 0-11 15,0 0-1-15,2 5-8 16,9 8 8-16,5 8 23 16,2 6-4-16,-2-4-10 15,-3-2 4-15,-4-1-3 16,0-11-8-16,-4-2-1 16,-3-7 8-16,4 0-2 15,1 0 5-15,9-12 3 16,14-27 17-16,15-14-17 15,12-8-15-15,8-11-9 16,0 10-1-16,1 4-18 16,-5 4-3-16,-4 13 9 15,-2 11 12-15,-14 6-7 0,-7 5 16 16,-16 14-7 0,-10 0-9-16,-6 5-16 0,-2 0-15 15,0 0-2-15,0 0-17 16,0 10-60-16,0 9-94 15,3-5-111-15</inkml:trace>
  <inkml:trace contextRef="#ctx0" brushRef="#br0" timeOffset="143540.86">13511 18219 1121 0,'0'0'172'0,"0"0"-112"0,0 0 34 15,0 0 76-15,0 0-42 16,0 0-59-16,0 0-27 15,-12-41-26-15,12 41-6 16,0 0-10-16,4 0-6 16,9 0 6-16,6 0 0 15,3 6 9-15,3 6-2 16,6 11 8-16,-3-6 1 16,3 8 5-16,-3-3 2 15,-1-3-10-15,-7-4-7 16,-4-1 0-16,-4-8-5 15,-3-2 0-15,-4-4 1 0,5 0 8 16,6 0 5-16,16-16 19 16,13-14-9-16,20-19-13 15,11-3-12-15,2-6 0 16,-6 0-13-16,-7 5 6 16,-13 11 7-16,-7 13 8 15,-16 0-8-15,-7 11-8 16,-12 12 7-16,-3-1 0 15,-7 7 0-15,0 0-7 16,0 0-20-16,0 0-90 16,0 7-84-16,-12-1-343 0</inkml:trace>
  <inkml:trace contextRef="#ctx0" brushRef="#br0" timeOffset="149187.409">17507 18307 1099 0,'0'0'329'16,"0"0"-176"-16,0 0 1 15,0 0-34-15,0 0-44 16,0 0-38-16,-8 0-28 16,8 0-10-16,0 0-16 15,0 5-9-15,0 6 10 16,12 7 14-16,4 1 0 16,-2 4 1-16,1-2 10 15,-2-2-9-15,-4-6 1 0,-4-6-1 16,0-2 5-16,-3-5 3 15,3 0-2-15,4 0 4 16,8-5 12-16,20-19 7 16,18-18-9-16,12-12-21 15,11-8-6-15,2-3-11 16,-5 11 2-16,-7 3-6 16,-11 14 2-16,-8 3-3 15,-13 15 12-15,-9 2 3 16,-14 16 7-16,-7-5-1 15,-4 6-7-15,-2 0-8 16,0 0-13-16,0 0-9 0,0 0-61 16,0 0-12-16,0 24-49 15,0-8-65-15,0 2-787 16</inkml:trace>
  <inkml:trace contextRef="#ctx0" brushRef="#br0" timeOffset="150012.935">20916 18114 856 0,'0'0'259'15,"0"0"-151"-15,0 0 34 16,0 0 86-16,0 0-40 16,0 0-44-16,0 0-42 15,0-18-27-15,0 18-19 16,0 0-9-16,0 0-14 16,0 0-29-16,0 5-4 15,13 14-24-15,19 15 24 16,8 12 0-16,10 8 1 15,10 4 0-15,-5-5 5 16,-5 5-4-16,-4-9-2 16,-3-2 6-16,-7-10 0 0,-8-3-3 15,-3-5-2 1,-7-12-1-16,-6-5-5 0,-4-8-18 16,-3 3-19-16,-3-7-11 15,0 0-15-15,3 0-9 16,-1 0-43-16,10 0-57 15,-2-7-63-15,1-9-171 0</inkml:trace>
  <inkml:trace contextRef="#ctx0" brushRef="#br0" timeOffset="150299.752">21347 18078 1023 0,'0'0'272'0,"0"0"-181"16,0 0-59-16,0 0 15 16,0 0 89-16,0 0-35 15,-151 163-27-15,91-92-31 16,-2 0-20-16,5-1-17 15,8-4 1-15,13-18-7 16,9-14-1-16,9-10-9 16,14-13-51-16,4 1-216 15,0-12-496-15</inkml:trace>
  <inkml:trace contextRef="#ctx0" brushRef="#br0" timeOffset="175643.67">4185 12177 590 0,'0'0'283'0,"0"0"-140"0,0 0-25 16,0 0-47-16,0 0 18 15,0 0-13-15,0-16 19 16,0 13-12-16,0-2 8 15,0 4-31-15,0-3-3 16,0 4 3-16,0 0-21 16,0 0-14-16,0 0-12 15,0 0-12-15,0 0-1 16,0 0-9-16,0 0-4 16,0 0-8-16,0 20-3 15,0 7 9-15,0 15 12 16,0 11 2-16,0 8 0 15,5 1 0-15,-1 0-3 0,1-6 4 16,0-5 0-16,-3-9 0 16,4-8-3-16,-3-10 3 15,-3-6 0-15,2-5 2 16,-2-3-1-16,0-6-1 16,0-4 1-16,0 2-1 15,0-2 1-15,0 0-1 16,0 0-1-16,0 0-19 15,0 3-66-15,0 3-159 16,0-2-271-16</inkml:trace>
  <inkml:trace contextRef="#ctx0" brushRef="#br0" timeOffset="176808.058">4181 14936 227 0,'0'0'648'16,"0"0"-528"-16,0 0 31 16,0 0-23-16,0 0-53 15,0 0-27-15,0 0 4 16,-3-9 8-16,3 9-8 0,-4-4 1 16,4 4-10-16,0 0 4 15,-1-3-11 1,-2 1-8-16,1 0-27 0,-5-3 0 15,6-2 0-15,1 1-2 16,0-6 2-16,0 1-3 16,0 0-8-16,0-3-28 15,8 2 3-15,5 6 17 16,2-1-3-16,4 7-1 16,2 0-19-16,-4 0-62 15,-3 19 23-15,1 12 26 16,-8 12 41-16,-7 11 12 15,0 6 1-15,-10 7 0 0,-14-10 1 16,-4-3 0 0,3-8-1-16,4-14 0 0,1-11 1 15,10-8-1-15,6-6 7 16,4-3 5-16,0-4-6 16,0 0-5-16,23 0-1 15,19-11 1-15,9-7 8 16,9 1-9-16,2-2 0 15,-8 3-9-15,-8 2-22 16,-13 6-35-16,-15 5 6 16,-8 3-50-16,-10 0 5 15,0 0-53-15,0 0-8 0</inkml:trace>
  <inkml:trace contextRef="#ctx0" brushRef="#br0" timeOffset="177935.349">4141 16568 963 0,'0'0'188'15,"0"0"-139"-15,0 0-7 16,0 0 34-16,0 0-31 16,0 0-19-16,0 0 16 15,-2-16-12-15,2 4-23 16,12 3-7-16,7 0-2 0,5-3-4 15,-1 7 5-15,-2 1-12 16,-4 4-3-16,0 0-10 16,-7 14-8-16,-3 11 16 15,-6 11 16-15,-1 4 1 16,0 3 1-16,-13 3 1 16,-16-4 0-16,0-2 6 15,0-14-6-15,9-5-1 16,6-13 0-16,9-4 1 15,5-4 0-15,0 0 0 16,0 0-1-16,22 0-4 16,7-6-8-16,7 0 12 0,3 1 0 15,-2 5 0 1,-10 0 5-16,-3 5-5 0,-8 9 0 16,-7 8 0-16,-3 2 1 15,-6 1 0-15,0 2 8 16,0-8-1-16,0-1-7 15,-11-6 15-15,1-7-3 16,0-1 18-16,-5-4-6 16,-4 0-21-16,-15 0-4 15,4-4-87-15,7-2-454 0</inkml:trace>
  <inkml:trace contextRef="#ctx0" brushRef="#br0" timeOffset="178879.362">4557 17983 1013 0,'0'0'214'16,"0"0"-118"-16,0 0-4 0,0 0 80 15,0 0-35-15,0 0-57 16,0 0-37-16,-70-19-29 15,47 38-5-15,-10 12-9 16,-2 9 0-16,-4 7 2 16,3-6-1-16,5 1 7 15,13-7-7-15,1-5-1 16,10-6 0-16,3-2 0 16,-2-10 0-16,6-2-6 15,0-2 4-15,0 4-11 16,0-8-4-16,2 1-5 15,16-2-24-15,8 4 27 16,11-3 3-16,7-4 2 0,8 0-11 16,-1 0-6-16,2-14-25 15,-7-1 0-15,-7 7-2 16,-8-3-19-16,-4 6 23 16,-12-3-18-16,-8 5 13 15,-2 2 5-15,-1-6 11 16,-4 2-24-16,0-8-23 15,0 4-742-15</inkml:trace>
  <inkml:trace contextRef="#ctx0" brushRef="#br0" timeOffset="179277.73">4510 18066 1136 0,'0'0'287'0,"0"0"-183"16,0 0-66-16,0 0-3 15,0 0-26-15,0 0-9 16,0 0 0-16,13 15 0 16,2 18 42-16,4 7 12 15,2 13 12-15,0 1-23 16,-4 2-22-16,0-1-14 15,-2-4 6-15,-5-2-5 0,1-15-8 16,-7-8 1 0,2-5 7-16,-4-7-7 0,-2-9 0 15,3-1 0-15,-3-4-1 16,0 0 0-16,2 0 0 16,-2 0-10-16,0 0 0 15,0 0-12-15,0 0-38 16,0 6 9-16,0 2-10 15,0-2-54-15,0 7-26 16,-5-3-123-16,-5 1-464 0</inkml:trace>
  <inkml:trace contextRef="#ctx0" brushRef="#br0" timeOffset="181829.822">4178 10543 568 0,'0'0'254'0,"0"0"-89"16,0 0-57-16,0 0-12 16,0 0-21-16,0 0 12 15,0 0-19-15,-29-92 5 16,29 86-5-16,0 4 1 15,0 2-23-15,0 0-17 16,0 0-27-16,0 0-2 0,0 8-11 16,0 19 10-16,7 9-5 15,10 9 6-15,4 0 0 16,-3 5 1-16,-3-4 0 16,4 2 1-16,-7-7-1 15,2-2 0-15,-4-5 6 16,-5-5-6-16,-2-6 0 15,2-10 0-15,-5-5-1 16,2-5 1-16,-2-2-1 16,0-1-2-16,3 0 2 15,-1 0-8-15,-2 0-77 16,3 7-88-16,-3 0 8 16,0-4-104-16</inkml:trace>
  <inkml:trace contextRef="#ctx0" brushRef="#br0" timeOffset="182363.955">4563 10330 652 0,'0'0'113'0,"0"0"73"16,0 0-38-16,0 0-59 15,0 0-6-15,0 0-6 16,0 0-8-16,0-62-16 16,0 62-36-16,0 0-17 0,-17 28-1 15,-11 7 1 1,-11 17 0-16,-3 0 0 0,4-2 5 16,4-7-5-16,6-12 1 15,9-7 1-15,3-8-2 16,3-3-2-16,6-8 2 15,4 2 1-15,1-7-1 16,2 2-16-16,0 5 6 16,0 2-22-16,0-2 16 15,0 3 1-15,7 4 7 16,23 1 7-16,13-1 0 16,15-1 0-16,6-3-7 15,9 1 7-15,-9 1 1 0,-3-8 0 16,-18 1 2-1,-12 0-1-15,-10-2 0 0,-13-3 0 16,-3 0 5-16,-5 3 45 16,0-3 8-16,0 0 0 15,0 0-20-15,0 0-7 16,0 0-12-16,0 0-8 16,0 0-12-16,2 0-1 15,10 0-29-15,1 0-146 16,-4 0-188-16</inkml:trace>
  <inkml:trace contextRef="#ctx0" brushRef="#br0" timeOffset="183340.862">4799 9970 502 0,'0'0'319'15,"0"0"-177"-15,0 0-9 16,0 0-46-16,0 0-45 15,0 0 8-15,0 0-21 16,-101-131-10-16,61 118-19 16,-10 8 1-16,-10 5 1 15,-9 0-2-15,-14 5-9 16,-5 18 8-16,-1 2 0 16,7 4 0-16,2 1-1 15,18 2 2-15,3 2-5 0,10 4 5 16,13 3 0-1,5 12 0-15,5 10-8 0,4 16 14 16,5 15-6-16,7 10 19 16,1 0-8-16,7 5-11 15,2-4 0-15,0-3 11 16,21 0-10-16,12-12 5 16,14-10-6-16,16-13-1 15,34-7 1-15,40-18 0 16,36-26-9-16,-5-16 18 15,-29 0-14-15,-40-16 11 16,-35-7-12-16,3-3 12 16,2-8-6-16,-6-6 2 15,-16-5-2-15,-13-1 6 16,-15-13 4-16,-8-4-4 0,-11-6-5 16,0-5 6-16,0-8-7 15,-11-5-8-15,-2-1-4 16,-9-7-23-16,-1 0-8 15,-5 7 7-15,-8 9 20 16,-11 16 1-16,-12 18 10 16,-9 16 4-16,-12 16-13 15,-10 13-22-15,0 0-20 16,2 29-6-16,-13 29-77 16,23-3-154-16,21-8-231 0</inkml:trace>
  <inkml:trace contextRef="#ctx0" brushRef="#br0" timeOffset="183730.817">5600 10688 1028 0,'0'0'233'0,"0"0"-53"16,0 0-53-16,0 0-67 15,0 0-38-15,0 0-22 16,0 0-20-16,-8-10-2 16,32 10 22-16,5 3-1 15,12 4 0-15,1 1 1 16,-1-2-1-16,-3-5-31 16,-6 3-57-16,-5 4 6 15,-15-3-99-15,-9 4-320 0</inkml:trace>
  <inkml:trace contextRef="#ctx0" brushRef="#br0" timeOffset="183923.78">5612 11022 871 0,'0'0'149'16,"0"0"-112"-16,0 0-37 16,134-38 0-16,-80 26-53 15,-9 1-539-15</inkml:trace>
  <inkml:trace contextRef="#ctx0" brushRef="#br0" timeOffset="184531.925">6605 10327 1020 0,'0'0'231'0,"0"0"-48"16,0 0-19-16,0 0-93 15,0 0-15-15,0 0-33 16,0 0-16-16,-19 16-7 0,-6 18-12 16,-7 9 12-1,2 1 20-15,-4 4-20 0,5-6 0 16,-1-2 0-16,6-10 11 15,8-5-11-15,2-5 0 16,7-14-1-16,4 0 1 16,3-3-2-16,0-3 1 15,0 0 0-15,3 7-19 16,21-2 2-16,9 1 18 16,12-5 3-16,8-1-3 15,4 0-15-15,3 0-11 16,-5-9-32-16,-8-4-13 15,-5 1-28-15,-12 0-13 16,-8-3-5-16,-12 6-118 16,-6 0-150-16</inkml:trace>
  <inkml:trace contextRef="#ctx0" brushRef="#br0" timeOffset="184795.598">6703 10441 846 0,'0'0'261'0,"0"0"-75"16,0 0 2-16,0 0-23 16,0 0-55-16,0 0-35 15,0 0-36-15,0-40-39 16,0 40-4-16,0 9-12 16,0 24 7-16,0 9 8 15,5 11 1-15,4 5 0 0,-5-2 0 16,-1-5 0-1,2-2 0-15,-1-4-2 0,2-2-5 16,1-3 3-16,-7 7-129 16,2-9-192-16,-2-10-717 0</inkml:trace>
  <inkml:trace contextRef="#ctx0" brushRef="#br0" timeOffset="200051.756">10038 18820 348 0,'0'0'160'16,"0"0"-48"-16,0 0 80 0,0 0-65 15,0 0-51-15,0 0-37 16,-10-19 2-16,10 19-24 15,0 0-2-15,0 0-8 16,-4 0 17-16,4 0 0 16,0 0 0-16,0 0 14 15,0 0 13-15,0-5-4 16,0 5-34-16,0 0 3 16,0 0 3-16,0 0-19 15,0 0-5-15,0 0 4 16,0 0 1-16,0 0-2 15,0 0 2-15,0 0 10 0,0 0-9 16,0 0 11-16,0 0-12 16,0 0 18-16,0 0-4 15,0 0 14-15,0 0-9 16,0 0-18-16,0 0 1 16,0 0 0-16,0 0-1 15,0 0-1-15,0 0-1 16,0 0-6-16,0 0 6 15,0 0-5-15,0 0-1 16,23 0-17-16,25 0 24 16,41-3 39-16,5 3 17 15,17-4-43-15,5 4-2 16,-21 0-10-16,-6 0 7 0,-15 0-6 16,-22 0-2-16,-21 0-11 15,-13 0 11-15,-11 0 0 16,-5 0 12-16,-2 0-6 15,0 0 7-15,0 0-6 16,0 0 2-16,0 0-9 16,0 0-24-16,0 0-118 15,0 0-167-15</inkml:trace>
  <inkml:trace contextRef="#ctx0" brushRef="#br0" timeOffset="201434.694">10523 19143 998 0,'0'0'192'0,"0"0"-29"16,0 0 12-16,0 0-35 15,0 0-55-15,0 0-26 16,0 0-23-16,0-6-26 16,0 6-10-16,-3 0-6 15,-20 16-3-15,-15 11 9 16,-15 12 1-16,-5 3-1 15,-2 8-1-15,5-7 1 16,11-1 0-16,10-13-5 16,11-5 5-16,10-7 0 0,8-4-15 15,5-8-23 1,0-1 13-16,23-4 12 0,24 0 13 16,20 0 0-16,14 0 0 15,7 0 1-15,-5 0-1 16,-13-4-11-16,-15 4 3 15,-19 0-10-15,-15 0-17 16,-11 0-32-16,-8 0-16 16,-2 0-26-16,0 0-27 15,-12 0-191-15,-9 0-364 0</inkml:trace>
  <inkml:trace contextRef="#ctx0" brushRef="#br0" timeOffset="201747.422">10544 19277 1023 0,'0'0'221'15,"0"0"-42"-15,0 0 47 16,0 0-66-16,0 0-46 16,0 0-44-16,0 0-29 15,-12-43-41-15,12 43-7 16,0 19-13-16,0 24 10 15,0 21 10-15,0 13-1 16,5 12 0-16,5 4 1 16,-2 2-1-16,5-4 1 15,-6-12 0-15,-1-20 1 0,-1-20-1 16,-3-8-1-16,-2-19 1 16,2-6 0-16,-2-6 1 15,5 0 1-15,9 0-2 16,-1-16-77-16,5-7-400 0</inkml:trace>
  <inkml:trace contextRef="#ctx0" brushRef="#br0" timeOffset="202732.842">13252 18859 523 0,'0'0'357'0,"0"0"-220"15,0 0 14-15,0 0-54 16,0 0-26-16,0 0-22 16,0 0-11-16,-2 0-2 15,2 0-6-15,0 0 8 16,0 0 3-16,0 0-18 15,0 0-10-15,22 0-12 16,28 0 40-16,23 0 10 16,26 0-22-16,12 0-23 0,5 0-6 15,-7 0 6-15,-10 0-6 16,-19 0-8-16,-15 0-35 16,-23 0-32-16,-17 0-48 15,-12 0-65-15,-13 7-382 0</inkml:trace>
  <inkml:trace contextRef="#ctx0" brushRef="#br0" timeOffset="203197.966">13569 19224 886 0,'0'0'138'0,"0"0"-33"15,0 0-37-15,0 0 0 16,0 0-15-16,0 0-40 15,0 0 0-15,143-93-12 16,-116 93 1-16,-3 0-2 0,-5 0 9 16,-10 12 7-16,-9 11-16 15,0 12 0-15,-21 14 12 16,-20-3-4-16,-11 6 6 16,-5-4-7-16,6-7-6 15,5-11 0-15,22-9-1 16,10-12 0-16,14-3-1 15,0-6-12-15,33 0 4 16,45 0 9-16,53 0 11 16,0 0-4-16,-4-6-7 15,-21 6-17-15,-11 0-65 16,-15 0-2-16,-15 0-172 0</inkml:trace>
  <inkml:trace contextRef="#ctx0" brushRef="#br0" timeOffset="204473.676">17689 19077 1043 0,'0'0'143'16,"0"0"-91"-16,0 0 39 16,0 0-53-16,0 0-23 15,0 0-15-15,24-11 2 16,28 11 5-16,20 0 23 0,22 0 17 15,14 0 34 1,5-5-37-16,4-2-2 0,-11-4 2 16,-13 4-20-16,-22-2-15 15,-16 6-9-15,-22-2-16 16,-19 5-37-16,-11 0-76 16,-10 0-51-16,-22 0-61 15,-5 0-623-15</inkml:trace>
  <inkml:trace contextRef="#ctx0" brushRef="#br0" timeOffset="204931.605">18011 19372 717 0,'0'0'611'16,"0"0"-548"-16,0 0-5 16,0 0 68-16,0 0-54 15,0 0-42-15,0 0-8 16,102-100-9-16,-68 96-1 0,-1-5-12 15,-1 9 1 1,-4 0-1-16,-11 0-1 0,-1 0-9 16,-7 25 4-16,-7-3 6 15,-2 16 1-15,0 1 13 16,-27 9-8-16,-3-7-4 16,-3 0 6-16,-2-9-7 15,5-3 0-15,3-8-1 16,11-9-13-16,7 6 4 15,5-11-33-15,4 2-16 16,4 0-13-16,32 2 30 16,23-5 21-16,75-6-28 15,-8 0-90-15,-4 0-399 0</inkml:trace>
  <inkml:trace contextRef="#ctx0" brushRef="#br0" timeOffset="205607.702">20554 19070 660 0,'0'0'504'0,"0"0"-409"16,0 0-19-16,0 0-34 16,0 0-16-16,0 0 4 15,0 0 14-15,-24 0-12 16,24 0-13-16,0 0-13 16,0 0 2-16,7 0 24 15,35 0-32-15,49 7 38 16,63 1 1-16,59 2-4 15,19-4-18-15,-19 1-11 16,-58-7-5-16,-54 0 1 0,-27 0-2 16,-15 0 1-16,3 0-1 15,-5 0 0-15,-8 0 0 16,-19 0 0-16,-15 0-14 16,-10 0 5-16,-5 0-70 15,0 0-74-15,0 0-230 0</inkml:trace>
  <inkml:trace contextRef="#ctx0" brushRef="#br0" timeOffset="206245.944">21079 19443 886 0,'0'0'261'0,"0"0"-104"16,0 0-62-16,0 0 3 16,0 0 6-16,0 0-19 15,0 0-25-15,42-41-38 16,-7 30-19-16,8 3 4 15,6-3-9-15,-2 6 2 16,-10 5-17-16,-4 0 8 16,-15 0-8-16,-7 5-17 15,-11 14 3-15,0 11 31 16,-6 3 0-16,-26 10 0 16,-6-3 19-16,-8 2-7 15,1-2-3-15,3-11-9 16,9-10 1-16,10-7-1 15,7-1 0-15,8-6-1 16,6-5-9-16,2 0-3 0,0 7-3 16,4-7-6-16,23 6 22 15,12-6 12-15,15 6 24 16,10-6-14-16,7 0-22 16,-7 0-17-16,-3 0 5 15,-10 0-49-15,5 0-95 16,-18-6-6-16,-6 6-326 0</inkml:trace>
  <inkml:trace contextRef="#ctx0" brushRef="#br0" timeOffset="206756.64">20670 20250 1134 0,'0'0'239'16,"0"0"-191"-16,265-8-3 16,-71-2 54-16,13 0-38 15,-33 10-25-15,-54-4-7 16,-52 4-28-16,-19 0 12 0,-3-5-12 16,-3 5 1-16,-6 0-2 15,-17 0-36-15,-8-5-7 16,-12 0-24-16,0-2-47 15,0-5-485-15</inkml:trace>
  <inkml:trace contextRef="#ctx0" brushRef="#br0" timeOffset="207431.55">17680 20403 1054 0,'0'0'239'0,"0"0"-188"15,0 0-50-15,0 0 7 16,234-3 32-16,-82-12-8 15,51-9 4-15,9 12-12 16,-32 0-23-16,-45 8-1 16,-58 4-1-16,12-6-77 15,-21 6-174-15,-12-3-558 0</inkml:trace>
  <inkml:trace contextRef="#ctx0" brushRef="#br0" timeOffset="208145.803">13269 19943 1126 0,'0'0'185'16,"0"0"-140"-16,0 0-38 16,0 0-7-16,0 0 0 0,0 0 0 15,0 0 6 1,106 5 13-16,20 14 32 0,47-4 30 16,30 0-17-16,0-10-45 15,-19-5-18-15,-47 0 0 16,-33 0 0-16,-29 0-1 15,-15 6-44-15,-16 7-101 16,-23-3-338-16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4-01T11:16:56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7128 9544 542 0,'0'0'345'15,"0"0"-179"-15,0 0-17 16,0 0-22-16,0 0-24 16,0 0 21-16,0-27 4 15,0 23-23-15,-2 0-23 16,2 0 10-16,-3 1-14 16,3 2-9-16,0-1-6 15,0 0-5-15,0 2-17 16,-2 0-1-16,2 0 2 15,0 0-23-15,-3 0 0 16,3 0-10-16,0 0-3 16,-1 0-6-16,1 0-8 15,0 0-12-15,0 8-5 0,0 9 4 16,0 8 14-16,4 8-1 16,7 5 8-16,3-1 1 15,-3-5-1-15,3-2 0 16,-1-9-5-16,1-2-3 15,1-5-32-15,1-5 12 16,-3-5-13-16,3-4-6 16,-1 0 23-16,3 0 24 15,4-15 12-15,2-5-10 16,1-6-1-16,-2-3 10 16,-6 2-11-16,-3-1 0 15,-6 3 1-15,-1 0 0 0,-1 2 0 16,0-1 1-16,-4 4 0 15,2-1 7-15,-2 8-8 16,0 1 0-16,1 6 13 16,-3 1-6-16,2 5 4 15,-2 0-11-15,0 0 8 16,0 0-9-16,0 0-1 16,0 0-8-16,0 2-6 15,0 13 6-15,4 5 0 16,4 10 9-16,-2 7 1 15,3 5 4-15,1 2-5 16,2 5 0-16,-1 0 0 16,1 5 1-16,-2 0 1 15,0-4-2-15,-2 1 0 16,-3-4 0-16,-3-7 0 0,-2-5-1 16,0-5 0-16,0-9 1 15,0-3 10-15,-16-7-9 16,-3-2 14-16,-8-5 4 15,-10-4 1-15,-2 0 14 16,-6-1-15-16,2-18-9 16,3-6-1-16,7-3 4 15,6-1-13-15,9 1-22 16,12 3-33-16,6 3-20 16,18-1-83-16,15 6-231 15,3 5-188-15</inkml:trace>
  <inkml:trace contextRef="#ctx0" brushRef="#br0" timeOffset="405.979">7823 9822 1175 0,'0'0'341'0,"0"0"-146"0,0 0-38 16,0 0-83-16,0 0-47 16,0 0-20-16,0 0 3 15,-12 72 50-15,12-24-17 16,0 8-2-16,0 0-31 15,0 0 20-15,0-2-5 16,0-7-10-16,0-9 4 16,0-6-10-16,0-13 5 15,0-5-12-15,0-9 4 16,0-2 7-16,0-3 37 16,0 0-5-16,0 0-20 15,0 0-10-15,4 0-15 16,16 0-117-16,-4-10-209 15,8-2-926-15</inkml:trace>
  <inkml:trace contextRef="#ctx0" brushRef="#br0" timeOffset="1797.029">10933 9753 192 0,'0'0'821'0,"0"0"-638"0,0 0 25 16,0 0 34-16,0 0-61 15,0 0-51-15,-18-49-16 16,18 44-12-16,0 3-20 15,0 2-8-15,-2 0-34 16,2 0-22-16,-2 0-7 16,0 0-11-16,-4 8-1 15,5 12-14-15,-4 7 1 16,5 5 14-16,0 4 0 16,0-2 0-16,0-3 0 15,3-6-1-15,12-5-2 16,8-8-38-16,2-2-27 15,6-2 13-15,2-8 27 0,0 0 15 16,-6 0 6-16,-2-10 7 16,-8-5 0-16,-3-5 17 15,-7 1-17-15,-3-3 6 16,-4-1 20-16,0 1-7 16,0 3 8-16,0 4 1 15,0 0-1-15,0 4-18 16,0 3 7-16,0 3 19 15,0 2-21-15,0 3-14 16,0 0-7-16,0 0-15 0,0 0-6 16,0 8-9-1,0 13 27-15,6 4 4 0,3 4 6 16,1 8-9-16,-5 1 9 16,0 6 0-16,2 0 0 15,-5 2 0-15,3 3 0 16,-5-2 0-16,0-2 1 15,0-2-1-15,0-6 0 16,0-4 0-16,0-6 0 16,-3-6 1-16,-5-2 12 15,-1-5-5-15,-5 1 0 16,-1-9 3-16,-5 2-10 16,-7-4 7-16,-9-4-7 0,-4 0 4 15,-5 0-5 1,1-7-30-16,4-9-44 0,7-15-47 15,10 2-87-15,17-2-360 16</inkml:trace>
  <inkml:trace contextRef="#ctx0" brushRef="#br0" timeOffset="2515.511">11622 10089 971 0,'0'0'201'0,"0"0"-66"15,0 0 17-15,0 0 34 0,0 0-55 16,0 0-31-1,0 0-34-15,-3-11-32 0,3 2-8 16,0-2-26-16,6-5 1 16,5 6 14-16,-1 0-3 15,4-1-12-15,-1 9 0 16,3-2-1-16,-1 4-8 16,-3 0 3-16,3 4 0 15,-4 11-4-15,-1 6 9 16,-6 7-5-16,-4 3 6 15,0 3 0-15,-2 0 1 16,-19-2-1-16,-1 0 0 16,-3-5 1-16,1-7-1 15,4-4 13-15,7-8-11 16,3-3-1-16,8-3 10 0,2-2-11 16,0 0 0-16,19 0 1 15,16 0-1-15,14 0 11 16,4 0 22-16,0 0-32 15,-5 0 9-15,-15 0-10 16,-13 0 0-16,-6 0 0 16,-10 0-2-16,-2 0 1 15,-2 0 1-15,0 0 1 16,0 0 8-16,0 0-2 16,0 0-5-16,0 2-2 15,0 1-47-15,0 2-193 16,3-1-328-16</inkml:trace>
  <inkml:trace contextRef="#ctx0" brushRef="#br0" timeOffset="4047.64">15646 9866 487 0,'0'0'626'16,"0"0"-460"-16,0 0-15 15,0 0 64-15,0 0-19 0,0 0-72 16,4-61-13-16,-3 52 1 15,-1 4-29-15,3 3-4 16,-3-1-20-16,0 3-4 16,0 0-25-16,0 0-9 15,0 0-21-15,0 7 0 16,0 13-14-16,-4 7 6 16,0 6 7-16,2 5-8 15,2 1 8-15,0-3 0 16,0-8-7-16,7-2-20 15,14-7-2-15,6-5-60 16,9-7 37-16,1-7 22 16,1 0 8-16,-2-5-2 0,-7-14 15 15,-7-5 10-15,-6-3 0 16,-9-2 6-16,-5-3-6 16,-2 3 1-16,0 1 0 15,0 6 11-15,-6 5 3 16,-1 5 0-16,2 5 0 15,0 4 27-15,5 1-25 16,0 2-9-16,0 0-8 16,0 0-10-16,0 0-17 15,0 14 3-15,0 7 17 16,0 12 7-16,0 5 0 16,0 9 0-16,0 4 3 15,0 1-3-15,-4 3-10 0,0 0 10 16,0-3-1-1,-1-3 9-15,3-7-16 0,2-5 16 16,0-8-16-16,0-5 16 16,0-7-8-16,0-3 0 15,0-5 0-15,-2-2 0 16,2-3 1-16,-3-4-1 16,-4 0 2-16,-8 0 0 15,-10 0 3-15,-12 0-5 16,-10-12-49-16,-6-6-103 15,1-11-31-15,9 2-170 16,18 1-406-16</inkml:trace>
  <inkml:trace contextRef="#ctx0" brushRef="#br0" timeOffset="4608.636">16224 10069 1077 0,'0'0'344'0,"0"0"-101"16,0 0-27-16,0 0-115 15,0 0-55-15,0 0-22 16,0 0-14-16,86-71-2 0,-66 68-7 15,-2 3-1-15,-5 0 0 16,-2 8-2-16,-4 9-5 16,-5 5-13-16,-2 8 19 15,0-2-1-15,0 5 2 16,-4-4 1-16,-9-3-1 16,-1-8-1-16,3-1-8 15,5-7-20-15,0-7 1 16,6-2 5-16,0-1-7 15,0 0-33-15,3 0 19 16,15 0 11-16,4 0 33 16,5 0 14-16,0 0 10 15,-1 0-10-15,-1 9 3 16,-5 6-3-16,-5 5-2 0,-1 1-11 16,-7 1 11-16,-5 1 14 15,-2-2 2-15,0-1-17 16,-9-2 3-16,-13-1-2 15,-8-4 3-15,-7-1-1 16,-3-6 6-16,-3-4-12 16,-1-2-2-16,1 0-6 15,8-5-5-15,10-10-33 16,25-6-63-16,0 3-150 16,12 3-297-16</inkml:trace>
  <inkml:trace contextRef="#ctx0" brushRef="#br0" timeOffset="5886.596">20478 9786 1096 0,'0'0'395'0,"0"0"-90"16,0 0-112-16,0 0-89 15,0 0-43-15,0 0-26 16,0 0-20-16,0-4-14 0,0 4-1 16,0 11-16-16,0 9 9 15,-2 3 7-15,2 2 9 16,0 1-8-16,0-2-1 16,0-2 1-16,0-7-10 15,0-3 3-15,11-2-34 16,5-5-27-16,1-5 33 15,3 0 29-15,3 0 5 16,0-13 1-16,-4-1 6 16,-3-4-6-16,-3 1-1 15,-3 0 6-15,-6 2-4 16,-2 0 7-16,-1 2 7 16,-1 3 8-16,0 1 8 0,4 4 2 15,-4 0-5-15,0 3 7 16,0 2-18-16,0 0-12 15,0 0-6-15,0 0-22 16,2 9 2-16,2 13 6 16,0 7 14-16,1 8 0 15,0 6 0-15,-1 4 0 16,-2 0 0-16,-2-1-8 16,0 2 8-16,0 2 11 15,0-6-10-15,-4-3-1 16,-8-7 0-16,2-3 1 15,-6-9-1-15,0-2 12 16,0-6-5-16,-1-2-6 0,-3-3 11 16,-5-5-3-1,-4-3 0-15,-4-1-8 0,-5 0 5 16,-2-1-6-16,7-12-16 16,8-6-30-16,25-14-55 15,0 4-140-15,20-1-343 0</inkml:trace>
  <inkml:trace contextRef="#ctx0" brushRef="#br0" timeOffset="6389.502">21196 10020 1128 0,'0'0'371'16,"0"0"-92"-16,0 0-59 16,0 0-150-16,0 0-40 15,0 0-30-15,0 0 0 16,-60 29 5-16,29 0 25 15,-1 7 7-15,2-2-9 16,-1 2-15-16,6-3-3 16,0-1-9-16,7-7 6 0,6-5-7 15,4-4-1-15,6-7 1 16,2-2-1-16,0-3-10 16,0-2-44-16,22 1 8 15,17 1 46-15,9-2 1 16,10 2 8-16,2-2-8 15,-2-2 0-15,-4 3 0 16,-2-3 0-16,-8 0 5 16,-2 0-5-16,-6 0-1 15,-7 3 1-15,-5-1-6 16,-8-2-31-16,-6 0-5 16,-3 2-31-16,-4-2-58 15,-3 0-118-15,0 0-37 0,-11 0-818 16</inkml:trace>
  <inkml:trace contextRef="#ctx0" brushRef="#br0" timeOffset="6742.413">21294 10133 1237 0,'0'0'322'0,"0"0"-59"15,0 0-31-15,0 0-87 16,0 0-24-16,0 0-60 16,0 0-33-16,-6-27-23 15,6 27-5-15,0 9-13 16,0 17 1-16,0 13 12 0,0 11 0 16,0 9 6-16,0-1-5 15,0-6 9-15,0-3-9 16,0-8 1-16,0-7 4 15,0-7-6-15,0-9 0 16,0-1 1-16,0-10-1 16,0-3 1-16,0-2-1 15,0-2 0-15,0 0-9 16,0 0-30-16,0 0-123 16,0 0-169-16,0 0-806 0</inkml:trace>
  <inkml:trace contextRef="#ctx0" brushRef="#br0" timeOffset="25399.489">1691 8419 962 0,'0'0'179'0,"0"0"-98"16,0 0 50-16,0 0 6 15,0 0-22-15,0 0-33 16,-38-22-12-16,38 22-32 16,0 0-28-16,0 0-10 15,0 0-4-15,0 0 4 16,0 0 0-16,0 0-21 16,9 0-9-16,18 0 15 0,18 5 15 15,17 3 45-15,13-2-4 16,8-3-22-16,0-3-13 15,-3 0 4-15,-8 0-4 16,-12 0-10-16,-14 0 4 16,-15 0-1-16,-12 0 1 15,-11 0-11-15,-6 0-17 16,-2 0 0-16,0 3 5 16,0-3-18-16,0 0-4 15,-5 2-63-15,-25-2-49 16,1 0-140-16,-3 0-386 0</inkml:trace>
  <inkml:trace contextRef="#ctx0" brushRef="#br0" timeOffset="25677.518">2148 8287 22 0,'0'0'997'15,"0"0"-799"-15,0 0-34 16,0 0 42-16,0 0-40 15,0 0-112-15,0 0-54 16,-7-29-6-16,14 29-36 16,13 6 32-16,7 9 10 15,2 5-2-15,0 1 1 16,-2 2 1-16,-5 3 0 16,-4 2 1-16,-7-3 7 15,-7 2-7-15,-4 2 1 0,-7 4 14 16,-28 2-16-16,-21 4-13 15,-53 18-143-15,8-12-117 16,8-10-504-16</inkml:trace>
  <inkml:trace contextRef="#ctx0" brushRef="#br0" timeOffset="26233.67">592 8244 1169 0,'0'0'262'0,"0"0"-46"16,0 0-85-16,0 0-80 15,0 0-51-15,0 0-28 16,0 0 28-16,15 58 2 16,-1-20 18-16,-1 7-1 15,-1 1-1-15,-1-1-4 16,-3-1-6-16,0-6-7 15,-2-5 1-15,-2-7-1 16,1-8 0-16,-1-4 17 16,-3-6-17-16,-1-5 1 15,3-1-2-15,-3-2-19 0,4 0-19 16,-4-13-146-16,0-6-314 0</inkml:trace>
  <inkml:trace contextRef="#ctx0" brushRef="#br0" timeOffset="26466.397">372 8331 1450 0,'0'0'189'16,"0"0"-141"-16,0 0 32 15,0 0 1-15,0 0-29 16,0 0 17-16,0 0-41 0,70-91-28 15,-45 82 0 1,4-1-7-16,5 1-15 0,1 2-37 16,1 2-23-16,13 5-115 15,-11 0-73-15,-9 0-214 0</inkml:trace>
  <inkml:trace contextRef="#ctx0" brushRef="#br0" timeOffset="27102.459">875 8639 202 0,'0'0'669'0,"0"0"-543"0,0 0-36 16,0 0 44-16,0 0 27 15,0 0 45-15,0 0-56 16,4 5-33-16,1-5-14 15,2-9-49-15,-1-4-22 16,5-8-13-16,1-7-19 16,1-2-24-16,-2-4 23 15,-4 1-20-15,-4 1 2 16,-3 6 4-16,0 5 2 16,0 5-2-16,-7 6 13 15,-6 6 1-15,-1 4-27 16,-6 0-54-16,-1 16-9 0,2 9 24 15,2 4 28-15,11 0 11 16,6 0 5-16,0-4-14 16,13-5 4-16,12-2 10 15,6-7 22-15,2-3 0 16,4-6 0-16,-4-2 0 16,1 0-18-16,-5-2 5 15,-6-12 2-15,-2-3 3 16,-10-1 2-16,-4-3-3 15,-7 1 10-15,0-3 8 16,0 3-8-16,-14 4-5 16,3 2 5-16,0 4 8 15,4 5 3-15,3 3 2 16,4 2-13-16,0 0-36 0,4 0-41 16,19 9 58-16,3 7 3 15,8 3 16-15,-3 1 2 16,-2 1-2-16,-6 0 0 15,-13 1-2-15,-5-2 4 16,-5 0 17-16,-11 5-6 16,-23-5 1-16,-9 0-2 15,-3-4-11-15,-10-13-2 16,12-3-55-16,15 0-157 0</inkml:trace>
  <inkml:trace contextRef="#ctx0" brushRef="#br0" timeOffset="27413.975">1214 8157 1480 0,'0'0'247'15,"0"0"-111"-15,0 0 31 16,0 0-76-16,0 0-69 15,0 0-22-15,0 0-31 16,26 19 22-16,1 14 8 16,1 8 1-16,0 5 0 15,-5 1 0-15,-4 3 0 0,-3-6 0 16,-3-3 1 0,-3-6 0-16,-2-5 0 0,-4-8-1 15,1-8-32-15,-3-5-78 16,-2-9-111-16,0-9-36 15,-2-10-515-15</inkml:trace>
  <inkml:trace contextRef="#ctx0" brushRef="#br0" timeOffset="27584.577">1078 8345 1446 0,'0'0'252'0,"0"0"-188"16,0 0-30-16,0 0 5 0,167-60-24 16,-78 42-15-16,-15 5-120 15,-14 1-254-15</inkml:trace>
  <inkml:trace contextRef="#ctx0" brushRef="#br0" timeOffset="28100.628">1130 9216 772 0,'0'0'688'16,"0"0"-508"-16,0 0-56 15,0 0 47-15,0 0-33 16,0 0-16-16,0 0-27 16,8-16-76-16,-1-6-19 15,5-5-21-15,3-6 10 16,3-6-12-16,-1-2-22 16,3 2-4-16,-2 3 8 15,0 2 14-15,-6 7 14 16,-1 8-6-16,-5 5-8 15,-4 6-32-15,-2 6 3 16,0 2-80-16,0 0-188 16,0 12 156-16,-4 7 128 0,0 0 15 15,4 3-11-15,0-2 8 16,4-1 21-16,18-4 7 16,1 1 0-16,7-1 10 15,-5-2 16-15,-3-1-24 16,-5-3 9-16,-10-2 1 15,-2 0 2-15,-5-3-6 16,0 1 5-16,0 1 13 16,-22 4 56-16,-9 0-48 15,-5 1-34-15,-15-3-2 16,9-4-112-16,8-4-537 0</inkml:trace>
  <inkml:trace contextRef="#ctx0" brushRef="#br0">1734 8940 1091 0</inkml:trace>
  <inkml:trace contextRef="#ctx0" brushRef="#br0" timeOffset="29558.458">1911 8867 1046 0,'0'0'253'0,"0"0"-145"16,0 0-81-16,0 0 17 16,0 0-19-16,0 0-25 0,0 0 2 15,0 53 87-15,3-30 34 16,1 2-34-16,-1 0-29 16,1 1-22-16,-2-7 4 15,1-3-15-15,-1-6-27 16,-2-6 1-16,2-4 18 15,-2 0-1-15,0 0 15 16,2-9-12-16,2-9-21 16,2-9-69-16,0 0 22 15,0 0 15-15,4 7-27 16,3 0 8-16,-2 9 0 16,3 6 20-16,1 5 11 15,1 0-24-15,-1 0 21 16,1 16 21-16,-3 1 2 0,0 0 42 15,-3 1 5 1,-5-5-21-16,0-5-11 0,-2-2-2 16,-2-4 13-16,2-2-19 15,1 0 27-15,4 0 47 16,2-14-9-16,6-5-65 16,2-8-7-16,4-2-37 15,-2 0-10-15,-2 3-3 16,-4 8-7-16,-8 9 25 15,1 5 10-15,-5 4-45 16,1 0-70-16,5 16 92 16,-1 9 28-16,2 4 17 15,2 4 0-15,3-2 0 16,1-6 12-16,1-4-11 16,1-8-1-16,6-9 8 0,-2-4-8 15,5 0 0-15,-3-12-5 16,-4-8-27-16,-8-4 22 15,-6 0 10-15,-5-2 1 16,0 4 40-16,-12 0 45 16,-1 4-6-16,-1 7-16 15,6 6 37-15,3 0 16 16,5 5-98-16,0 0-19 16,0 10-54-16,0 15 41 15,13 8 12-15,8 6 1 0,-1 5 35 16,-1 1-4-1,2 0-8-15,-1-5-4 0,-6-2-8 16,-1-9-9-16,-5-8-1 16,-3-8 0-16,-5-6 0 15,0-5 14-15,0-2 22 16,0 0 8-16,0-4 35 16,0-14-50-16,-11-5-30 15,0-6 0-15,0-7-13 16,-2 2-21-16,8-4-17 15,0 3 11-15,5 4 16 16,0 0 13-16,0 8 9 16,9 4-10-16,9 1-1 15,5 7 4-15,4 0 8 16,-4 8-9-16,0 3 3 0,-5 0-18 16,-3 0 10-1,-5 14 2-15,-6 1-34 0,-4 4 12 16,0-1 20-16,-14 3 9 15,-12-1 6-15,-19-4-51 16,3-4-156-16,4-9-186 0</inkml:trace>
  <inkml:trace contextRef="#ctx0" brushRef="#br0" timeOffset="29874.009">2617 8590 1564 0,'0'0'353'0,"0"0"-253"16,0 0-80-16,0 0-20 16,0 0-17-16,0 0 17 15,39 99 25-15,-18-50-6 16,-2 0-2-16,-1-2-9 15,-3-4-7-15,2-8 6 16,-7-6-5-16,-2-3-1 16,-2-8 1-16,-1-2 0 15,-3-6-1-15,0-5-1 0,-2-2-27 16,2-3-40 0,-2 0-97-16,2-3-162 15,-2-10-568-15</inkml:trace>
  <inkml:trace contextRef="#ctx0" brushRef="#br0" timeOffset="30369.414">2959 8927 992 0,'0'0'231'16,"0"0"-141"-16,0 0-32 16,0 0 46-16,0 0 56 15,0 0-50-15,0 0-1 16,0 2-18-16,0-2-25 15,3-9-22-15,7-7-44 16,9-4-18-16,-1-5-24 16,-1 0-31-16,-3-1 39 15,-3 1 26-15,-7 4 7 16,-4 4-4-16,0 3-5 16,0 4 10-16,-13 8 0 0,-9 2 0 15,-6 3-12-15,-2 22-4 16,-4 3 9-16,7 8 1 15,9-3 4-15,10 0-7 16,8-1-2-16,2-4 3 16,29-5 8-16,16-3 0 15,10-9 16-15,11-3 3 16,1-8-19-16,9 0-107 16,-15-6-148-16,-22-7-493 0</inkml:trace>
  <inkml:trace contextRef="#ctx0" brushRef="#br0" timeOffset="46990.664">7322 11183 983 0,'0'0'204'15,"0"0"-45"-15,0 0 66 16,0 0-57-16,-3-14-89 0,3 14-22 16,0 0-10-1,0 0-41-15,0 0 8 0,0 0-14 16,0 0-18-16,0 0 5 15,0 0-5-15,0 6-4 16,12 9 19-16,3 1 3 16,1 4-1-16,4 1 1 15,-3 0 0-15,3 0 4 16,1-3-4-16,-5-4-6 16,0-2 6-16,-8-7 1 15,-1 0 7-15,-3-5 16 16,-2 0 4-16,3 0 63 15,4-5 27-15,4-15-22 16,7-14-54-16,7-7-29 0,5-3-12 16,1-8 1-16,7 1-2 15,-2-2-10-15,9 0 10 16,0 7-6-16,-7 6 4 16,-5 10 1-16,-8 11-8 15,-14 7 8-15,-6 8-5 16,-4 3-16-16,-3 1 2 15,0 0-10-15,0 0 30 16,0 0-15-16,0 0-1 16,0 0 6-16,0 0-34 15,0 0-8-15,0 0-37 16,0 0 11-16,0 0-80 16,-3 9-122-16,-6-1-62 0</inkml:trace>
  <inkml:trace contextRef="#ctx0" brushRef="#br0" timeOffset="81685.354">7173 12245 499 0,'0'0'205'16,"0"0"24"-16,0-9-99 15,0 3-8-15,0 1-19 0,0 2-18 16,0-1 1-1,0 0 8-15,0 1 8 0,0-4-49 16,0 3 34-16,0 1-47 16,0 1 2-16,0 0 4 15,0 0 7-15,0 0-24 16,0 0 0-16,0 2-7 16,0-2 1-16,0 2-6 15,0 0-16-15,2 0-1 16,7 0-13-16,9 0-1 15,9 2 2-15,8 11 11 16,5 3-5-16,5 4 5 16,-5 3 0-16,-7-1-8 15,-6-3 8-15,-10-2 0 16,-5-5 0-16,-5-4 0 0,-3-4 1 16,-4-4 7-16,2 0-7 15,-2 0 10-15,2 0 16 16,0 0 24-16,3-11 23 15,5-14-4-15,10-13-42 16,3-11-27-16,6-5-15 16,10-5 8-16,0 1-10 15,6 2 11-15,0 5-10 16,-5 6-6-16,-7 6 17 16,-10 12 4-16,-10 10 1 15,-6 7 0-15,-5 8 0 16,-2 2-6-16,0 0-3 0,0 0-34 15,0 0-17-15,-2 5-16 16,-7 6-105-16,-2 0-315 0</inkml:trace>
  <inkml:trace contextRef="#ctx0" brushRef="#br0" timeOffset="106151.427">20494 11405 431 0,'0'0'557'0,"0"0"-363"15,0 0-48-15,0 0 1 16,0 0 19-16,0 0-51 16,0 0-16-16,0 0-18 15,0 0-19-15,0 0-20 16,0 0-10-16,0 0-7 15,0 0-15-15,0 0-10 16,0 2-12-16,0 4-3 16,0 3 14-16,5 7 0 15,8 4-5-15,1 3 0 16,-1-2 11-16,-2 1-14 16,2-4 7-16,-4-5 2 15,-1-2 10-15,-2-3-9 16,-2-4-1-16,0-2-10 0,-4 1 9 15,3-3 1-15,-3 0 11 16,2 0-11-16,4 0 0 16,10-7 23-16,11-15 18 15,16-14-29-15,16-10-11 16,10-7-1-16,7-5-12 16,7 0 5-16,-1 6 5 15,-1 7-7-15,-9 8 9 16,-7 8-1-16,-19 11 1 15,-11 4-1-15,-17 8 0 16,-11 2 1-16,-7 4 1 0,0 0-1 16,0 0-2-16,0 0-12 15,0 0-16-15,0 0-7 16,0 0-31-16,0 0 5 16,0 0-2-16,0 0 21 15,0 0-77-15,0 0-77 16,0 0-116-16,0 0-706 0</inkml:trace>
  <inkml:trace contextRef="#ctx0" brushRef="#br0" timeOffset="120058.501">11038 11201 834 0,'0'0'174'16,"0"0"-7"-16,0 0-28 15,0 0-69-15,0 0 16 16,0 0-28-16,-2-14-9 0,2 14-14 16,0 0-17-16,0 0-8 15,0 0-9-15,0 0-1 16,0 0-12-16,13 11 12 15,9 7-1-15,3 5 0 16,3 5 1-16,4 1 0 16,-4-1 1-16,0-3 7 15,-1-3-7-15,-6-5 4 16,0-6-5-16,-3-3 0 16,-5-5 0-16,0-3 10 15,3 0 18-15,8-14 90 16,8-14-40-16,8-11-30 15,7-8-24-15,4-5-8 16,4-5-15-16,3 3 10 16,0 0-11-16,1 5-2 0,-7 5 2 15,-4 9-1-15,-12 9 1 16,-10 9 0-16,-12 9-1 16,-8 4-5-16,-3 4 4 15,-3 0-33-15,0 0-16 16,0 0 4-16,0 0-42 15,0 1 3-15,0 17-32 16,0-1-68-16,0-3-169 0</inkml:trace>
  <inkml:trace contextRef="#ctx0" brushRef="#br0" timeOffset="133090.392">20472 12293 1056 0,'0'0'143'15,"0"0"14"-15,0 0 64 16,0 0-57-16,0 0-63 15,0 0-39-15,-7-42-27 16,7 42-28-16,0 0-7 16,0 0-10-16,0 0-6 0,0 14 16 15,11 7-1 1,3 7 0-16,6 0 1 0,-2 2 0 16,-3-4 1-16,-1-4-1 15,-6-4 1-15,1-6 0 16,-5-4-1-16,2-4 0 15,-4-1 0-15,0-3 1 16,1 0 11-16,9 0 28 16,6-14 51-16,12-14-44 15,16-15-32-15,5-8-13 16,9-4-2-16,1-1 1 16,-3 4-1-16,0 3-6 15,-6 8-1-15,-2 6 7 16,-7 10 0-16,-10 7 5 15,-11 9-5-15,-8 2-22 0,-8 7 4 16,-2 0-53-16,-1 0-77 16,-2 11 38-16,2 17-12 15,-3 0-57-15,0-5-182 0</inkml:trace>
  <inkml:trace contextRef="#ctx0" brushRef="#br0" timeOffset="142527.898">15679 12013 1045 0,'0'0'165'16,"0"0"-73"-16,0 0 23 15,0 0 46-15,0 0-59 16,0 0-17-16,-7-18-65 16,7 18 5-16,0 0-25 15,0 0 0-15,0 0-7 16,0 0 5-16,0 5-18 16,7 15 8-16,8 5 11 0,3 8 1 15,2 1 0 1,-1 2 0-16,0-4 3 0,0-4-1 15,-4-4-1-15,-1-9 1 16,-4-4-1-16,-1-8 9 16,3-3 25-16,3 0 93 15,8-17 21-15,10-16-81 16,11-10-43-16,8-6-7 16,1-5-17-16,-1-2-1 15,0 0 1-15,2 0-1 16,2 0-2-16,-4 0 1 15,-4 11 1-15,-10 9-1 16,-9 12-1-16,-11 11-12 16,-9 8 13-16,-5 2-40 15,-4 3-20-15,0 0 23 0,0 0-19 16,0 0-6-16,0 0 7 16,0 3 14-16,2 6-15 15,4 5-96-15,-6 16-6 16,0-3-68-16,0-4-394 0</inkml:trace>
  <inkml:trace contextRef="#ctx0" brushRef="#br0" timeOffset="145322.99">6616 12882 872 0,'0'0'149'15,"0"0"-3"-15,0 0-66 16,0 0 15-16,0 0-51 16,0 0-9-16,-8-8 24 15,8 5-28-15,0 3 11 16,0-1 6-16,0 1-10 16,0 0-13-16,0 0-17 15,0 0-7-15,18 0-1 16,18 0 0-16,18 0 19 15,19 0 36-15,32 6-33 16,24-3-4-16,-6 0-17 0,-14 4 21 16,-15 0-20-16,-24-2-2 15,6 2 0-15,-1-3-2 16,-20 0-7-16,-15-2 8 16,-15-2-3-16,-12 0 4 15,-9 0 0-15,-2 0 9 16,-2 0 0-16,0 0 1 15,0 0-10-15,0 0-9 16,0 0-57-16,-2 6-83 16,-11-3-105-16,-7 4-847 0</inkml:trace>
  <inkml:trace contextRef="#ctx0" brushRef="#br0" timeOffset="145989.479">7113 13621 682 0,'0'0'325'0,"0"0"-209"15,0 0 7-15,0 0-3 16,0 0-66-16,0 0 36 16,0 0-15-16,8-100-34 15,3 81-7-15,3 2 20 16,1 0-21-16,5 2-21 15,3 3-12-15,2 4 0 16,-2 8-11-16,4 0-10 16,-2 7-6-16,-2 14 2 15,-6 7 19-15,-2 7-7 16,-8 5 13-16,-7 1-2 0,0 0 1 16,-4-1 1-1,-16-3 0-15,-7-4 2 0,-1-2-2 16,-7-9 6-16,6-5-6 15,4-3 0-15,5-6-1 16,8-4 1-16,7-3 12 16,5-1 15-16,0 0-7 15,0 0-7-15,10 0 3 16,18 0-14-16,19-1 1 16,13-3-3-16,9 1 0 15,3 2 3-15,-9 1 3 16,-6 0-12-16,-14 0-1 15,-10 4 1-15,-11 1 6 16,-11-1-38-16,-7 0-8 16,-1 1 6-16,-3-5 24 0,0 0 16 15,0 2 2-15,0-2 4 16,0 0-6-16,3 0-105 16,1-2-111-16</inkml:trace>
  <inkml:trace contextRef="#ctx0" brushRef="#br0" timeOffset="146785.574">10597 12717 851 0,'0'0'194'15,"0"0"-73"-15,0 0 57 16,0 0-22-16,0 0-2 16,0 0-62-16,0 0-10 15,-39-79-37-15,39 77-10 16,0 0-32-16,0 2-3 16,0 0-9-16,0 0-7 15,32 0-4-15,40 0 6 16,57 4 14-16,51 8 21 15,18 2 8-15,-3-4-27 16,-35-1 1-16,-46-5-3 16,-29-2-1-16,-27-2 0 15,-16 0 0-15,-5 0 1 0,-6 0 1 16,-6 0 0 0,-12 0 0-16,-8 0 11 0,-5 0-2 15,0 0 6-15,0 0-16 16,0 0-40-16,-11 0-149 15,-2-2-664-15</inkml:trace>
  <inkml:trace contextRef="#ctx0" brushRef="#br0" timeOffset="147266.276">11270 13231 1279 0,'0'0'245'16,"0"0"-27"-16,0 0-88 0,0 0-87 16,0 0-43-16,0 0-34 15,0 0 5-15,29 94 29 16,-18-30 5-16,0 8 1 15,-2 1 7-15,-4-4-6 16,-3-11-5-16,0-8 5 16,-2-13 3-16,0-9-8 15,0-11 5-15,0-9-7 16,2-4 12-16,-2-4 7 16,2 0 6-16,-1 0 4 15,12-4-29-15,-2-10-113 16,-2-6-948-16</inkml:trace>
  <inkml:trace contextRef="#ctx0" brushRef="#br0" timeOffset="148491.272">15754 12812 958 0,'0'0'230'0,"0"0"-70"16,0 0-76-16,0 0 36 15,0 0-10-15,0 0-10 16,-8-2-54-16,8 2-12 15,0 0-34-15,0 0 0 16,0 0 19-16,0 0-12 16,0 0-7-16,0 0 2 15,20 0 14-15,42 0-6 16,57-6 10-16,50-5 23 16,15 1-20-16,-22 0-22 15,-48 3 0-15,-50 3-1 16,-15 3-1-16,-2-2 1 15,-5 2 11-15,-7 1-11 16,-12 0-9-16,-15 0 7 16,-2 0 2-16,-6 0 1 0,0 0-1 15,0 0-16-15,0 0-58 16,0 0-75-16,-8 1-217 16,-5 10-152-16</inkml:trace>
  <inkml:trace contextRef="#ctx0" brushRef="#br0" timeOffset="148956.448">16339 13385 1187 0,'0'0'175'15,"0"0"-1"-15,0 0 19 16,0 0-100-16,0 0-74 15,0 0-19-15,0 0-17 16,2 16 16-16,3 15 1 0,1 8 6 16,-2 6 16-16,1-1-22 15,-1 1 13-15,-1-4-12 16,-1-5 36-16,-2-4-24 16,0-10-13-16,2-3 6 15,-2-7-3-15,0-5-2 16,0-2-1-16,0-4 1 15,0-1 1-15,0 0 11 16,0 0-13-16,0 0-9 16,5 0-45-16,-1 0-158 15,3 0-333-15</inkml:trace>
  <inkml:trace contextRef="#ctx0" brushRef="#br0" timeOffset="149817.395">20131 12879 975 0,'0'0'225'0,"0"0"-67"16,0 0-31-16,0 0 6 15,0 0-44-15,0 0-7 16,0 0-3-16,0-5-19 15,29 5-41-15,36-4 15 16,53-3-12-16,40 0 13 16,12-3-35-16,-26 4 0 15,-44 1 0-15,-37 3 0 16,-9-2 5-16,6 1 5 16,6-2-7-16,-3-2-3 15,-17 6 0-15,-17 0 0 16,-12 1-11-16,-11 0 5 15,-4 0-40-15,-2 0-70 0,0 1-182 16,-20 23 119-16,-8-1-32 16,2-1-517-16</inkml:trace>
  <inkml:trace contextRef="#ctx0" brushRef="#br0" timeOffset="150417.792">20623 13316 983 0,'0'0'252'16,"0"0"-32"-16,0 0 1 15,0 0-72-15,0 0-52 16,0 0-11-16,21-104-42 16,3 92-29-16,9 5-14 15,8 4-1-15,3 3 0 16,-1 0-1-16,-6 10-10 0,-11 10 0 15,-7 6-21-15,-12 6-12 16,-7 6 4-16,-6 2 28 16,-22 0 3-16,-10-3 8 15,-8-6-17-15,-4-3 12 16,1-4 4-16,3-7 1 16,10-3-5-16,8-3 5 15,13-7 1-15,7-1 0 16,8-1-1-16,0-2-9 15,0 3 8-15,10 1-5 16,24 1 7-16,19 1 38 16,19-1-10-16,8 2-12 15,3-3-13-15,-11 0 3 16,-7-2-7-16,-13-2 2 16,-9 0-2-16,-12 3 1 0,-11-3-2 15,-7 0-4 1,-10 3-18-16,-3 1-92 0,0 5-229 15,-19 3 17-15,0-4-414 0</inkml:trace>
  <inkml:trace contextRef="#ctx0" brushRef="#br0" timeOffset="150831.6">20249 13835 1024 0,'0'0'194'0,"0"0"-60"16,0 0-47-16,0 0 83 15,0 0-33-15,0 0-22 16,0 0-42-16,0 0-15 16,28 0-27-16,35 2-13 15,47 0-3-15,45 3-2 16,12-4-4-16,-21 2-9 0,-44-2 0 16,-39-1-1-16,-13 0 1 15,4 0 0-15,-3 0 0 16,-1 0 9-16,-17 0-9 15,-12 0 0-15,-11 0-10 16,-5 0-3-16,-5 0-19 16,0 0-101-16,0 0-226 15,-5 0-707-15</inkml:trace>
  <inkml:trace contextRef="#ctx0" brushRef="#br0" timeOffset="152220.24">6896 14276 947 0,'0'0'234'16,"0"0"-75"-16,0 0-73 15,0 0 6-15,0 0-46 16,0 0-15-16,-7 0-18 15,7 0-13-15,0 2-1 16,12 1-41-16,24 4 14 16,42-1 28-16,46 3 80 0,39-8-23 15,-3 1-15 1,-30-2-10-16,-46 0 5 0,-32 0-14 16,-1 0-4-16,-2 0-1 15,-6 0-2-15,-14 0 9 16,-16 0-14-16,-7 0 3 15,-4 0 2-15,-2 0 16 16,0 0-9-16,0 0-11 16,0 0-12-16,0 0-56 15,-2 0-51-15,-11 0-178 16,-5-3-666-16</inkml:trace>
  <inkml:trace contextRef="#ctx0" brushRef="#br0" timeOffset="153092.063">7730 13249 914 0,'0'0'73'0,"0"0"-31"16,0 0 23-16,-120-102 32 16,77 80-43-16,-6 1-19 15,-3 6-12-15,-4 5 4 16,-1 7 10-16,-1 3-17 16,-2 0-19-16,-2 8 11 15,-1 15-5-15,1 10 2 16,0 8-9-16,-4 8 9 15,6 5-8-15,3 0-1 16,5 0 3-16,9-5 1 0,6 2-2 16,6-1 9-16,6 1-10 15,5 2 1-15,4-3 14 16,10 2-10-16,6 0 1 16,0-3 45-16,6 0 8 15,17 0-44-15,6 0 4 16,6-5-1-16,5-1 16 15,5-2-16-15,9-1-19 16,6-6 10-16,9-5-10 16,12-6 10-16,7-5 18 15,13-8-19-15,1-7-9 16,6-3 2-16,-8 0 4 16,-7 0 5-16,-6-12-3 0,-11-2-4 15,-7-7-4-15,-7 0 1 16,-8-5 15-16,-9-4-10 15,-8-7 17-15,-8-6-10 16,-6-4 3-16,-8-10 21 16,-5-6-23-16,-6-3-14 15,-4-2 12-15,0 0-11 16,0 2-1-16,-11 2 2 16,-14 0 1-16,-6 1-3 15,-10 1 1-15,-3 1-1 16,-9 1 0-16,-6 4 0 15,-4 3 0-15,-7 8-8 16,-6 8 1-16,-10 11-5 0,-22 8-46 16,-25 18-40-1,-17 0-135-15,28 15-62 0,31 6-602 0</inkml:trace>
  <inkml:trace contextRef="#ctx0" brushRef="#br0" timeOffset="154932.126">21479 13541 1013 0,'0'0'146'0,"0"0"-111"15,0 0 75-15,0 0-10 16,0 0-28-16,0 0-6 0,7-117 2 15,-7 89 18 1,0-3-35-16,0-6 0 0,0-3-29 16,-12-2-14-16,-5-3-8 15,-5 3-1-15,-5 0 1 16,-7 2-3-16,-4 2 3 16,-2 1-1-16,-4 2-1 15,-3 4 2-15,-2 3 6 16,-2 5-6-16,-7 4 0 15,-2 3-5-15,-5 6 4 16,-1 7-15-16,-4 3 7 16,3 0-4-16,-1 3 6 15,5 17 6-15,-2 2-27 16,5 8 11-16,4 5 17 0,3 8-19 16,3 6 3-16,6 8 16 15,9 3 3-15,6 6-3 16,8 3-14-16,15-4 14 15,6-1 6-15,2-2 2 16,25-3-7-16,10-3-1 16,15-5 32-16,8-5-10 15,9-4-5-15,9-11 1 16,4-5-2-16,10-8 28 16,1-8-5-16,6-5-18 15,-1-5-20-15,-5 0-1 16,-6-15 0-16,-9-4 0 15,-8-6 10-15,-10-3-8 0,-2-9-4 16,-10-6 3 0,0-3-1-16,-9-5 2 0,-7-2-2 15,-6-1-1-15,-5 2 1 16,-10-4 0-16,-5 3-1 16,-6-4-4-16,0 3 4 15,-11 0 1-15,-13 1-1 16,-14 5-29-16,-11 3-5 15,-31 1-82-15,-59-2-99 16,17 13-20-16,1 8-286 0</inkml:trace>
  <inkml:trace contextRef="#ctx0" brushRef="#br0" timeOffset="160651.349">8245 14420 1094 0,'0'0'158'0,"0"0"-84"16,0 0-15-16,0 0-8 15,0 0 67-15,0 0-15 16,-47-13-65-16,47 12 0 16,0-1-26-16,0 2-12 0,0 0-10 15,5 0-14-15,10 0 5 16,12 9 5-16,10 7 14 15,14 10 0-15,14 2 26 16,14 4 13-16,27 12-18 16,35 15 9-16,35 24 13 15,14 3-1-15,-13 1-24 16,-9-4-17-16,-21-17 0 16,5-2 6-16,-1-8-6 15,-1-3-1-15,-9-11 2 16,-16-2-2-16,-19-6 1 15,-26-8 2-15,-22-8 7 16,-12-5-10-16,0-1 0 0,-4 1 5 16,-5 1-3-1,-12-9 15-15,-9 2-7 0,-7-2 1 16,-5-5-10-16,0 3-1 16,4 2 0-16,2 1-16 15,7 2-72-15,14 1-73 16,-2 3-151-16,-3-12-513 0</inkml:trace>
  <inkml:trace contextRef="#ctx0" brushRef="#br0" timeOffset="162363.373">20113 13999 929 0,'0'0'140'15,"0"0"-62"-15,0 0 7 0,0 0 25 16,0 0-53-16,0 0-6 16,0 0 17-16,-38-17-13 15,24 15-27-15,-3 2-12 16,-10 0 6-16,-6 0 0 16,-10 0-3-16,-6 0-11 15,-11 0 4-15,-7 7-3 16,-9 5 7-16,-9 2-10 15,-3 0 7-15,0 1 0 16,-3 1-1-16,-1 0 2 16,1 5-13-16,-3-2 25 15,-17 4-26-15,-27 5 7 16,-25 2-7-16,-11 0 22 16,8-3-14-16,9-3 12 0,10-1-8 15,-6 3-3-15,-11-3-2 16,-2 2-7-16,2 0 1 15,8-1 3-15,11-3 7 16,10-1-11-16,8 3 2 16,4-3-2-16,7 2 0 15,-4 3 0-15,-1-2 10 16,-3 3-10-16,-8 1-1 16,-4 7 1-16,1-8 0 15,4 8 1-15,25-9 0 16,21-5-1-16,25-6-1 0,5 1 1 15,0 1 1 1,-7 1-1-16,-5 2 0 0,5 2-1 16,2-7 0-16,-3 2 1 15,-1-2-1-15,-4-1 1 16,-1 0-2-16,-3 4 2 16,0 0 5-16,-2 1-3 15,5-5-1-15,5 2 0 16,8-1-1-16,16-4 0 15,13-5 0-15,13-2-2 16,8-2 2-16,4 2 0 16,-6-3 1-16,-2 6 0 15,-6-3-1-15,-11 3 0 16,-8 2-14-16,-3 3 0 16,-5-1-1-16,1 2 6 0,5-3-4 15,2 0 12-15,9-5 1 16,6 2 1-16,6-3-1 15,3-3-1-15,1 2 1 16,-8-1 10-16,-1 5-10 16,-2-1-1-16,-4-1 0 15,2 0 1-15,6-4 0 16,1 0 0-16,7 3 1 16,1-3-1-16,6 0 1 15,-2 0 1-15,4 0 3 16,0 0-5-16,0 0 0 15,0 0-1-15,0 0-2 16,0 0 3-16,0 0 0 16,0 0-14-16,0 0-8 0,0 0-22 15,0 0-44-15,0 0-31 16,0 0-32-16,0 0-136 16,0 0-691-16</inkml:trace>
  <inkml:trace contextRef="#ctx0" brushRef="#br0" timeOffset="163626.549">11689 15172 1136 0,'0'0'191'0,"0"0"-98"15,0 0 112-15,0 0-35 16,0 0-111-16,0 0-34 16,0 0-25-16,-11-23 0 0,11 23-16 15,0 21-8 1,0 16 17-16,0 16-3 0,8 12 10 15,0 12 9-15,0 3 22 16,1-2-18-16,-4-8 5 16,8-7-18-16,-4-12 0 15,3-6 1-15,0-14 13 16,4-6-14-16,4-3 1 16,5-9 1-16,6-9 0 15,6-4-1-15,4 0-1 16,-1-11-16-16,-2-9-14 15,-7-5 9-15,-6-6 21 16,-7-8-6-16,-7 1 5 16,-5-3 2-16,-2 4 0 15,-4-3 7-15,2 5-6 0,-2 6-1 16,0 8 24-16,0 7-12 16,0 10 14-16,0 0-21 15,0 4-6-15,0 0-35 16,0 12-20-16,8 13 36 15,3 10 18-15,4 3 1 16,1 2 1-16,4-1 11 16,1-4-12-16,3-4 7 15,-2-2-1-15,1-5-6 16,-2-3 0-16,-3-8-54 16,-2-5-139-16,-7-5-73 15,-7-3-484-15</inkml:trace>
  <inkml:trace contextRef="#ctx0" brushRef="#br0" timeOffset="163830.073">12007 15134 1465 0,'0'0'193'16,"0"0"-132"-16,0 0 58 15,0 0-50-15,0 0-42 16,0 0-27-16,0 0-28 16,-26-16-84-16,19 19-217 0,-4 4-240 15</inkml:trace>
  <inkml:trace contextRef="#ctx0" brushRef="#br0" timeOffset="164031.898">11374 15394 1393 0,'0'0'279'16,"0"0"-169"-16,0 0-76 16,0 0-34-16,0 0 0 15,0 0-1-15,156-15-15 16,-75 15-39-16,-14 0-194 15,-5 8-248-15</inkml:trace>
  <inkml:trace contextRef="#ctx0" brushRef="#br0" timeOffset="164452.295">12364 15859 1677 0,'0'0'237'0,"0"0"-173"15,0 0-7-15,0 0-16 0,0 0-30 16,0 0-11-16,0 0-36 16,69-101-4-16,-33 65-29 15,-3 3 44-15,-4 2 15 16,-8 0 10-16,-14 6 0 15,-4 4 0-15,-3 3 1 16,-3 1 0-16,-11 3 8 16,-8 6-9-16,-3 4 0 15,-2 4 0-15,0 0-1 16,1 18-11-16,-1 7-10 16,9 10 22-16,9 4-1 15,9 3-20-15,0 3 20 16,20 3-7-16,14-6 8 15,4-3-1-15,4-8-7 16,3-4 8-16,-1-7 0 0,21-18-110 16,-12-2-167-16,-3-2-569 15</inkml:trace>
  <inkml:trace contextRef="#ctx0" brushRef="#br0" timeOffset="164646.593">13017 15662 960 0,'0'0'941'16,"0"0"-831"-16,0 0-79 16,0 0-31-16,0 0-9 0,0 0-74 15,170-29-42-15,-110 29-155 16,-8 0-499-16</inkml:trace>
  <inkml:trace contextRef="#ctx0" brushRef="#br0" timeOffset="165149.518">13430 15291 1622 0,'0'0'198'0,"0"0"-114"16,0 0 49-16,0 0-102 0,0 0-31 16,0 0-33-16,0 0 26 15,0 104 7-15,13-26 19 16,1 9 11-16,-1 1-9 16,-1 0 0-16,-2-14-11 15,1-11 0-15,-1-12-9 16,-4-21 0-16,-2-4-1 15,-1-14 1-15,-3-7 11 16,2-5 11-16,-2 0 23 16,0-8 32-16,2-15-1 15,0-12-77-15,2-12-50 16,2 0-26-16,-2 2-9 0,2 11 21 16,3 4-35-1,3 13 5-15,1 4 24 0,0 1 19 16,5 5 23-16,-1 7 12 15,4 0-2-15,-2 0-5 16,0 19 21-16,-1 2-15 16,-5 1 17-16,-4 4-1 15,-5 4 1-15,-4-7 1 16,0-2 16-16,-3 1 13 16,-12-5 15-16,-6-1-14 15,-8-3-11-15,-23-11-20 16,8-2-86-16,1 0-274 0</inkml:trace>
  <inkml:trace contextRef="#ctx0" brushRef="#br0" timeOffset="165531.322">13746 15633 1470 0,'0'0'205'0,"0"0"-89"16,0 0 33-16,0 0-62 15,0 0-54-15,0 0-27 16,0 0-6-16,85-14-11 16,-50 38-6-16,-1 9 1 15,-7 2 15-15,-7 4-11 0,-7 0 12 16,-6 0 2-16,-7-10-2 15,0-2 0-15,0-13 11 16,0-3-10-16,0-7 19 16,-3-4 17-16,-3 0 66 15,-1-17 23-15,-6-16-82 16,2-12-44-16,4-6-44 16,5-1 6-16,2 3-45 15,0 8-17-15,13 6-70 16,14 12-96-16,-5 6-33 15,-1 8-312-15</inkml:trace>
  <inkml:trace contextRef="#ctx0" brushRef="#br0" timeOffset="166283.746">14170 15848 1652 0,'0'0'210'16,"0"0"-54"-16,0 0-42 15,0 0-57-15,0 0-26 16,0 0-31-16,0 0-29 16,31-81-39-16,-4 42 15 0,0 4 35 15,-6 0 17 1,-5 2 0-16,-6 6 0 0,-10 6-1 15,0 4 2 1,0 3 10-16,0 6 11 0,-8 2-9 16,-2 6-11-16,-9 0-1 15,-2 18-13-15,-7 13 4 16,2 4 8-16,6 3-8 16,13 6-13-16,7-4 16 15,12-2-6-15,28 2 11 16,11-8-37-16,16-9-59 15,2-14-61-15,0-9-72 16,-5 0-3-16,-6-13-45 16,-8-9 51-16,-15-5 227 15,-12 1 137-15,-13 1 76 0,-10 3 43 16,0 1-7-16,-6 4-79 16,-12 3-57-16,-4 0-21 15,-3 8-44-15,-1-1-15 16,-3 7-19-16,-5 0-12 15,0 7-2-15,2 13-2 16,4 6-18-16,8 5 12 16,12-2 8-16,8 2-31 15,0-4-22-15,15-9-35 16,14-6 41-16,4-8 6 16,4-4-90-16,-2-4 101 15,-5-15 12-15,-7-1 18 0,-7-5 6 16,-7-2 45-1,-5 5-3-15,-4 1 33 0,0 3-11 16,0 5 8-16,0 4 9 16,0 2-43-16,0 7-41 15,0 0-3-15,5 0-39 16,2 7-61-16,3 11 71 16,6 7 20-16,2-2 9 15,4 7-19-15,1-9-39 16,14-7-96-16,-3-10-102 15,-3-4-275-15</inkml:trace>
  <inkml:trace contextRef="#ctx0" brushRef="#br0" timeOffset="167941.416">14772 15342 811 0,'0'0'241'15,"0"0"11"-15,0 0 26 16,0 0-33-16,0 0-166 15,0 0-79-15,0 0-12 16,-15-26-17-16,28 67 29 16,-1 14 13-16,2 6 18 15,-3 7-14-15,-1-3 27 16,-6-3-12-16,0-10-11 16,-1-10 12-16,-1-12-27 15,-2-8 3-15,2-12 3 16,-2-6-6-16,0-4 38 15,0 0 15-15,0 0 12 0,0 0-3 16,2 0-18-16,2-4-17 16,1-10-3-16,4-11-30 15,0-2-28-15,0-9-37 16,2 3 13-16,0-2-7 16,2 0 15-16,3 1 16 15,0 2 12-15,1 8 2 16,4 2 13-16,-4 6-12 15,0 7 2-15,-1 3 10 16,-2 6-14-16,-4 0 5 16,1 0-30-16,-5 13-9 15,-1 5 34-15,-5 4 13 16,0-1 2-16,-9 6 0 0,-14-2 0 16,-1-4 10-1,-5-2-2-15,4-11 0 0,3 0 1 16,4-8 20-16,5 0-7 15,6 0 9-15,2 0 34 16,3 0-27-16,2 0-13 16,0 0-25-16,0 0-3 15,0 0-16-15,7 0-10 16,9 6 15-16,6 6 13 16,2 1-6-16,1 0 6 15,-4 0-12-15,3-6 12 16,-8 4-11-16,3-8-9 15,-4-3-8-15,1 0-31 16,-3 0 31-16,-1-12 10 0,-5-1 18 16,-3-9 0-16,-2 1 2 15,-2-2 8-15,0 1 35 16,0 1-11-16,-2 0-8 16,-4 7-1-16,1 1 17 15,5 9 14-15,-2 2-20 16,2 2-35-16,0 0-9 15,0 0-13-15,0 15-14 16,13 7 27-16,5 12 7 16,0 1 2-16,4 0-15 15,-1-4 9-15,-2-1-35 16,3-13-37-16,3-8-73 16,2-5-80-16,-4-4-17 0,0-4-8 15,-4-18-28-15,-11-4 19 16,-8-4 236-16,0-4 29 15,0 7 98-15,-8 0 162 16,-1 7-19-16,4 7-35 16,0 8 31-16,5 2-74 15,0 3-119-15,0 0-44 16,0 0-6-16,0 12-22 16,0 5 21-16,5 8 7 15,4-1 25-15,0 5-14 16,-1-7 3-16,2-1 22 15,-3-7-29-15,-5-4 14 16,0-8-21-16,0-2 34 0,-2 0 33 16,2 0 21-16,-1-7 10 15,5-11-53-15,-2-4-45 16,3-8-8-16,-3 4-17 16,3-4-10-16,-2 6-6 15,2 5 17-15,4 4-4 16,2 7-35-16,3 0 31 15,1 4 13-15,1 4 7 16,3 0-13-16,-4 16-16 16,1 8 28-16,-1 4 5 15,2 3 8-15,-5-2 1 16,3 2 8-16,-4-9 9 0,5-1-1 16,0-13-2-1,4-2-8-15,3-6 4 0,3-5-10 16,4-12 0-16,-8-9-1 15,-3-3 0-15,-10-1 2 16,-9 3-1-16,-2 5 6 16,0 2 21-16,0 6 4 15,-9 4 4-15,-7 8-19 16,-3 2-17-16,-4 0-11 16,-4 15 4-16,5 7-4 15,4 1 1-15,9 2 1 16,9-4-8-16,0-2-13 15,12-8-15-15,17-2 14 16,3-9-84-16,7 0-18 16,-4-4 56-16,-6-12 55 0,-8-7 22 15,-9 0 61-15,-5 1 28 16,-5 2 38-16,-2-2-19 16,0 7-7-16,0 5-33 15,0 1-2-15,0 9-6 16,0 0-48-16,0 0-12 15,0 9-18-15,0 16-8 16,12 14 14-16,3 13 12 16,1 5 0-16,1 8 0 15,-3-4 7-15,-3-2 2 16,-5-6-8-16,-2-5-1 16,-4-13 6-16,0-10-4 15,-4-3 9-15,-13-8-5 0,-12-6 14 16,-11-3-6-1,-13-5-14-15,-10 0-9 0,-3-7-70 16,-24-26-96-16,21-1-135 16,8-1-655-16</inkml:trace>
  <inkml:trace contextRef="#ctx0" brushRef="#br0" timeOffset="168160.221">15093 15128 1614 0,'0'0'402'0,"0"0"-304"0,0 0-22 16,0 0 32-16,0 0-26 16,0 0-50-16,0 0-32 15,-27-49-21-15,27 49-126 16,7 0-163-16,10 11-175 15,5-1-38-15</inkml:trace>
  <inkml:trace contextRef="#ctx0" brushRef="#br0" timeOffset="169766.25">16771 15585 1458 0,'0'0'355'16,"0"0"-251"-16,0 0 102 16,0 0-93-16,0 0-24 15,0 0-13-15,0 0-32 16,-18-112 8-16,14 99-28 15,-3 6 1-15,3 1-3 16,-5 2-21-16,-2 0 0 16,-4 4-1-16,-10 0-17 15,-6 8 0-15,-5 13 8 0,3 4-4 16,4 6-2-16,13-1-6 16,11 1 12-16,5 0-4 15,3-4 0-15,19-4-2 16,5-3-24-16,4-4 17 15,0-11-17-15,0-1 14 16,-1-4-9-16,-1 0 11 16,-6-9 23-16,-2-12 1 15,-1-2 0-15,-7-2 1 16,-1 0 6-16,-4 2-2 16,-3 5 0-16,-1 4 16 15,-4 7 21-15,2 2-6 16,-2 5-27-16,0 0-10 15,0 0-17-15,0 0-20 16,4 5 1-16,6 12 20 0,2 1 15 16,7-1 0-16,-1 4-11 15,2-7-13-15,0-5-19 16,0-6-11-16,0-3-7 16,3 0 15-16,-6-18 33 15,1-7 4-15,-7-14 4 16,-7-4 6-16,-4-13 37 15,0-5-12-15,-6-4-24 16,-9 0 0-16,-1 3 1 16,3 12 11-16,1 15 9 0,5 9 30 15,5 15 26 1,0 9-68-16,2 2-10 0,0 0-28 16,0 27 4-16,0 12 22 15,4 13 2-15,10 10 2 16,4 5-2-16,0-7 0 15,1-7 0-15,4-9 0 16,-1-6 0-16,7-16-2 16,5-6-4-16,9-11-37 15,12-5-21-15,3-5-40 16,0-12-19-16,-12-4-41 16,-11-1 69-16,-14 0 62 15,-14 5 33-15,-7 2 28 16,0 1 36-16,-11 3 6 15,-12 8 19-15,-6 0-24 0,-4 3-25 16,-1 0 8 0,3 0-4-16,4 6-12 0,10 9-23 15,5-4-8-15,6 8-1 16,4-7 0-16,2 6-1 16,0-1 0-16,22-5 0 15,5-3-15-15,6-2-35 16,1-5-1-16,-4-2-27 15,-7 0 46-15,-6-12 33 16,-7-6 17-16,-3-3 34 16,-5 0 5-16,-2-1 28 15,0 9-42-15,0-2-4 16,0 7 17-16,0 4-20 0,0 4-31 16,2 0-4-1,5 9-39-15,4 20 8 0,7 16 31 16,2 9 1-16,-3 16 18 15,-1 9-1-15,-5-1 0 16,-7 9-7-16,-1-5-2 16,-3-9-1-16,0-11-7 15,0-16 0-15,0-10 5 16,0-15 7-16,-3-13-4 16,1-4 9-16,-2-4 9 15,-5 0 79-15,-9-12-38 16,-9-9-45-16,-6-6-18 0,-7-11-5 15,-2 3-13 1,1-9-14-16,6 2-49 0,8-2-14 16,10 1 32-16,17-5 11 15,0 4-15-15,35 1-28 16,19 4 9-16,13-1 18 16,6 4-7-16,-1 3-28 15,-8 8-17-15,-13 0 42 16,-10 3 56-16,-12 8 17 15,-14 6 11-15,-9 1 83 16,-4 5 62-16,-2 2-39 16,0 0-51-16,0 0-63 15,0 9-3-15,0 13-13 16,0 3 11-16,0 10 2 16,10 0 0-16,3-4 1 0,7-6 5 15,3-3-6-15,1-13 0 16,2-7 2-16,1-2-2 15,0-3 0-15,-6-18 16 16,-6-4 14-16,-11-11 34 16,-4 1-2-16,0 0-14 15,-16 2-27-15,-6 6-8 16,-2 5-2-16,-5 10-11 16,-7 3-7-16,1 9-74 15,-13 9-8-15,10 7-89 16,14 8-221-16</inkml:trace>
  <inkml:trace contextRef="#ctx0" brushRef="#br0" timeOffset="169955.409">18360 15520 2006 0,'0'0'262'15,"0"0"-157"-15,0 0 6 16,0 0-51-16,0 0-60 16,0 0-18-16,0 0-225 15,-19-13-796-15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271728-5BAD-4A91-80CD-2F636A4EEB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A4C99-3BB9-4C22-9598-3077C25BA78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EB607B-733F-47D3-954F-45BAAFDFDE48}" type="datetimeFigureOut">
              <a:rPr lang="en-US"/>
              <a:pPr>
                <a:defRPr/>
              </a:pPr>
              <a:t>4/15/2022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15D486-5E36-441A-8D3D-FD8262CF0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2EC332D-B1F7-47C2-958D-07C5CB4BA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40DE7-1CB9-4504-AB56-05E19E8A88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9F5A-8B73-4BCE-9EC8-34324AE71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0BA80BA-F527-437A-B96F-62C8C55F5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753FC8-13C0-423F-B554-5A99B9951294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49093-A60A-4925-8E2C-D0CF2414015D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42FCD-E910-45D6-8DE2-821262483CD9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5E51A-3F4B-4E53-A05D-F8AEE7F1DD3F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9EB9955B-5DC5-43DE-959C-4464F67A87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2D2268-2B43-45AA-A243-1674CB730F2A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80D27-E314-4D03-9F4D-A2F2190BF5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3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FE49DF0E-DE4D-41BD-84B5-B93F3029B20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43A9BA-8B4C-4C72-8696-00A1BA8EF2A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F09BF9-331F-48D7-A73C-04ECB167137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5EDF84-FDD0-4BC8-B9EF-53C41361965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37943DA5-4B80-4C47-B624-6428409DE1F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71700" y="6245225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134373-C8D4-4822-BCE5-298084ED626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78F0F9-BC8F-441E-B1A7-1AF28A12669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9AF406-0742-47B3-9984-2D14B60BE96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8EB4DE22-5E31-4641-99C0-DD844458B6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A39700-8E80-4B4F-8093-665600FCB6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722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0BE8555A-7525-446F-9B9E-AD61F45667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7C2AE-392E-4C50-A508-B5429984C851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0AC0B3F7-0063-40BF-8870-067263BB7E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8116E2E3-2387-43B3-B011-2F8D5AF863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63847-3326-4293-9651-CA969B7F7E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862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CBA8B2F2-14E5-4661-A824-DC4831475120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854A4E-8A11-4F39-9F20-4EE9D04A1779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D7A1C9-92BA-44A6-AEC9-CB1CAFBA43E0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5D594C-16FA-4D64-8817-E3C8FC708CFC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1F07C5C9-5717-4343-980F-4E069E1AEF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B5A61F-1018-4ED5-B069-1E04BFA6A4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Dubai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2E4C4522-9692-42B5-88AE-75EBBC52AF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B681-0677-48D5-9740-92D4D6190F0B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39DAE11D-6707-45AA-968C-3A97C311AE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38C5A1A2-4071-426E-8FE1-535AD6F47B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2DC1B-2B93-4CB1-ACFA-98C8A3F31B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0124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1B88677-6BDA-4B10-B035-1BB106D2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30F1A-2455-4FE4-9E44-0A03C75A70BD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87AF4E7-B4AB-4F43-8252-9B12C6CC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7228E4-149C-46C5-A308-5C8AB7A8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2AF0-2C42-42A2-B5D2-41F8F61BD4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2724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§"/>
              <a:defRPr sz="1800"/>
            </a:lvl1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FD9A-74B2-450B-8241-8B90F43E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D521039B-2176-4958-AA61-F63A93322AD5}" type="datetime1">
              <a:rPr lang="en-US"/>
              <a:pPr>
                <a:defRPr/>
              </a:pPr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C25D5-9F6F-4943-9A1B-97DEFFF9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Data Mining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C154-F519-4E71-B25B-D2DFC987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51A01832-2B3C-46A4-8966-14388AD95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3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4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9989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BE86C6-642E-4ED7-9D07-16287BCE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3C82C-BF09-4C86-8E6B-F6784CBD4941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56813D-BDE1-40AB-BC4B-C2DE740A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677B6B-3781-4C56-8990-D5325E4D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54613-E95F-44CC-B560-FAF36963E0A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8876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08277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06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C08E08-8EAC-4149-A526-04BF0913AC90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E0DC6-54A8-44D1-8F4D-9DD90EF18D14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C3D4E-3574-4767-BD28-B96CF1A1739E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07DDCD-51EA-488E-9029-E3A19E184B82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FC9AA118-54CA-4AB8-BCFA-1328E9FCF7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34B41B-8FDE-4D93-A998-27223B1481C3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F9FE6-61DB-4FD5-9953-FC592D6376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3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425708E2-C21F-46FC-8FD6-AB3C9ED660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47014-541C-434D-BA9B-801334B8033F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891E8B2F-AFAF-47F9-99E4-0707D0590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BE3451-EF02-4806-AC6D-0951167B3878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275AD5-954A-436A-994B-C6233AF6F6C6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87576D-116D-432F-AA6A-3F81E528277B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E53EB-C72A-4B67-91B4-693F5E009B36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68487-FA51-4E87-A86F-79F33F5CC9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6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B3C34E-F162-46A1-ADD9-B154AA0268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8975" y="66484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44766424-7307-4F91-928C-8A6C5855D4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>
            <a:extLst>
              <a:ext uri="{FF2B5EF4-FFF2-40B4-BE49-F238E27FC236}">
                <a16:creationId xmlns:a16="http://schemas.microsoft.com/office/drawing/2014/main" id="{BC69C3E5-87B5-4320-8EB8-B36184A9C07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180138"/>
            <a:ext cx="7010400" cy="46037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077833-C00B-43D1-8ED3-05D9D0F1C243}"/>
                </a:ext>
              </a:extLst>
            </p:cNvPr>
            <p:cNvSpPr/>
            <p:nvPr/>
          </p:nvSpPr>
          <p:spPr>
            <a:xfrm>
              <a:off x="4267200" y="6553200"/>
              <a:ext cx="2328862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1A7621-703B-423C-80B4-7B8FE5FF3D4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C98824-8004-425F-81AF-FCE4ADE44018}"/>
                </a:ext>
              </a:extLst>
            </p:cNvPr>
            <p:cNvSpPr/>
            <p:nvPr userDrawn="1"/>
          </p:nvSpPr>
          <p:spPr>
            <a:xfrm>
              <a:off x="6586537" y="6553200"/>
              <a:ext cx="2328863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2">
            <a:extLst>
              <a:ext uri="{FF2B5EF4-FFF2-40B4-BE49-F238E27FC236}">
                <a16:creationId xmlns:a16="http://schemas.microsoft.com/office/drawing/2014/main" id="{728ADF7D-C4A8-43E1-80D0-E25EB1E5CE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6162AE-C453-43AA-96AC-F80E972F3BE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A645B2-2607-4718-8D13-900FD605BF3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B1FE66-D5B5-4410-8A74-CBC80548830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310B9A39-02B8-45FA-BD17-39562082E40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485CD-9E57-40A3-BF2A-2B6222464B1A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15" name="Footer Placeholder 17">
            <a:extLst>
              <a:ext uri="{FF2B5EF4-FFF2-40B4-BE49-F238E27FC236}">
                <a16:creationId xmlns:a16="http://schemas.microsoft.com/office/drawing/2014/main" id="{54738187-437C-4B39-929D-346E437CD4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8">
            <a:extLst>
              <a:ext uri="{FF2B5EF4-FFF2-40B4-BE49-F238E27FC236}">
                <a16:creationId xmlns:a16="http://schemas.microsoft.com/office/drawing/2014/main" id="{C2158704-0501-4CA8-9BB2-C36319AD5A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678613" y="6294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07F0-DE22-414A-AAC1-584561ADEF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90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DE88E4F0-858C-4A6A-86A9-4B19A713B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F28FBD82-51B9-4365-87E8-5986C9E1B6F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9F2284-E7C5-4171-9123-E0963CD1ECD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4A141B-ED18-4B2A-BFA5-DD6101A46A7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951192-E478-4A40-9F11-A23A114F4A0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86D298E6-0B39-4456-9651-98A2C631E7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9000" y="6219825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B3D69E-C145-4963-BE9E-F43907A1A25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0A8A1A-908A-4755-AD0F-2DC6A82A12B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8C49E7-2EC0-46D4-B8A5-D7EA4CC93ED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87FA8-5BC9-4DFF-8BAA-498CB5C00D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357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E7EB4C29-5EBF-4907-B889-AA104A5FB23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698E2-80CC-4EAB-91AC-0F34C90CA38D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16" name="Footer Placeholder 14">
            <a:extLst>
              <a:ext uri="{FF2B5EF4-FFF2-40B4-BE49-F238E27FC236}">
                <a16:creationId xmlns:a16="http://schemas.microsoft.com/office/drawing/2014/main" id="{1104A528-2AFA-4D43-9973-EA196685EF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7" name="Slide Number Placeholder 15">
            <a:extLst>
              <a:ext uri="{FF2B5EF4-FFF2-40B4-BE49-F238E27FC236}">
                <a16:creationId xmlns:a16="http://schemas.microsoft.com/office/drawing/2014/main" id="{AAEA4703-8082-4B53-9657-8AE137873F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61138" y="6294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6542A-7BBF-46F6-B901-1FFDCD497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8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69DD8E59-EAC7-4C17-8F42-B692B391214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7A9CE1-4713-4253-A459-55DA32DD778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FA82D4-B1F0-40BE-9782-A1668DB0688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F1C7E6-61F8-4B52-BB40-B2A20617EA7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30A73AA7-7660-4F5D-9F06-2217DCC5769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19825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BA8230-BF5B-42BE-A6DB-675FD92E566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4D24E1-C4D6-4659-8170-D99F8D44982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CE2D55-C5B6-4D06-A53C-18CA21D666B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990CDAEF-3F48-4DF4-8811-23DED9DE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9DE7B1-71F9-430C-896B-0D5BFC9D36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1670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DF507123-CA95-4ECC-B9E5-04A2482600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4D27F-BAD4-4928-88B3-FC7940CBE175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19" name="Footer Placeholder 17">
            <a:extLst>
              <a:ext uri="{FF2B5EF4-FFF2-40B4-BE49-F238E27FC236}">
                <a16:creationId xmlns:a16="http://schemas.microsoft.com/office/drawing/2014/main" id="{C22E3FAB-9F06-4622-AF7B-80B39008F7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0" name="Slide Number Placeholder 18">
            <a:extLst>
              <a:ext uri="{FF2B5EF4-FFF2-40B4-BE49-F238E27FC236}">
                <a16:creationId xmlns:a16="http://schemas.microsoft.com/office/drawing/2014/main" id="{876E76C1-FBE3-4626-823F-13C41703CF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53200" y="63230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F8008-832B-4B2D-824C-5EE6570C5F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65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C24604F2-71B1-4722-8CD7-E68474FEEE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5FDFF2-82EA-40CD-9C6A-9BB4928CF06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961BA9-C362-48B2-AB7E-2882629B765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A0A8E6-FF6D-4DD0-95EF-7F8F865A56C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0E3D59AB-56D7-428A-8377-2532B162673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64275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0B792A-3D49-47EF-9FFA-8C69F771C2B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E41829-47F5-42FF-9A84-42C8D57AA0F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377F9-37DF-4621-81B9-C6F99CD711C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03934E23-9BAB-45A9-ABC7-E133D6C26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F4A833-27B7-4C93-9263-1A9DC847B3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92475" y="66357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24CCB0B-D229-4882-9210-FB6A19E6978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CA029-2BE3-4A4F-A0D7-08770C35BD33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4F769257-9BBA-42B6-A466-A8B431A56A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9A0A070B-3993-4D5E-A803-163F935E3A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FD97A-C291-4E04-A7AE-9B71802AE4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9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C659C56A-048F-48C3-A501-8AFDEA8AB0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BF81A8-1EDC-4B38-AC4E-804A65B9456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EA7FD9-3024-49CE-A76C-622DA28F788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37D445-91F6-46A3-A832-7672BF97FD9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49BCE989-714C-43E2-BB3A-81BB0603FB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05538"/>
            <a:ext cx="7010400" cy="46037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11579A-F08A-46F5-9B16-763FAD03B50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47414D-6672-4BCA-AFB0-A64BA1B2ADA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451F45-B24F-4628-95E2-0A5B216E073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D3C136BD-B4AE-4FEF-8533-A152459CC8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7E0179-1EA3-4495-BF65-E9E2A1CFC2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4051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399DB3AB-5A8D-4D36-BEB2-7AD4E97F43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F1F92-81C9-45FA-98B3-0BFBBD5F9CF9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17" name="Footer Placeholder 15">
            <a:extLst>
              <a:ext uri="{FF2B5EF4-FFF2-40B4-BE49-F238E27FC236}">
                <a16:creationId xmlns:a16="http://schemas.microsoft.com/office/drawing/2014/main" id="{628D7151-E7DC-40F8-B4E5-7BD9549124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8" name="Slide Number Placeholder 16">
            <a:extLst>
              <a:ext uri="{FF2B5EF4-FFF2-40B4-BE49-F238E27FC236}">
                <a16:creationId xmlns:a16="http://schemas.microsoft.com/office/drawing/2014/main" id="{62AA783A-6C10-4F29-94DB-F92C642454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3122F-10CD-49EA-ADBF-33891ECB9F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20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E4B909A2-0922-434C-962A-7039D4E4A3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7A0CBA-0774-4D75-8749-AC49BF5B08D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775FBE-7E3D-4DB0-B146-A55E3E510DB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4A05AD-10EC-43EB-8B44-2DB6D0305EE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CCDE397-3184-4A80-84D5-E4BB2AB79DE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30938"/>
            <a:ext cx="7010400" cy="46037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A6B8E1-BD7F-4183-96B6-D2ABD3E0FEE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A4A288-AFA8-4F02-BC93-8BBCB361031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F982D6-B69B-43C1-B03B-01F03C45C4E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42E39266-DF4E-402C-8310-106FFB76D0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E462C6-29B1-423C-8FB3-571D976BA0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65913"/>
            <a:ext cx="5867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5B20845-E356-46C8-9A2E-0FEEA705DF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403AC-8D11-4EFD-8732-AACA55F00987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5861BEF-AEA7-4A06-8497-816089B9F7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59F7937-26F8-4168-8B2A-7FA0AE1F35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10F5A-87BA-48F4-8875-CA87EE2B2B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713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9520B-92FD-40EC-886B-66A3EA41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3CFDA8D-B149-4664-B6D0-BB9E8DCC89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AE53-889F-4D72-B686-1A3681DE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094116-F6D2-4803-900B-368A5EDFAB61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743E-0D6F-4A2C-BE9F-94EF3CB65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E256-FCF3-406F-97DC-D093CDEF5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2C3591C-F94F-4FAE-9B23-5CA2DF141C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9" r:id="rId1"/>
    <p:sldLayoutId id="2147485310" r:id="rId2"/>
    <p:sldLayoutId id="2147485311" r:id="rId3"/>
    <p:sldLayoutId id="2147485312" r:id="rId4"/>
    <p:sldLayoutId id="2147485313" r:id="rId5"/>
    <p:sldLayoutId id="2147485314" r:id="rId6"/>
    <p:sldLayoutId id="2147485315" r:id="rId7"/>
    <p:sldLayoutId id="2147485316" r:id="rId8"/>
    <p:sldLayoutId id="2147485317" r:id="rId9"/>
    <p:sldLayoutId id="2147485318" r:id="rId10"/>
    <p:sldLayoutId id="2147485319" r:id="rId11"/>
    <p:sldLayoutId id="2147485307" r:id="rId12"/>
    <p:sldLayoutId id="2147485320" r:id="rId13"/>
    <p:sldLayoutId id="2147485321" r:id="rId14"/>
    <p:sldLayoutId id="2147485308" r:id="rId15"/>
    <p:sldLayoutId id="2147485322" r:id="rId16"/>
    <p:sldLayoutId id="2147485323" r:id="rId1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A2E876-88DF-4130-9776-BA59B3FB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Data Mining</a:t>
            </a:r>
            <a:br>
              <a:rPr lang="en-US" sz="3200" dirty="0"/>
            </a:br>
            <a:r>
              <a:rPr lang="en-US" sz="3200" dirty="0"/>
              <a:t>Topic: </a:t>
            </a:r>
            <a:r>
              <a:rPr lang="en-US" altLang="en-US" sz="3200" dirty="0"/>
              <a:t>Multiclass Problem</a:t>
            </a:r>
            <a:endParaRPr lang="en-US" sz="3200" dirty="0"/>
          </a:p>
        </p:txBody>
      </p:sp>
      <p:sp>
        <p:nvSpPr>
          <p:cNvPr id="18435" name="Content Placeholder 5">
            <a:extLst>
              <a:ext uri="{FF2B5EF4-FFF2-40B4-BE49-F238E27FC236}">
                <a16:creationId xmlns:a16="http://schemas.microsoft.com/office/drawing/2014/main" id="{247A9EF5-7F73-4418-9626-BB0327766E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J Angel Arul Jothi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7">
            <a:extLst>
              <a:ext uri="{FF2B5EF4-FFF2-40B4-BE49-F238E27FC236}">
                <a16:creationId xmlns:a16="http://schemas.microsoft.com/office/drawing/2014/main" id="{B81B05B7-8C3C-4247-B6F9-CB0A75F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0" indent="0"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6600"/>
          </a:p>
          <a:p>
            <a:pPr marL="0" indent="0"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660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29C9-54FD-4B99-AE54-575A11CE10F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80B8172-52AE-4649-8300-C2B58B694930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B0C3-F4F1-4D01-8255-81424A9845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370718E4-722F-4636-AC2C-E853EE184D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15663D-2EF8-435B-BA06-11EE139DF20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BCBBF-83C7-4359-9D8B-A5B4A031CE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400" dirty="0">
                <a:latin typeface="Arial" charset="0"/>
                <a:cs typeface="Arial" charset="0"/>
              </a:rPr>
              <a:t>Text Book Chapter 5</a:t>
            </a:r>
          </a:p>
          <a:p>
            <a:pPr>
              <a:defRPr/>
            </a:pPr>
            <a:r>
              <a:rPr lang="en-US" sz="2400" dirty="0"/>
              <a:t>Section 5.8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8EAFDA3B-AAFD-4F5B-84FD-9D6BCA4BC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Input data is divided into more than two categories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How to extend the binary classifiers to handle multiclass problems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Let Y = {y</a:t>
            </a:r>
            <a:r>
              <a:rPr lang="en-US" altLang="en-US" baseline="-25000"/>
              <a:t>1</a:t>
            </a:r>
            <a:r>
              <a:rPr lang="en-US" altLang="en-US"/>
              <a:t>, y</a:t>
            </a:r>
            <a:r>
              <a:rPr lang="en-US" altLang="en-US" baseline="-25000"/>
              <a:t>2</a:t>
            </a:r>
            <a:r>
              <a:rPr lang="en-US" altLang="en-US"/>
              <a:t>, . . . , y</a:t>
            </a:r>
            <a:r>
              <a:rPr lang="en-US" altLang="en-US" baseline="-25000"/>
              <a:t>K</a:t>
            </a:r>
            <a:r>
              <a:rPr lang="en-US" altLang="en-US"/>
              <a:t>} be the set of classes of the input data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9B781E6-DBC9-4C15-82BE-9B9377248B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4963" y="-19050"/>
            <a:ext cx="5989637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Multiclass Problem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6DDE71-86A0-4E78-ACA2-3C38BCBA3893}"/>
                  </a:ext>
                </a:extLst>
              </p14:cNvPr>
              <p14:cNvContentPartPr/>
              <p14:nvPr/>
            </p14:nvContentPartPr>
            <p14:xfrm>
              <a:off x="1977822" y="3182258"/>
              <a:ext cx="2447640" cy="57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6DDE71-86A0-4E78-ACA2-3C38BCBA38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8462" y="3172898"/>
                <a:ext cx="2466360" cy="59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B96179C4-D2F7-4109-9E7F-6B7EB75D2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414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/>
              <a:t>Approach1 : one-against-rest approach (1-r)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/>
              <a:t>Decompose the multiclass problem into K binary problems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/>
              <a:t>For each class y</a:t>
            </a:r>
            <a:r>
              <a:rPr lang="en-US" altLang="en-US" baseline="-25000"/>
              <a:t>i</a:t>
            </a:r>
            <a:r>
              <a:rPr lang="en-US" altLang="en-US"/>
              <a:t> ∈ Y , a binary problem is created where all instances that belong to y</a:t>
            </a:r>
            <a:r>
              <a:rPr lang="en-US" altLang="en-US" baseline="-25000"/>
              <a:t>i</a:t>
            </a:r>
            <a:r>
              <a:rPr lang="en-US" altLang="en-US"/>
              <a:t> are considered positive examples, while the remaining instances are considered negative examples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/>
              <a:t>A binary classifier is then constructed to separate instances of class yi from the rest of the classes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/>
              <a:t>Test instance is classified by combining the predictions made by the binary classifiers using majority voting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E5466711-A0E4-4DBD-A380-DAD5841FEC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1587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Multiclass Problem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5130C52-08B1-41AA-B796-C532D074A6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1587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Multiclass Problem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F2D7A8-9531-449F-883E-758071FF113E}"/>
                  </a:ext>
                </a:extLst>
              </p14:cNvPr>
              <p14:cNvContentPartPr/>
              <p14:nvPr/>
            </p14:nvContentPartPr>
            <p14:xfrm>
              <a:off x="609600" y="1981200"/>
              <a:ext cx="5410200" cy="2133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F2D7A8-9531-449F-883E-758071FF11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240" y="1971839"/>
                <a:ext cx="5428920" cy="2152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CB8D33-984C-47DA-8F2F-F09D973F2371}"/>
                  </a:ext>
                </a:extLst>
              </p14:cNvPr>
              <p14:cNvContentPartPr/>
              <p14:nvPr/>
            </p14:nvContentPartPr>
            <p14:xfrm>
              <a:off x="6580320" y="1826280"/>
              <a:ext cx="2106480" cy="205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CB8D33-984C-47DA-8F2F-F09D973F23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0959" y="1816920"/>
                <a:ext cx="2125201" cy="207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E3BFE137-2FBA-4173-9C87-FC483C74F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s-ES" altLang="en-US"/>
              <a:t>Consider a multiclass problem where Y = {y</a:t>
            </a:r>
            <a:r>
              <a:rPr lang="es-ES" altLang="en-US" baseline="-25000"/>
              <a:t>1</a:t>
            </a:r>
            <a:r>
              <a:rPr lang="es-ES" altLang="en-US"/>
              <a:t>, y</a:t>
            </a:r>
            <a:r>
              <a:rPr lang="es-ES" altLang="en-US" baseline="-25000"/>
              <a:t>2</a:t>
            </a:r>
            <a:r>
              <a:rPr lang="es-ES" altLang="en-US"/>
              <a:t>, y</a:t>
            </a:r>
            <a:r>
              <a:rPr lang="es-ES" altLang="en-US" baseline="-25000"/>
              <a:t>3</a:t>
            </a:r>
            <a:r>
              <a:rPr lang="es-ES" altLang="en-US"/>
              <a:t>, y</a:t>
            </a:r>
            <a:r>
              <a:rPr lang="es-ES" altLang="en-US" baseline="-25000"/>
              <a:t>4</a:t>
            </a:r>
            <a:r>
              <a:rPr lang="es-ES" altLang="en-US"/>
              <a:t>}. </a:t>
            </a:r>
            <a:r>
              <a:rPr lang="en-US" altLang="en-US"/>
              <a:t>Suppose a test instance is classified as (+,−,−,−) according to the 1-r approach. In other words, it is classified as positive when y</a:t>
            </a:r>
            <a:r>
              <a:rPr lang="en-US" altLang="en-US" baseline="-25000"/>
              <a:t>1</a:t>
            </a:r>
            <a:r>
              <a:rPr lang="en-US" altLang="en-US"/>
              <a:t> is used as the positive class and negative when y</a:t>
            </a:r>
            <a:r>
              <a:rPr lang="en-US" altLang="en-US" baseline="-25000"/>
              <a:t>2</a:t>
            </a:r>
            <a:r>
              <a:rPr lang="en-US" altLang="en-US"/>
              <a:t>, y</a:t>
            </a:r>
            <a:r>
              <a:rPr lang="en-US" altLang="en-US" baseline="-25000"/>
              <a:t>3</a:t>
            </a:r>
            <a:r>
              <a:rPr lang="en-US" altLang="en-US"/>
              <a:t>, and y</a:t>
            </a:r>
            <a:r>
              <a:rPr lang="en-US" altLang="en-US" baseline="-25000"/>
              <a:t>4</a:t>
            </a:r>
            <a:r>
              <a:rPr lang="en-US" altLang="en-US"/>
              <a:t> are used as the positive class. Find the class label assigned to the test instance.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Answer: The test instance is classified as y1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D7431-B434-426C-BC4E-D4DC19A2914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E95E565-90B9-487D-9AB7-A097B840E820}" type="datetime1">
              <a:rPr lang="en-US" smtClean="0"/>
              <a:pPr>
                <a:defRPr/>
              </a:pPr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30D3-CFEB-4084-8D35-302502E949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23557" name="Slide Number Placeholder 5">
            <a:extLst>
              <a:ext uri="{FF2B5EF4-FFF2-40B4-BE49-F238E27FC236}">
                <a16:creationId xmlns:a16="http://schemas.microsoft.com/office/drawing/2014/main" id="{CBF1B817-55FD-42BE-A6B5-D728968ECD4B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DD39A1-2170-47A2-B1AD-87BE7736C5D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77AAE-3136-4229-A20F-8C0D607CF9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088" y="136525"/>
            <a:ext cx="5878512" cy="1020763"/>
          </a:xfrm>
        </p:spPr>
        <p:txBody>
          <a:bodyPr/>
          <a:lstStyle/>
          <a:p>
            <a:pPr>
              <a:defRPr/>
            </a:pPr>
            <a:r>
              <a:rPr lang="en-US" dirty="0"/>
              <a:t>Multiclass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A957-D031-412F-AC1D-8958AE20B88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E95E565-90B9-487D-9AB7-A097B840E820}" type="datetime1">
              <a:rPr lang="en-US" smtClean="0"/>
              <a:pPr>
                <a:defRPr/>
              </a:pPr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75E8-9CB9-4BA9-9D16-00E87D24FF0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B7ED5289-8A96-481F-A05D-3787F58BA47E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9EB176-7644-4B45-A4A9-C7873188194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52851-C79F-4D6F-90FF-C6139878B9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088" y="136525"/>
            <a:ext cx="5878512" cy="1020763"/>
          </a:xfrm>
        </p:spPr>
        <p:txBody>
          <a:bodyPr/>
          <a:lstStyle/>
          <a:p>
            <a:pPr>
              <a:defRPr/>
            </a:pPr>
            <a:r>
              <a:rPr lang="en-US" dirty="0"/>
              <a:t>Multiclass Problem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CD4DE3-D92C-40AA-9A30-C74C4DE072E6}"/>
                  </a:ext>
                </a:extLst>
              </p14:cNvPr>
              <p14:cNvContentPartPr/>
              <p14:nvPr/>
            </p14:nvContentPartPr>
            <p14:xfrm>
              <a:off x="609600" y="1752600"/>
              <a:ext cx="7543800" cy="3810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CD4DE3-D92C-40AA-9A30-C74C4DE072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240" y="1743240"/>
                <a:ext cx="7562520" cy="382872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5F9E0686-BE97-47E0-AECB-3BC7ABC27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/>
              <a:t>Approach 2: one-against-one approach (1-1)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/>
              <a:t>Construct K(K − 1)/2 binary classifiers, where each classifier is used to distinguish between a pair of classes, (y</a:t>
            </a:r>
            <a:r>
              <a:rPr lang="en-US" altLang="en-US" baseline="-25000"/>
              <a:t>i</a:t>
            </a:r>
            <a:r>
              <a:rPr lang="en-US" altLang="en-US"/>
              <a:t>, y</a:t>
            </a:r>
            <a:r>
              <a:rPr lang="en-US" altLang="en-US" baseline="-25000"/>
              <a:t>j</a:t>
            </a:r>
            <a:r>
              <a:rPr lang="en-US" altLang="en-US"/>
              <a:t> )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/>
              <a:t>Instances that do not belong to either y</a:t>
            </a:r>
            <a:r>
              <a:rPr lang="en-US" altLang="en-US" baseline="-25000"/>
              <a:t>i</a:t>
            </a:r>
            <a:r>
              <a:rPr lang="en-US" altLang="en-US"/>
              <a:t> or y</a:t>
            </a:r>
            <a:r>
              <a:rPr lang="en-US" altLang="en-US" baseline="-25000"/>
              <a:t>j</a:t>
            </a:r>
            <a:r>
              <a:rPr lang="en-US" altLang="en-US"/>
              <a:t> are ignored when constructing the binary classifier for (y</a:t>
            </a:r>
            <a:r>
              <a:rPr lang="en-US" altLang="en-US" baseline="-25000"/>
              <a:t>i</a:t>
            </a:r>
            <a:r>
              <a:rPr lang="en-US" altLang="en-US"/>
              <a:t>, y</a:t>
            </a:r>
            <a:r>
              <a:rPr lang="en-US" altLang="en-US" baseline="-25000"/>
              <a:t>j </a:t>
            </a:r>
            <a:r>
              <a:rPr lang="en-US" altLang="en-US"/>
              <a:t>)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CDE9340-9F11-4C11-9CA9-D104D63A07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-69850"/>
            <a:ext cx="50292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Multiclass Problem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F6B61F79-8EEF-4529-A333-A52798AD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Suppose the test instance is classified as follows using the 1-1 approach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1C5A2F-FC67-4D8D-B654-5A27A997E9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Multiclass Problem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E597-B376-43B8-8BC9-09F971097E7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E95E565-90B9-487D-9AB7-A097B840E820}" type="datetime1">
              <a:rPr lang="en-US" smtClean="0"/>
              <a:pPr>
                <a:defRPr/>
              </a:pPr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9431-2392-4100-8E7D-CD889942C6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26630" name="Slide Number Placeholder 5">
            <a:extLst>
              <a:ext uri="{FF2B5EF4-FFF2-40B4-BE49-F238E27FC236}">
                <a16:creationId xmlns:a16="http://schemas.microsoft.com/office/drawing/2014/main" id="{E56C6EB0-6B9D-4A44-9FC9-1378283E4B55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FD7BF3-CAB0-4C15-BB4D-DE0A8F93AF8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6631" name="Picture 6">
            <a:extLst>
              <a:ext uri="{FF2B5EF4-FFF2-40B4-BE49-F238E27FC236}">
                <a16:creationId xmlns:a16="http://schemas.microsoft.com/office/drawing/2014/main" id="{631ED378-93D3-4CF1-9283-F930B1E69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2289175"/>
            <a:ext cx="756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4B0463B-4A39-4777-B3D1-59F80292D2BB}"/>
                  </a:ext>
                </a:extLst>
              </p14:cNvPr>
              <p14:cNvContentPartPr/>
              <p14:nvPr/>
            </p14:nvContentPartPr>
            <p14:xfrm>
              <a:off x="152400" y="3124200"/>
              <a:ext cx="7655040" cy="2895599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4B0463B-4A39-4777-B3D1-59F80292D2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040" y="3114840"/>
                <a:ext cx="7673760" cy="291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10749</TotalTime>
  <Words>353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Data Mining Topic: Multiclass Problem</vt:lpstr>
      <vt:lpstr>PowerPoint Presentation</vt:lpstr>
      <vt:lpstr>Multiclass Problem</vt:lpstr>
      <vt:lpstr>Multiclass Problem</vt:lpstr>
      <vt:lpstr>Multiclass Problem</vt:lpstr>
      <vt:lpstr>Multiclass Problem</vt:lpstr>
      <vt:lpstr>Multiclass Problem</vt:lpstr>
      <vt:lpstr>Multiclass 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Angel Jothi</cp:lastModifiedBy>
  <cp:revision>607</cp:revision>
  <dcterms:created xsi:type="dcterms:W3CDTF">2011-09-14T09:42:05Z</dcterms:created>
  <dcterms:modified xsi:type="dcterms:W3CDTF">2022-04-15T03:32:04Z</dcterms:modified>
</cp:coreProperties>
</file>