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336" r:id="rId2"/>
    <p:sldId id="347" r:id="rId3"/>
    <p:sldId id="348" r:id="rId4"/>
    <p:sldId id="349" r:id="rId5"/>
    <p:sldId id="350" r:id="rId6"/>
    <p:sldId id="351" r:id="rId7"/>
    <p:sldId id="352" r:id="rId8"/>
    <p:sldId id="359" r:id="rId9"/>
    <p:sldId id="358" r:id="rId10"/>
    <p:sldId id="353" r:id="rId11"/>
    <p:sldId id="354" r:id="rId12"/>
    <p:sldId id="356" r:id="rId13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0D0"/>
    <a:srgbClr val="F2E4AA"/>
    <a:srgbClr val="000000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88182" autoAdjust="0"/>
  </p:normalViewPr>
  <p:slideViewPr>
    <p:cSldViewPr>
      <p:cViewPr varScale="1">
        <p:scale>
          <a:sx n="64" d="100"/>
          <a:sy n="64" d="100"/>
        </p:scale>
        <p:origin x="151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7D3C7F-120C-4D14-A796-03D56CF2057E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13FCF8-5399-42D0-A084-469B1574231E}">
      <dgm:prSet phldrT="[Text]"/>
      <dgm:spPr/>
      <dgm:t>
        <a:bodyPr/>
        <a:lstStyle/>
        <a:p>
          <a:r>
            <a:rPr lang="en-US" dirty="0"/>
            <a:t>P1</a:t>
          </a:r>
        </a:p>
      </dgm:t>
    </dgm:pt>
    <dgm:pt modelId="{B864E4A3-68C1-40F5-BE2E-F9B235337352}" type="parTrans" cxnId="{BC7D87B7-52E6-496B-959D-B3E4798E7D8F}">
      <dgm:prSet/>
      <dgm:spPr/>
      <dgm:t>
        <a:bodyPr/>
        <a:lstStyle/>
        <a:p>
          <a:endParaRPr lang="en-US"/>
        </a:p>
      </dgm:t>
    </dgm:pt>
    <dgm:pt modelId="{9A07BF57-35D0-4813-9253-A0FFE016E092}" type="sibTrans" cxnId="{BC7D87B7-52E6-496B-959D-B3E4798E7D8F}">
      <dgm:prSet/>
      <dgm:spPr/>
      <dgm:t>
        <a:bodyPr/>
        <a:lstStyle/>
        <a:p>
          <a:endParaRPr lang="en-US"/>
        </a:p>
      </dgm:t>
    </dgm:pt>
    <dgm:pt modelId="{F9A5E7E2-B9B1-4208-99B3-66CBEB79CF44}">
      <dgm:prSet phldrT="[Text]"/>
      <dgm:spPr/>
      <dgm:t>
        <a:bodyPr/>
        <a:lstStyle/>
        <a:p>
          <a:r>
            <a:rPr lang="en-US" dirty="0"/>
            <a:t>P2</a:t>
          </a:r>
        </a:p>
      </dgm:t>
    </dgm:pt>
    <dgm:pt modelId="{56BEBD21-E1F1-4E29-87BD-6F7F1B2D1292}" type="parTrans" cxnId="{D3803458-6D00-481C-A309-26C0DDB9E766}">
      <dgm:prSet/>
      <dgm:spPr/>
      <dgm:t>
        <a:bodyPr/>
        <a:lstStyle/>
        <a:p>
          <a:endParaRPr lang="en-US"/>
        </a:p>
      </dgm:t>
    </dgm:pt>
    <dgm:pt modelId="{B44D1C81-E094-46E6-91B1-E9DE08A9B22F}" type="sibTrans" cxnId="{D3803458-6D00-481C-A309-26C0DDB9E766}">
      <dgm:prSet/>
      <dgm:spPr/>
      <dgm:t>
        <a:bodyPr/>
        <a:lstStyle/>
        <a:p>
          <a:endParaRPr lang="en-US"/>
        </a:p>
      </dgm:t>
    </dgm:pt>
    <dgm:pt modelId="{94135556-9191-4032-861B-FC7607555D69}">
      <dgm:prSet phldrT="[Text]"/>
      <dgm:spPr/>
      <dgm:t>
        <a:bodyPr/>
        <a:lstStyle/>
        <a:p>
          <a:r>
            <a:rPr lang="en-US" dirty="0"/>
            <a:t>P3</a:t>
          </a:r>
        </a:p>
      </dgm:t>
    </dgm:pt>
    <dgm:pt modelId="{30E4C683-1A77-458E-81A6-83BED31A7E33}" type="parTrans" cxnId="{AF6A0FFF-E610-48A0-8910-AE5108E4E0A5}">
      <dgm:prSet/>
      <dgm:spPr/>
      <dgm:t>
        <a:bodyPr/>
        <a:lstStyle/>
        <a:p>
          <a:endParaRPr lang="en-US"/>
        </a:p>
      </dgm:t>
    </dgm:pt>
    <dgm:pt modelId="{D6C63DA2-FE55-451F-9A92-C4081B46A173}" type="sibTrans" cxnId="{AF6A0FFF-E610-48A0-8910-AE5108E4E0A5}">
      <dgm:prSet/>
      <dgm:spPr/>
      <dgm:t>
        <a:bodyPr/>
        <a:lstStyle/>
        <a:p>
          <a:endParaRPr lang="en-US"/>
        </a:p>
      </dgm:t>
    </dgm:pt>
    <dgm:pt modelId="{A4B6A097-1316-438A-91A0-3FFD712AB9DE}">
      <dgm:prSet phldrT="[Text]"/>
      <dgm:spPr/>
      <dgm:t>
        <a:bodyPr/>
        <a:lstStyle/>
        <a:p>
          <a:r>
            <a:rPr lang="en-US" dirty="0"/>
            <a:t>P4</a:t>
          </a:r>
        </a:p>
      </dgm:t>
    </dgm:pt>
    <dgm:pt modelId="{A42694E9-83C0-4BDE-95EC-0ED4A52CD5B4}" type="parTrans" cxnId="{4B936A0E-CB5B-4207-BEAD-394D4344DA5D}">
      <dgm:prSet/>
      <dgm:spPr/>
      <dgm:t>
        <a:bodyPr/>
        <a:lstStyle/>
        <a:p>
          <a:endParaRPr lang="en-US"/>
        </a:p>
      </dgm:t>
    </dgm:pt>
    <dgm:pt modelId="{33BC8EC1-87B8-4082-8ED2-EF268694C8DE}" type="sibTrans" cxnId="{4B936A0E-CB5B-4207-BEAD-394D4344DA5D}">
      <dgm:prSet/>
      <dgm:spPr/>
      <dgm:t>
        <a:bodyPr/>
        <a:lstStyle/>
        <a:p>
          <a:endParaRPr lang="en-US"/>
        </a:p>
      </dgm:t>
    </dgm:pt>
    <dgm:pt modelId="{F94BC23B-4BB7-4A6B-BE68-DA371FF0A79D}">
      <dgm:prSet phldrT="[Text]"/>
      <dgm:spPr/>
      <dgm:t>
        <a:bodyPr/>
        <a:lstStyle/>
        <a:p>
          <a:r>
            <a:rPr lang="en-US" dirty="0"/>
            <a:t>P5</a:t>
          </a:r>
        </a:p>
      </dgm:t>
    </dgm:pt>
    <dgm:pt modelId="{1A6121BB-0630-4FA3-A418-78C39879F504}" type="parTrans" cxnId="{4BBB15CA-9C73-4F3C-B22C-A8A0E1C8931D}">
      <dgm:prSet/>
      <dgm:spPr/>
      <dgm:t>
        <a:bodyPr/>
        <a:lstStyle/>
        <a:p>
          <a:endParaRPr lang="en-US"/>
        </a:p>
      </dgm:t>
    </dgm:pt>
    <dgm:pt modelId="{E39859A9-87A8-4E08-8987-88589E3FE2F0}" type="sibTrans" cxnId="{4BBB15CA-9C73-4F3C-B22C-A8A0E1C8931D}">
      <dgm:prSet/>
      <dgm:spPr/>
      <dgm:t>
        <a:bodyPr/>
        <a:lstStyle/>
        <a:p>
          <a:endParaRPr lang="en-US"/>
        </a:p>
      </dgm:t>
    </dgm:pt>
    <dgm:pt modelId="{1BB2014E-EDFB-4493-9CAA-02B8D147B040}" type="pres">
      <dgm:prSet presAssocID="{B67D3C7F-120C-4D14-A796-03D56CF2057E}" presName="cycle" presStyleCnt="0">
        <dgm:presLayoutVars>
          <dgm:dir/>
          <dgm:resizeHandles val="exact"/>
        </dgm:presLayoutVars>
      </dgm:prSet>
      <dgm:spPr/>
    </dgm:pt>
    <dgm:pt modelId="{28850C97-C7BA-415D-8FEC-CCD0B3795880}" type="pres">
      <dgm:prSet presAssocID="{C513FCF8-5399-42D0-A084-469B1574231E}" presName="node" presStyleLbl="node1" presStyleIdx="0" presStyleCnt="5">
        <dgm:presLayoutVars>
          <dgm:bulletEnabled val="1"/>
        </dgm:presLayoutVars>
      </dgm:prSet>
      <dgm:spPr/>
    </dgm:pt>
    <dgm:pt modelId="{4F7013C6-6566-44DA-879E-F8C887BF642F}" type="pres">
      <dgm:prSet presAssocID="{C513FCF8-5399-42D0-A084-469B1574231E}" presName="spNode" presStyleCnt="0"/>
      <dgm:spPr/>
    </dgm:pt>
    <dgm:pt modelId="{D6F44001-2FFD-441A-B879-347FDB461BFB}" type="pres">
      <dgm:prSet presAssocID="{9A07BF57-35D0-4813-9253-A0FFE016E092}" presName="sibTrans" presStyleLbl="sibTrans1D1" presStyleIdx="0" presStyleCnt="5"/>
      <dgm:spPr/>
    </dgm:pt>
    <dgm:pt modelId="{AD5FFEA7-35D0-45B9-B7B5-FF599D713D7F}" type="pres">
      <dgm:prSet presAssocID="{F9A5E7E2-B9B1-4208-99B3-66CBEB79CF44}" presName="node" presStyleLbl="node1" presStyleIdx="1" presStyleCnt="5">
        <dgm:presLayoutVars>
          <dgm:bulletEnabled val="1"/>
        </dgm:presLayoutVars>
      </dgm:prSet>
      <dgm:spPr/>
    </dgm:pt>
    <dgm:pt modelId="{217170FD-74E1-489B-A522-B85012770FB5}" type="pres">
      <dgm:prSet presAssocID="{F9A5E7E2-B9B1-4208-99B3-66CBEB79CF44}" presName="spNode" presStyleCnt="0"/>
      <dgm:spPr/>
    </dgm:pt>
    <dgm:pt modelId="{91997D46-3416-4948-BDA9-C43386C8EEC1}" type="pres">
      <dgm:prSet presAssocID="{B44D1C81-E094-46E6-91B1-E9DE08A9B22F}" presName="sibTrans" presStyleLbl="sibTrans1D1" presStyleIdx="1" presStyleCnt="5"/>
      <dgm:spPr/>
    </dgm:pt>
    <dgm:pt modelId="{234CC2FE-69DA-474C-90DE-C91DD75D5B49}" type="pres">
      <dgm:prSet presAssocID="{94135556-9191-4032-861B-FC7607555D69}" presName="node" presStyleLbl="node1" presStyleIdx="2" presStyleCnt="5">
        <dgm:presLayoutVars>
          <dgm:bulletEnabled val="1"/>
        </dgm:presLayoutVars>
      </dgm:prSet>
      <dgm:spPr/>
    </dgm:pt>
    <dgm:pt modelId="{0D5C5CFA-D27C-4C90-B78C-27A476FA5C7A}" type="pres">
      <dgm:prSet presAssocID="{94135556-9191-4032-861B-FC7607555D69}" presName="spNode" presStyleCnt="0"/>
      <dgm:spPr/>
    </dgm:pt>
    <dgm:pt modelId="{296C29E5-18DC-45B7-ABAE-5902FCFEC2BB}" type="pres">
      <dgm:prSet presAssocID="{D6C63DA2-FE55-451F-9A92-C4081B46A173}" presName="sibTrans" presStyleLbl="sibTrans1D1" presStyleIdx="2" presStyleCnt="5"/>
      <dgm:spPr/>
    </dgm:pt>
    <dgm:pt modelId="{F5DD2192-60F3-4FA0-B4F1-E04D295FD103}" type="pres">
      <dgm:prSet presAssocID="{A4B6A097-1316-438A-91A0-3FFD712AB9DE}" presName="node" presStyleLbl="node1" presStyleIdx="3" presStyleCnt="5">
        <dgm:presLayoutVars>
          <dgm:bulletEnabled val="1"/>
        </dgm:presLayoutVars>
      </dgm:prSet>
      <dgm:spPr/>
    </dgm:pt>
    <dgm:pt modelId="{2F8437B5-9B14-4834-957C-4F5AC1901E31}" type="pres">
      <dgm:prSet presAssocID="{A4B6A097-1316-438A-91A0-3FFD712AB9DE}" presName="spNode" presStyleCnt="0"/>
      <dgm:spPr/>
    </dgm:pt>
    <dgm:pt modelId="{3FBBBED7-3238-49A4-85E2-5661BD935A9F}" type="pres">
      <dgm:prSet presAssocID="{33BC8EC1-87B8-4082-8ED2-EF268694C8DE}" presName="sibTrans" presStyleLbl="sibTrans1D1" presStyleIdx="3" presStyleCnt="5"/>
      <dgm:spPr/>
    </dgm:pt>
    <dgm:pt modelId="{0A366334-2A0D-42D2-B441-4BFEF794C958}" type="pres">
      <dgm:prSet presAssocID="{F94BC23B-4BB7-4A6B-BE68-DA371FF0A79D}" presName="node" presStyleLbl="node1" presStyleIdx="4" presStyleCnt="5">
        <dgm:presLayoutVars>
          <dgm:bulletEnabled val="1"/>
        </dgm:presLayoutVars>
      </dgm:prSet>
      <dgm:spPr/>
    </dgm:pt>
    <dgm:pt modelId="{3E3374CF-93C6-4D47-83C7-38342CCEB8D6}" type="pres">
      <dgm:prSet presAssocID="{F94BC23B-4BB7-4A6B-BE68-DA371FF0A79D}" presName="spNode" presStyleCnt="0"/>
      <dgm:spPr/>
    </dgm:pt>
    <dgm:pt modelId="{7CA64EDD-437D-442C-AA66-00DC8D7B9240}" type="pres">
      <dgm:prSet presAssocID="{E39859A9-87A8-4E08-8987-88589E3FE2F0}" presName="sibTrans" presStyleLbl="sibTrans1D1" presStyleIdx="4" presStyleCnt="5"/>
      <dgm:spPr/>
    </dgm:pt>
  </dgm:ptLst>
  <dgm:cxnLst>
    <dgm:cxn modelId="{EAA4F608-35C5-49D3-A9CE-1E366AD07618}" type="presOf" srcId="{F94BC23B-4BB7-4A6B-BE68-DA371FF0A79D}" destId="{0A366334-2A0D-42D2-B441-4BFEF794C958}" srcOrd="0" destOrd="0" presId="urn:microsoft.com/office/officeart/2005/8/layout/cycle5"/>
    <dgm:cxn modelId="{4B936A0E-CB5B-4207-BEAD-394D4344DA5D}" srcId="{B67D3C7F-120C-4D14-A796-03D56CF2057E}" destId="{A4B6A097-1316-438A-91A0-3FFD712AB9DE}" srcOrd="3" destOrd="0" parTransId="{A42694E9-83C0-4BDE-95EC-0ED4A52CD5B4}" sibTransId="{33BC8EC1-87B8-4082-8ED2-EF268694C8DE}"/>
    <dgm:cxn modelId="{D24F0F39-BE0B-44EB-9FBF-786F17C2832A}" type="presOf" srcId="{C513FCF8-5399-42D0-A084-469B1574231E}" destId="{28850C97-C7BA-415D-8FEC-CCD0B3795880}" srcOrd="0" destOrd="0" presId="urn:microsoft.com/office/officeart/2005/8/layout/cycle5"/>
    <dgm:cxn modelId="{34B4225F-9C15-4643-B05F-8B02E33B48B9}" type="presOf" srcId="{94135556-9191-4032-861B-FC7607555D69}" destId="{234CC2FE-69DA-474C-90DE-C91DD75D5B49}" srcOrd="0" destOrd="0" presId="urn:microsoft.com/office/officeart/2005/8/layout/cycle5"/>
    <dgm:cxn modelId="{3E034261-48D6-49BC-8F36-EE0BD370F328}" type="presOf" srcId="{D6C63DA2-FE55-451F-9A92-C4081B46A173}" destId="{296C29E5-18DC-45B7-ABAE-5902FCFEC2BB}" srcOrd="0" destOrd="0" presId="urn:microsoft.com/office/officeart/2005/8/layout/cycle5"/>
    <dgm:cxn modelId="{F4938541-B32D-4930-B196-3523797AEE99}" type="presOf" srcId="{A4B6A097-1316-438A-91A0-3FFD712AB9DE}" destId="{F5DD2192-60F3-4FA0-B4F1-E04D295FD103}" srcOrd="0" destOrd="0" presId="urn:microsoft.com/office/officeart/2005/8/layout/cycle5"/>
    <dgm:cxn modelId="{7E5A9747-4591-4B10-B872-078268073918}" type="presOf" srcId="{F9A5E7E2-B9B1-4208-99B3-66CBEB79CF44}" destId="{AD5FFEA7-35D0-45B9-B7B5-FF599D713D7F}" srcOrd="0" destOrd="0" presId="urn:microsoft.com/office/officeart/2005/8/layout/cycle5"/>
    <dgm:cxn modelId="{458F3068-C1F4-408F-9A56-AF5478E9F128}" type="presOf" srcId="{9A07BF57-35D0-4813-9253-A0FFE016E092}" destId="{D6F44001-2FFD-441A-B879-347FDB461BFB}" srcOrd="0" destOrd="0" presId="urn:microsoft.com/office/officeart/2005/8/layout/cycle5"/>
    <dgm:cxn modelId="{2E81544F-772D-4305-954B-67DA5099CD60}" type="presOf" srcId="{33BC8EC1-87B8-4082-8ED2-EF268694C8DE}" destId="{3FBBBED7-3238-49A4-85E2-5661BD935A9F}" srcOrd="0" destOrd="0" presId="urn:microsoft.com/office/officeart/2005/8/layout/cycle5"/>
    <dgm:cxn modelId="{D3803458-6D00-481C-A309-26C0DDB9E766}" srcId="{B67D3C7F-120C-4D14-A796-03D56CF2057E}" destId="{F9A5E7E2-B9B1-4208-99B3-66CBEB79CF44}" srcOrd="1" destOrd="0" parTransId="{56BEBD21-E1F1-4E29-87BD-6F7F1B2D1292}" sibTransId="{B44D1C81-E094-46E6-91B1-E9DE08A9B22F}"/>
    <dgm:cxn modelId="{00CB2C95-CDB6-4BEA-9971-4A7A21C27274}" type="presOf" srcId="{E39859A9-87A8-4E08-8987-88589E3FE2F0}" destId="{7CA64EDD-437D-442C-AA66-00DC8D7B9240}" srcOrd="0" destOrd="0" presId="urn:microsoft.com/office/officeart/2005/8/layout/cycle5"/>
    <dgm:cxn modelId="{350449B2-4E75-4FA0-9DF0-DA9CC46CC21F}" type="presOf" srcId="{B67D3C7F-120C-4D14-A796-03D56CF2057E}" destId="{1BB2014E-EDFB-4493-9CAA-02B8D147B040}" srcOrd="0" destOrd="0" presId="urn:microsoft.com/office/officeart/2005/8/layout/cycle5"/>
    <dgm:cxn modelId="{BC7D87B7-52E6-496B-959D-B3E4798E7D8F}" srcId="{B67D3C7F-120C-4D14-A796-03D56CF2057E}" destId="{C513FCF8-5399-42D0-A084-469B1574231E}" srcOrd="0" destOrd="0" parTransId="{B864E4A3-68C1-40F5-BE2E-F9B235337352}" sibTransId="{9A07BF57-35D0-4813-9253-A0FFE016E092}"/>
    <dgm:cxn modelId="{4BBB15CA-9C73-4F3C-B22C-A8A0E1C8931D}" srcId="{B67D3C7F-120C-4D14-A796-03D56CF2057E}" destId="{F94BC23B-4BB7-4A6B-BE68-DA371FF0A79D}" srcOrd="4" destOrd="0" parTransId="{1A6121BB-0630-4FA3-A418-78C39879F504}" sibTransId="{E39859A9-87A8-4E08-8987-88589E3FE2F0}"/>
    <dgm:cxn modelId="{202C41DD-1EA9-4735-ACB4-DB78E60B58A3}" type="presOf" srcId="{B44D1C81-E094-46E6-91B1-E9DE08A9B22F}" destId="{91997D46-3416-4948-BDA9-C43386C8EEC1}" srcOrd="0" destOrd="0" presId="urn:microsoft.com/office/officeart/2005/8/layout/cycle5"/>
    <dgm:cxn modelId="{AF6A0FFF-E610-48A0-8910-AE5108E4E0A5}" srcId="{B67D3C7F-120C-4D14-A796-03D56CF2057E}" destId="{94135556-9191-4032-861B-FC7607555D69}" srcOrd="2" destOrd="0" parTransId="{30E4C683-1A77-458E-81A6-83BED31A7E33}" sibTransId="{D6C63DA2-FE55-451F-9A92-C4081B46A173}"/>
    <dgm:cxn modelId="{B1C3861D-5FB9-4C1A-B5F2-EFCD863B7D63}" type="presParOf" srcId="{1BB2014E-EDFB-4493-9CAA-02B8D147B040}" destId="{28850C97-C7BA-415D-8FEC-CCD0B3795880}" srcOrd="0" destOrd="0" presId="urn:microsoft.com/office/officeart/2005/8/layout/cycle5"/>
    <dgm:cxn modelId="{4C6F575B-F88E-4610-92CE-CE25112A8BB8}" type="presParOf" srcId="{1BB2014E-EDFB-4493-9CAA-02B8D147B040}" destId="{4F7013C6-6566-44DA-879E-F8C887BF642F}" srcOrd="1" destOrd="0" presId="urn:microsoft.com/office/officeart/2005/8/layout/cycle5"/>
    <dgm:cxn modelId="{3C98E218-F853-4EB0-A0A8-E90131F5045E}" type="presParOf" srcId="{1BB2014E-EDFB-4493-9CAA-02B8D147B040}" destId="{D6F44001-2FFD-441A-B879-347FDB461BFB}" srcOrd="2" destOrd="0" presId="urn:microsoft.com/office/officeart/2005/8/layout/cycle5"/>
    <dgm:cxn modelId="{D654F500-E10E-404A-8BBC-F9D0F7E35B82}" type="presParOf" srcId="{1BB2014E-EDFB-4493-9CAA-02B8D147B040}" destId="{AD5FFEA7-35D0-45B9-B7B5-FF599D713D7F}" srcOrd="3" destOrd="0" presId="urn:microsoft.com/office/officeart/2005/8/layout/cycle5"/>
    <dgm:cxn modelId="{8B3FB6F1-A94D-412E-AF5C-2F283EAFD96D}" type="presParOf" srcId="{1BB2014E-EDFB-4493-9CAA-02B8D147B040}" destId="{217170FD-74E1-489B-A522-B85012770FB5}" srcOrd="4" destOrd="0" presId="urn:microsoft.com/office/officeart/2005/8/layout/cycle5"/>
    <dgm:cxn modelId="{BD26AFF5-7DE7-44EE-8FF3-828EF4CB11C3}" type="presParOf" srcId="{1BB2014E-EDFB-4493-9CAA-02B8D147B040}" destId="{91997D46-3416-4948-BDA9-C43386C8EEC1}" srcOrd="5" destOrd="0" presId="urn:microsoft.com/office/officeart/2005/8/layout/cycle5"/>
    <dgm:cxn modelId="{CC3BBA80-5203-41B2-A47C-F392B36E2083}" type="presParOf" srcId="{1BB2014E-EDFB-4493-9CAA-02B8D147B040}" destId="{234CC2FE-69DA-474C-90DE-C91DD75D5B49}" srcOrd="6" destOrd="0" presId="urn:microsoft.com/office/officeart/2005/8/layout/cycle5"/>
    <dgm:cxn modelId="{C7572FEF-6014-470C-8BB4-7B0F668865AF}" type="presParOf" srcId="{1BB2014E-EDFB-4493-9CAA-02B8D147B040}" destId="{0D5C5CFA-D27C-4C90-B78C-27A476FA5C7A}" srcOrd="7" destOrd="0" presId="urn:microsoft.com/office/officeart/2005/8/layout/cycle5"/>
    <dgm:cxn modelId="{82432554-5AFB-4BC9-A040-3CDD552E900F}" type="presParOf" srcId="{1BB2014E-EDFB-4493-9CAA-02B8D147B040}" destId="{296C29E5-18DC-45B7-ABAE-5902FCFEC2BB}" srcOrd="8" destOrd="0" presId="urn:microsoft.com/office/officeart/2005/8/layout/cycle5"/>
    <dgm:cxn modelId="{4E6FDD4B-7A25-4227-9D58-61E7F01262C1}" type="presParOf" srcId="{1BB2014E-EDFB-4493-9CAA-02B8D147B040}" destId="{F5DD2192-60F3-4FA0-B4F1-E04D295FD103}" srcOrd="9" destOrd="0" presId="urn:microsoft.com/office/officeart/2005/8/layout/cycle5"/>
    <dgm:cxn modelId="{8147FA77-A23E-46E5-83C6-21A9D58AE26A}" type="presParOf" srcId="{1BB2014E-EDFB-4493-9CAA-02B8D147B040}" destId="{2F8437B5-9B14-4834-957C-4F5AC1901E31}" srcOrd="10" destOrd="0" presId="urn:microsoft.com/office/officeart/2005/8/layout/cycle5"/>
    <dgm:cxn modelId="{B778F214-329F-40C6-8599-34E5AFC496D2}" type="presParOf" srcId="{1BB2014E-EDFB-4493-9CAA-02B8D147B040}" destId="{3FBBBED7-3238-49A4-85E2-5661BD935A9F}" srcOrd="11" destOrd="0" presId="urn:microsoft.com/office/officeart/2005/8/layout/cycle5"/>
    <dgm:cxn modelId="{97AFB71C-2BC4-465C-AB34-6791C39E62CB}" type="presParOf" srcId="{1BB2014E-EDFB-4493-9CAA-02B8D147B040}" destId="{0A366334-2A0D-42D2-B441-4BFEF794C958}" srcOrd="12" destOrd="0" presId="urn:microsoft.com/office/officeart/2005/8/layout/cycle5"/>
    <dgm:cxn modelId="{D7A057D3-0CB3-4B5E-A0D2-BAACE9A9100F}" type="presParOf" srcId="{1BB2014E-EDFB-4493-9CAA-02B8D147B040}" destId="{3E3374CF-93C6-4D47-83C7-38342CCEB8D6}" srcOrd="13" destOrd="0" presId="urn:microsoft.com/office/officeart/2005/8/layout/cycle5"/>
    <dgm:cxn modelId="{AF854609-E9D8-41EA-8599-E52A9AF6AC7B}" type="presParOf" srcId="{1BB2014E-EDFB-4493-9CAA-02B8D147B040}" destId="{7CA64EDD-437D-442C-AA66-00DC8D7B9240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50C97-C7BA-415D-8FEC-CCD0B3795880}">
      <dsp:nvSpPr>
        <dsp:cNvPr id="0" name=""/>
        <dsp:cNvSpPr/>
      </dsp:nvSpPr>
      <dsp:spPr>
        <a:xfrm>
          <a:off x="1173193" y="1337"/>
          <a:ext cx="625412" cy="4065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P1</a:t>
          </a:r>
        </a:p>
      </dsp:txBody>
      <dsp:txXfrm>
        <a:off x="1193038" y="21182"/>
        <a:ext cx="585722" cy="366828"/>
      </dsp:txXfrm>
    </dsp:sp>
    <dsp:sp modelId="{D6F44001-2FFD-441A-B879-347FDB461BFB}">
      <dsp:nvSpPr>
        <dsp:cNvPr id="0" name=""/>
        <dsp:cNvSpPr/>
      </dsp:nvSpPr>
      <dsp:spPr>
        <a:xfrm>
          <a:off x="673891" y="204596"/>
          <a:ext cx="1624016" cy="1624016"/>
        </a:xfrm>
        <a:custGeom>
          <a:avLst/>
          <a:gdLst/>
          <a:ahLst/>
          <a:cxnLst/>
          <a:rect l="0" t="0" r="0" b="0"/>
          <a:pathLst>
            <a:path>
              <a:moveTo>
                <a:pt x="1208457" y="103357"/>
              </a:moveTo>
              <a:arcTo wR="812008" hR="812008" stAng="17953468" swAng="121148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5FFEA7-35D0-45B9-B7B5-FF599D713D7F}">
      <dsp:nvSpPr>
        <dsp:cNvPr id="0" name=""/>
        <dsp:cNvSpPr/>
      </dsp:nvSpPr>
      <dsp:spPr>
        <a:xfrm>
          <a:off x="1945459" y="562421"/>
          <a:ext cx="625412" cy="4065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P2</a:t>
          </a:r>
        </a:p>
      </dsp:txBody>
      <dsp:txXfrm>
        <a:off x="1965304" y="582266"/>
        <a:ext cx="585722" cy="366828"/>
      </dsp:txXfrm>
    </dsp:sp>
    <dsp:sp modelId="{91997D46-3416-4948-BDA9-C43386C8EEC1}">
      <dsp:nvSpPr>
        <dsp:cNvPr id="0" name=""/>
        <dsp:cNvSpPr/>
      </dsp:nvSpPr>
      <dsp:spPr>
        <a:xfrm>
          <a:off x="673891" y="204596"/>
          <a:ext cx="1624016" cy="1624016"/>
        </a:xfrm>
        <a:custGeom>
          <a:avLst/>
          <a:gdLst/>
          <a:ahLst/>
          <a:cxnLst/>
          <a:rect l="0" t="0" r="0" b="0"/>
          <a:pathLst>
            <a:path>
              <a:moveTo>
                <a:pt x="1622068" y="868222"/>
              </a:moveTo>
              <a:arcTo wR="812008" hR="812008" stAng="21838179" swAng="135968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CC2FE-69DA-474C-90DE-C91DD75D5B49}">
      <dsp:nvSpPr>
        <dsp:cNvPr id="0" name=""/>
        <dsp:cNvSpPr/>
      </dsp:nvSpPr>
      <dsp:spPr>
        <a:xfrm>
          <a:off x="1650480" y="1470274"/>
          <a:ext cx="625412" cy="4065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P3</a:t>
          </a:r>
        </a:p>
      </dsp:txBody>
      <dsp:txXfrm>
        <a:off x="1670325" y="1490119"/>
        <a:ext cx="585722" cy="366828"/>
      </dsp:txXfrm>
    </dsp:sp>
    <dsp:sp modelId="{296C29E5-18DC-45B7-ABAE-5902FCFEC2BB}">
      <dsp:nvSpPr>
        <dsp:cNvPr id="0" name=""/>
        <dsp:cNvSpPr/>
      </dsp:nvSpPr>
      <dsp:spPr>
        <a:xfrm>
          <a:off x="673891" y="204596"/>
          <a:ext cx="1624016" cy="1624016"/>
        </a:xfrm>
        <a:custGeom>
          <a:avLst/>
          <a:gdLst/>
          <a:ahLst/>
          <a:cxnLst/>
          <a:rect l="0" t="0" r="0" b="0"/>
          <a:pathLst>
            <a:path>
              <a:moveTo>
                <a:pt x="911652" y="1617879"/>
              </a:moveTo>
              <a:arcTo wR="812008" hR="812008" stAng="4977076" swAng="84584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D2192-60F3-4FA0-B4F1-E04D295FD103}">
      <dsp:nvSpPr>
        <dsp:cNvPr id="0" name=""/>
        <dsp:cNvSpPr/>
      </dsp:nvSpPr>
      <dsp:spPr>
        <a:xfrm>
          <a:off x="695906" y="1470274"/>
          <a:ext cx="625412" cy="4065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P4</a:t>
          </a:r>
        </a:p>
      </dsp:txBody>
      <dsp:txXfrm>
        <a:off x="715751" y="1490119"/>
        <a:ext cx="585722" cy="366828"/>
      </dsp:txXfrm>
    </dsp:sp>
    <dsp:sp modelId="{3FBBBED7-3238-49A4-85E2-5661BD935A9F}">
      <dsp:nvSpPr>
        <dsp:cNvPr id="0" name=""/>
        <dsp:cNvSpPr/>
      </dsp:nvSpPr>
      <dsp:spPr>
        <a:xfrm>
          <a:off x="673891" y="204596"/>
          <a:ext cx="1624016" cy="1624016"/>
        </a:xfrm>
        <a:custGeom>
          <a:avLst/>
          <a:gdLst/>
          <a:ahLst/>
          <a:cxnLst/>
          <a:rect l="0" t="0" r="0" b="0"/>
          <a:pathLst>
            <a:path>
              <a:moveTo>
                <a:pt x="86145" y="1175986"/>
              </a:moveTo>
              <a:arcTo wR="812008" hR="812008" stAng="9202134" swAng="135968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366334-2A0D-42D2-B441-4BFEF794C958}">
      <dsp:nvSpPr>
        <dsp:cNvPr id="0" name=""/>
        <dsp:cNvSpPr/>
      </dsp:nvSpPr>
      <dsp:spPr>
        <a:xfrm>
          <a:off x="400927" y="562421"/>
          <a:ext cx="625412" cy="4065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P5</a:t>
          </a:r>
        </a:p>
      </dsp:txBody>
      <dsp:txXfrm>
        <a:off x="420772" y="582266"/>
        <a:ext cx="585722" cy="366828"/>
      </dsp:txXfrm>
    </dsp:sp>
    <dsp:sp modelId="{7CA64EDD-437D-442C-AA66-00DC8D7B9240}">
      <dsp:nvSpPr>
        <dsp:cNvPr id="0" name=""/>
        <dsp:cNvSpPr/>
      </dsp:nvSpPr>
      <dsp:spPr>
        <a:xfrm>
          <a:off x="673891" y="204596"/>
          <a:ext cx="1624016" cy="1624016"/>
        </a:xfrm>
        <a:custGeom>
          <a:avLst/>
          <a:gdLst/>
          <a:ahLst/>
          <a:cxnLst/>
          <a:rect l="0" t="0" r="0" b="0"/>
          <a:pathLst>
            <a:path>
              <a:moveTo>
                <a:pt x="195326" y="283745"/>
              </a:moveTo>
              <a:arcTo wR="812008" hR="812008" stAng="13235045" swAng="121148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A5C43EB3-CD58-4EB2-B016-4421B17C61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7123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78886364-F4C9-42E7-8823-233C0115F4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6832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86364-F4C9-42E7-8823-233C0115F45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2576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125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78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83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A2844427-4AD3-48E4-BF66-197B12020B31}" type="datetime1">
              <a:rPr lang="en-US" altLang="en-US" smtClean="0"/>
              <a:t>11/23/2023</a:t>
            </a:fld>
            <a:endParaRPr lang="en-US" altLang="en-US"/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Deadlock prevention </a:t>
            </a:r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D6DF75B-C765-432B-9DCA-75D36108B05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D45F4A-58C1-4A31-8F77-544C965E5E47}" type="datetime1">
              <a:rPr lang="en-US" altLang="en-US" smtClean="0"/>
              <a:t>11/23/2023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Deadlock prevention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6592A3-ED1B-4EC0-B696-47536A427B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2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977DDA-C0A0-4662-B3F1-8508D6BC9E6C}" type="datetime1">
              <a:rPr lang="en-US" altLang="en-US" smtClean="0"/>
              <a:t>11/23/2023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Deadlock prevention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5DE087-7C88-451A-BC8D-82C7AD5131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0093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485E830-A222-4551-BCB1-D7470658E9DD}" type="datetime1">
              <a:rPr lang="en-US" altLang="en-US" smtClean="0"/>
              <a:t>11/23/2023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F372 Deadlock prevention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2FFAB64-95B5-4750-B94A-A4B9C3440E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6748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E868620-03B6-426D-9FAB-08C0100284E8}" type="datetime1">
              <a:rPr lang="en-US" altLang="en-US" smtClean="0"/>
              <a:t>11/23/2023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F372 Deadlock prevention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622930C-8673-4D9B-B8D5-AAE84DAD2E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59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A8E4FE-EE35-4532-B4EF-B689ECADE718}" type="datetime1">
              <a:rPr lang="en-US" altLang="en-US" smtClean="0"/>
              <a:t>11/23/2023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Deadlock prevention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5D0274-CAF4-47B1-B068-C7B390ADE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235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4BE64C-90D7-499C-A35B-CF8ECA56F532}" type="datetime1">
              <a:rPr lang="en-US" altLang="en-US" smtClean="0"/>
              <a:t>11/23/2023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Deadlock prevention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44FC30-3D2B-4FD3-B039-F73E220C96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85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52ADE7-3EE4-48B8-A0C6-63465B3DA2EA}" type="datetime1">
              <a:rPr lang="en-US" altLang="en-US" smtClean="0"/>
              <a:t>11/23/2023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Deadlock prevention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0E939-5DC5-4387-A5FF-AA41DA8237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55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1CE9EA-F442-4A39-A569-C07DCC658234}" type="datetime1">
              <a:rPr lang="en-US" altLang="en-US" smtClean="0"/>
              <a:t>11/23/2023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Deadlock prevention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C86CF0-6F0B-4FD6-A0D6-654EC74DBA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378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35C804-5FFF-474E-86E6-92204F29251F}" type="datetime1">
              <a:rPr lang="en-US" altLang="en-US" smtClean="0"/>
              <a:t>11/23/2023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Deadlock prevention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22BE0F-F6D7-4DA3-B996-A963E61DFD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0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67E510-F047-488E-AC78-6FFE921AA30F}" type="datetime1">
              <a:rPr lang="en-US" altLang="en-US" smtClean="0"/>
              <a:t>11/23/2023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Deadlock prevention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9F1D3-7672-43F0-B168-6223F7FBA2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05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ACC4FF-8C3B-4654-93EF-D3D41637AF0A}" type="datetime1">
              <a:rPr lang="en-US" altLang="en-US" smtClean="0"/>
              <a:t>11/23/2023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Deadlock prevention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987A5-0054-4973-B903-0E35664C88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14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856CB7-CE6A-46C6-AEC4-C4C5F527AD79}" type="datetime1">
              <a:rPr lang="en-US" altLang="en-US" smtClean="0"/>
              <a:t>11/23/2023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Deadlock prevention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5C4E65-7232-4A02-9F5E-A531748547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26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100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23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5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658D77F2-A28B-435F-8E19-989D38BCDCF5}" type="datetime1">
              <a:rPr lang="en-US" altLang="en-US" smtClean="0"/>
              <a:t>11/23/2023</a:t>
            </a:fld>
            <a:endParaRPr lang="en-US" altLang="en-US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en-US"/>
              <a:t>CS F372 Deadlock prevention 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EFEE144-E7EA-47E3-9DDB-F6A2073E084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0"/>
            <a:ext cx="7315200" cy="182562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5400" b="1" dirty="0">
                <a:solidFill>
                  <a:srgbClr val="CC3300"/>
                </a:solidFill>
              </a:rPr>
              <a:t>CS F372 Operating Systems </a:t>
            </a:r>
            <a:br>
              <a:rPr lang="en-US" altLang="en-US" sz="4800" dirty="0">
                <a:solidFill>
                  <a:srgbClr val="CC3300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0"/>
            <a:ext cx="7620000" cy="6858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>
                <a:solidFill>
                  <a:srgbClr val="CC3300"/>
                </a:solidFill>
              </a:rPr>
              <a:t>13 </a:t>
            </a:r>
            <a:r>
              <a:rPr lang="en-US" altLang="en-US" dirty="0">
                <a:solidFill>
                  <a:srgbClr val="CC3300"/>
                </a:solidFill>
              </a:rPr>
              <a:t>– Deadlocks Prevention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20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3494087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Circular Wait</a:t>
            </a:r>
          </a:p>
          <a:p>
            <a:pPr lvl="1"/>
            <a:r>
              <a:rPr lang="en-US" sz="2400" dirty="0"/>
              <a:t>Impose a total ordering of all resource types</a:t>
            </a:r>
          </a:p>
          <a:p>
            <a:pPr lvl="1"/>
            <a:r>
              <a:rPr lang="en-US" sz="2400" dirty="0"/>
              <a:t>R = {R1, R2, …, Rn} be the set of resource types</a:t>
            </a:r>
          </a:p>
          <a:p>
            <a:pPr lvl="1"/>
            <a:r>
              <a:rPr lang="en-US" sz="2400" dirty="0"/>
              <a:t>Each resource type is assigned a number  F: R → N</a:t>
            </a:r>
          </a:p>
          <a:p>
            <a:pPr lvl="1"/>
            <a:r>
              <a:rPr lang="en-US" sz="2400" dirty="0"/>
              <a:t>Each process requests resources only in increasing order of enumeration</a:t>
            </a:r>
          </a:p>
          <a:p>
            <a:pPr lvl="1"/>
            <a:r>
              <a:rPr lang="en-US" sz="2400" dirty="0"/>
              <a:t>A process, after requesting </a:t>
            </a:r>
            <a:r>
              <a:rPr lang="en-US" sz="2400" dirty="0" err="1"/>
              <a:t>Ri</a:t>
            </a:r>
            <a:r>
              <a:rPr lang="en-US" sz="2400" dirty="0"/>
              <a:t>, can request </a:t>
            </a:r>
            <a:r>
              <a:rPr lang="en-US" sz="2400" dirty="0" err="1"/>
              <a:t>Rj</a:t>
            </a:r>
            <a:r>
              <a:rPr lang="en-US" sz="2400" dirty="0"/>
              <a:t> only if F(</a:t>
            </a:r>
            <a:r>
              <a:rPr lang="en-US" sz="2400" dirty="0" err="1"/>
              <a:t>Rj</a:t>
            </a:r>
            <a:r>
              <a:rPr lang="en-US" sz="2400" dirty="0"/>
              <a:t>) &gt; F(</a:t>
            </a:r>
            <a:r>
              <a:rPr lang="en-US" sz="2400" dirty="0" err="1"/>
              <a:t>Ri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When an instance of </a:t>
            </a:r>
            <a:r>
              <a:rPr lang="en-US" sz="2400" dirty="0" err="1"/>
              <a:t>Rj</a:t>
            </a:r>
            <a:r>
              <a:rPr lang="en-US" sz="2400" dirty="0"/>
              <a:t> is to be got, release all instances of </a:t>
            </a:r>
            <a:r>
              <a:rPr lang="en-US" sz="2400" dirty="0" err="1"/>
              <a:t>Ri</a:t>
            </a:r>
            <a:r>
              <a:rPr lang="en-US" sz="2400" dirty="0"/>
              <a:t>, if F(</a:t>
            </a:r>
            <a:r>
              <a:rPr lang="en-US" sz="2400" dirty="0" err="1"/>
              <a:t>Ri</a:t>
            </a:r>
            <a:r>
              <a:rPr lang="en-US" sz="2400" dirty="0"/>
              <a:t>) ≥ F(</a:t>
            </a:r>
            <a:r>
              <a:rPr lang="en-US" sz="2400" dirty="0" err="1"/>
              <a:t>Rj</a:t>
            </a:r>
            <a:r>
              <a:rPr lang="en-US" sz="2400" dirty="0"/>
              <a:t>)</a:t>
            </a:r>
          </a:p>
          <a:p>
            <a:pPr lvl="1"/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Deadlock prevention </a:t>
            </a:r>
          </a:p>
        </p:txBody>
      </p:sp>
      <p:sp>
        <p:nvSpPr>
          <p:cNvPr id="6" name="TextBox 18"/>
          <p:cNvSpPr txBox="1">
            <a:spLocks noChangeArrowheads="1"/>
          </p:cNvSpPr>
          <p:nvPr/>
        </p:nvSpPr>
        <p:spPr bwMode="auto">
          <a:xfrm>
            <a:off x="607142" y="685800"/>
            <a:ext cx="7620000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Deadlock</a:t>
            </a:r>
            <a:r>
              <a:rPr lang="en-US" sz="4400" b="1" dirty="0"/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Prevention</a:t>
            </a:r>
          </a:p>
        </p:txBody>
      </p:sp>
    </p:spTree>
    <p:extLst>
      <p:ext uri="{BB962C8B-B14F-4D97-AF65-F5344CB8AC3E}">
        <p14:creationId xmlns:p14="http://schemas.microsoft.com/office/powerpoint/2010/main" val="271632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58706"/>
            <a:ext cx="8153400" cy="3494087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Circular Wait</a:t>
            </a:r>
          </a:p>
          <a:p>
            <a:pPr lvl="1"/>
            <a:r>
              <a:rPr lang="en-US" dirty="0"/>
              <a:t>Example</a:t>
            </a:r>
          </a:p>
          <a:p>
            <a:pPr lvl="1">
              <a:buNone/>
            </a:pPr>
            <a:r>
              <a:rPr lang="en-US" dirty="0"/>
              <a:t>    F(tape drive) = 1</a:t>
            </a:r>
          </a:p>
          <a:p>
            <a:pPr lvl="1">
              <a:buNone/>
            </a:pPr>
            <a:r>
              <a:rPr lang="en-US" dirty="0"/>
              <a:t>    F(disk drive) = 5</a:t>
            </a:r>
          </a:p>
          <a:p>
            <a:pPr lvl="1">
              <a:buNone/>
            </a:pPr>
            <a:r>
              <a:rPr lang="en-US" dirty="0"/>
              <a:t>    F(printer) = 12</a:t>
            </a:r>
          </a:p>
          <a:p>
            <a:pPr lvl="1"/>
            <a:r>
              <a:rPr lang="en-US" sz="2400" dirty="0"/>
              <a:t>Request disk drive and then printer</a:t>
            </a:r>
          </a:p>
          <a:p>
            <a:pPr lvl="1"/>
            <a:r>
              <a:rPr lang="en-US" sz="2400" dirty="0"/>
              <a:t>Note: For several instances of same resource type, a single request for all of them must be issued</a:t>
            </a:r>
          </a:p>
          <a:p>
            <a:pPr marL="457200" lvl="1" indent="0">
              <a:buNone/>
            </a:pP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Deadlock prevention </a:t>
            </a:r>
          </a:p>
        </p:txBody>
      </p:sp>
      <p:sp>
        <p:nvSpPr>
          <p:cNvPr id="6" name="TextBox 18"/>
          <p:cNvSpPr txBox="1">
            <a:spLocks noChangeArrowheads="1"/>
          </p:cNvSpPr>
          <p:nvPr/>
        </p:nvSpPr>
        <p:spPr bwMode="auto">
          <a:xfrm>
            <a:off x="607142" y="685800"/>
            <a:ext cx="7620000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Deadlock</a:t>
            </a:r>
            <a:r>
              <a:rPr lang="en-US" sz="4400" b="1" dirty="0"/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Prevention</a:t>
            </a:r>
          </a:p>
        </p:txBody>
      </p:sp>
    </p:spTree>
    <p:extLst>
      <p:ext uri="{BB962C8B-B14F-4D97-AF65-F5344CB8AC3E}">
        <p14:creationId xmlns:p14="http://schemas.microsoft.com/office/powerpoint/2010/main" val="3031312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607142" y="1524000"/>
            <a:ext cx="8155858" cy="4572000"/>
          </a:xfrm>
        </p:spPr>
        <p:txBody>
          <a:bodyPr/>
          <a:lstStyle/>
          <a:p>
            <a:r>
              <a:rPr lang="en-US" sz="2400" dirty="0"/>
              <a:t>Circular Wait cannot exist if we have a ordering on the resource types </a:t>
            </a:r>
          </a:p>
          <a:p>
            <a:pPr lvl="1"/>
            <a:r>
              <a:rPr lang="en-US" sz="2000" dirty="0"/>
              <a:t>If circular wait exists</a:t>
            </a:r>
          </a:p>
          <a:p>
            <a:pPr lvl="1"/>
            <a:r>
              <a:rPr lang="en-US" sz="2000" dirty="0"/>
              <a:t>Let P1, …, </a:t>
            </a:r>
            <a:r>
              <a:rPr lang="en-US" sz="2000" dirty="0" err="1"/>
              <a:t>Pn</a:t>
            </a:r>
            <a:r>
              <a:rPr lang="en-US" sz="2000" dirty="0"/>
              <a:t> be the processes involved in the circular wait, Pi waiting for a resource held by Pi+1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F(R0) &lt; F(R1) &lt; … &lt; F(Rn) &lt; F(R0) which is impossible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>
              <a:buNone/>
            </a:pPr>
            <a:r>
              <a:rPr lang="en-US" sz="2000" dirty="0"/>
              <a:t>      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Deadlock prevention </a:t>
            </a:r>
          </a:p>
        </p:txBody>
      </p:sp>
      <p:sp>
        <p:nvSpPr>
          <p:cNvPr id="6" name="TextBox 18"/>
          <p:cNvSpPr txBox="1">
            <a:spLocks noChangeArrowheads="1"/>
          </p:cNvSpPr>
          <p:nvPr/>
        </p:nvSpPr>
        <p:spPr bwMode="auto">
          <a:xfrm>
            <a:off x="607142" y="685800"/>
            <a:ext cx="7620000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Deadlock</a:t>
            </a:r>
            <a:r>
              <a:rPr lang="en-US" sz="4400" b="1" dirty="0"/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Prevention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33961138"/>
              </p:ext>
            </p:extLst>
          </p:nvPr>
        </p:nvGraphicFramePr>
        <p:xfrm>
          <a:off x="1143000" y="3429000"/>
          <a:ext cx="29718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034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Book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01000" cy="4419600"/>
          </a:xfrm>
        </p:spPr>
        <p:txBody>
          <a:bodyPr/>
          <a:lstStyle/>
          <a:p>
            <a:r>
              <a:rPr lang="en-US" dirty="0"/>
              <a:t>Chapter 7 </a:t>
            </a:r>
          </a:p>
          <a:p>
            <a:r>
              <a:rPr lang="en-US" dirty="0"/>
              <a:t>Sections 7.4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43200" y="6172200"/>
            <a:ext cx="4267200" cy="457200"/>
          </a:xfrm>
        </p:spPr>
        <p:txBody>
          <a:bodyPr/>
          <a:lstStyle/>
          <a:p>
            <a:r>
              <a:rPr lang="en-US" altLang="en-US"/>
              <a:t>CS F372 Deadlock prevention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342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8"/>
          <p:cNvSpPr txBox="1">
            <a:spLocks noChangeArrowheads="1"/>
          </p:cNvSpPr>
          <p:nvPr/>
        </p:nvSpPr>
        <p:spPr bwMode="auto">
          <a:xfrm>
            <a:off x="607142" y="685800"/>
            <a:ext cx="7620000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Deadlock</a:t>
            </a:r>
            <a:r>
              <a:rPr lang="en-US" sz="4400" b="1" dirty="0"/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Prevention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153400" cy="4343400"/>
          </a:xfrm>
        </p:spPr>
        <p:txBody>
          <a:bodyPr/>
          <a:lstStyle/>
          <a:p>
            <a:pPr algn="just"/>
            <a:r>
              <a:rPr lang="en-US" sz="2400" dirty="0"/>
              <a:t>Ensure that at least one of the necessary conditions does not hold</a:t>
            </a:r>
          </a:p>
          <a:p>
            <a:pPr algn="just"/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Mutual Exclusion</a:t>
            </a:r>
          </a:p>
          <a:p>
            <a:pPr lvl="1" algn="just"/>
            <a:r>
              <a:rPr lang="en-US" sz="2400" dirty="0"/>
              <a:t>Not required for sharable resources</a:t>
            </a:r>
          </a:p>
          <a:p>
            <a:pPr lvl="1" algn="just">
              <a:buNone/>
            </a:pPr>
            <a:r>
              <a:rPr lang="en-US" sz="2400" dirty="0"/>
              <a:t>     (Read only files)</a:t>
            </a:r>
          </a:p>
          <a:p>
            <a:pPr lvl="1" algn="just"/>
            <a:r>
              <a:rPr lang="en-US" sz="2400" dirty="0"/>
              <a:t>Must hold for non sharable resources</a:t>
            </a:r>
          </a:p>
          <a:p>
            <a:pPr lvl="1" algn="just"/>
            <a:r>
              <a:rPr lang="en-US" sz="2400" dirty="0"/>
              <a:t>Cannot prevent deadlocks by denying mutual-exclusion condition (there are non sharable resources)</a:t>
            </a:r>
          </a:p>
          <a:p>
            <a:pPr lvl="1" algn="just">
              <a:buNone/>
            </a:pPr>
            <a:r>
              <a:rPr lang="en-US" sz="2400" dirty="0"/>
              <a:t>     </a:t>
            </a:r>
          </a:p>
          <a:p>
            <a:pPr lvl="1" algn="just"/>
            <a:endParaRPr lang="en-US" sz="2400" dirty="0"/>
          </a:p>
          <a:p>
            <a:pPr lvl="1" algn="just"/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Deadlock prevention </a:t>
            </a:r>
          </a:p>
        </p:txBody>
      </p:sp>
    </p:spTree>
    <p:extLst>
      <p:ext uri="{BB962C8B-B14F-4D97-AF65-F5344CB8AC3E}">
        <p14:creationId xmlns:p14="http://schemas.microsoft.com/office/powerpoint/2010/main" val="426664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153400" cy="3570287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Hold and Wait</a:t>
            </a:r>
          </a:p>
          <a:p>
            <a:pPr lvl="1" algn="just"/>
            <a:r>
              <a:rPr lang="en-US" sz="2400" dirty="0"/>
              <a:t>Must guarantee that whenever a process requests a resource, it does not hold any other resources.</a:t>
            </a:r>
          </a:p>
          <a:p>
            <a:pPr lvl="1" algn="just"/>
            <a:r>
              <a:rPr lang="en-US" sz="2400" dirty="0"/>
              <a:t>Protocol1</a:t>
            </a:r>
          </a:p>
          <a:p>
            <a:pPr lvl="2" algn="just"/>
            <a:r>
              <a:rPr lang="en-US" dirty="0"/>
              <a:t>Requires process to request and be allocated all its resources before it begins execution.</a:t>
            </a:r>
          </a:p>
          <a:p>
            <a:pPr lvl="2" algn="just"/>
            <a:r>
              <a:rPr lang="en-US" dirty="0"/>
              <a:t>System calls requesting resources precede all other system calls</a:t>
            </a:r>
          </a:p>
          <a:p>
            <a:pPr algn="just">
              <a:lnSpc>
                <a:spcPct val="90000"/>
              </a:lnSpc>
            </a:pPr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Deadlock prevention </a:t>
            </a:r>
          </a:p>
        </p:txBody>
      </p:sp>
      <p:sp>
        <p:nvSpPr>
          <p:cNvPr id="6" name="TextBox 18"/>
          <p:cNvSpPr txBox="1">
            <a:spLocks noChangeArrowheads="1"/>
          </p:cNvSpPr>
          <p:nvPr/>
        </p:nvSpPr>
        <p:spPr bwMode="auto">
          <a:xfrm>
            <a:off x="607142" y="685800"/>
            <a:ext cx="7620000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Deadlock</a:t>
            </a:r>
            <a:r>
              <a:rPr lang="en-US" sz="4400" b="1" dirty="0"/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Prevention</a:t>
            </a:r>
          </a:p>
        </p:txBody>
      </p:sp>
    </p:spTree>
    <p:extLst>
      <p:ext uri="{BB962C8B-B14F-4D97-AF65-F5344CB8AC3E}">
        <p14:creationId xmlns:p14="http://schemas.microsoft.com/office/powerpoint/2010/main" val="29241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077200" cy="3570287"/>
          </a:xfrm>
        </p:spPr>
        <p:txBody>
          <a:bodyPr/>
          <a:lstStyle/>
          <a:p>
            <a:pPr algn="just"/>
            <a:r>
              <a:rPr lang="en-US" sz="2400" dirty="0"/>
              <a:t>Protocol2</a:t>
            </a:r>
          </a:p>
          <a:p>
            <a:pPr lvl="1" algn="just"/>
            <a:r>
              <a:rPr lang="en-US" sz="2400" dirty="0"/>
              <a:t>Allow process to request resources only when the process has none</a:t>
            </a:r>
          </a:p>
          <a:p>
            <a:pPr algn="just"/>
            <a:r>
              <a:rPr lang="en-US" sz="2400" dirty="0"/>
              <a:t>Example: Process copying data from a tape drive to a disk file, sort the disk file and print the results to a printer</a:t>
            </a:r>
          </a:p>
          <a:p>
            <a:pPr algn="just"/>
            <a:r>
              <a:rPr lang="en-US" sz="2400" dirty="0"/>
              <a:t>Disadvantages:</a:t>
            </a:r>
          </a:p>
          <a:p>
            <a:pPr lvl="1" algn="just"/>
            <a:r>
              <a:rPr lang="en-US" sz="2400" dirty="0"/>
              <a:t>Low resource utilization; starvation possible</a:t>
            </a:r>
          </a:p>
          <a:p>
            <a:pPr lvl="1" algn="just"/>
            <a:endParaRPr lang="en-US" sz="2400" dirty="0"/>
          </a:p>
          <a:p>
            <a:pPr algn="just">
              <a:lnSpc>
                <a:spcPct val="90000"/>
              </a:lnSpc>
            </a:pPr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Deadlock prevention </a:t>
            </a:r>
          </a:p>
        </p:txBody>
      </p:sp>
      <p:sp>
        <p:nvSpPr>
          <p:cNvPr id="6" name="TextBox 18"/>
          <p:cNvSpPr txBox="1">
            <a:spLocks noChangeArrowheads="1"/>
          </p:cNvSpPr>
          <p:nvPr/>
        </p:nvSpPr>
        <p:spPr bwMode="auto">
          <a:xfrm>
            <a:off x="607142" y="685800"/>
            <a:ext cx="7620000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Deadlock</a:t>
            </a:r>
            <a:r>
              <a:rPr lang="en-US" sz="4400" b="1" dirty="0"/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Prevention</a:t>
            </a:r>
          </a:p>
        </p:txBody>
      </p:sp>
    </p:spTree>
    <p:extLst>
      <p:ext uri="{BB962C8B-B14F-4D97-AF65-F5344CB8AC3E}">
        <p14:creationId xmlns:p14="http://schemas.microsoft.com/office/powerpoint/2010/main" val="237043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01000" cy="3570287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 Preemption </a:t>
            </a:r>
            <a:r>
              <a:rPr lang="en-US" sz="2400" dirty="0"/>
              <a:t>- Protocol1</a:t>
            </a:r>
          </a:p>
          <a:p>
            <a:pPr lvl="1" algn="just"/>
            <a:r>
              <a:rPr lang="en-US" sz="2400" dirty="0"/>
              <a:t>If a process that is holding some resources requests another resource that cannot be immediately allocated to it, then all resources currently being held are released</a:t>
            </a:r>
          </a:p>
          <a:p>
            <a:pPr lvl="1" algn="just"/>
            <a:r>
              <a:rPr lang="en-US" sz="2400" dirty="0"/>
              <a:t>Preempted resources are added to the list of resources for which the process is waiting</a:t>
            </a:r>
          </a:p>
          <a:p>
            <a:pPr lvl="1"/>
            <a:r>
              <a:rPr lang="en-US" sz="2400" dirty="0"/>
              <a:t>Process will be restarted only when it can regain its old resources, as well as the new ones that it is requesting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Deadlock prevention </a:t>
            </a:r>
          </a:p>
        </p:txBody>
      </p:sp>
      <p:sp>
        <p:nvSpPr>
          <p:cNvPr id="6" name="TextBox 18"/>
          <p:cNvSpPr txBox="1">
            <a:spLocks noChangeArrowheads="1"/>
          </p:cNvSpPr>
          <p:nvPr/>
        </p:nvSpPr>
        <p:spPr bwMode="auto">
          <a:xfrm>
            <a:off x="607142" y="685800"/>
            <a:ext cx="7620000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Deadlock</a:t>
            </a:r>
            <a:r>
              <a:rPr lang="en-US" sz="4400" b="1" dirty="0"/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Prevention</a:t>
            </a:r>
          </a:p>
        </p:txBody>
      </p:sp>
    </p:spTree>
    <p:extLst>
      <p:ext uri="{BB962C8B-B14F-4D97-AF65-F5344CB8AC3E}">
        <p14:creationId xmlns:p14="http://schemas.microsoft.com/office/powerpoint/2010/main" val="343004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924800" cy="3570287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 Preemption </a:t>
            </a:r>
            <a:r>
              <a:rPr lang="en-US" sz="2400" dirty="0"/>
              <a:t>– Protocol2</a:t>
            </a:r>
          </a:p>
          <a:p>
            <a:pPr lvl="1" algn="just"/>
            <a:r>
              <a:rPr lang="en-US" sz="2400" dirty="0"/>
              <a:t>If a process requests resources, check if resources are available</a:t>
            </a:r>
          </a:p>
          <a:p>
            <a:pPr lvl="2" algn="just"/>
            <a:r>
              <a:rPr lang="en-US" sz="2000" dirty="0"/>
              <a:t>If available, allocate</a:t>
            </a:r>
          </a:p>
          <a:p>
            <a:pPr lvl="1" algn="just"/>
            <a:r>
              <a:rPr lang="en-US" sz="2400" dirty="0"/>
              <a:t>If not available, check if allocated to some other process that is waiting </a:t>
            </a:r>
          </a:p>
          <a:p>
            <a:pPr lvl="2" algn="just"/>
            <a:r>
              <a:rPr lang="en-US" sz="2000" dirty="0"/>
              <a:t>If so, preempt the resources from the waiting process </a:t>
            </a:r>
          </a:p>
          <a:p>
            <a:pPr lvl="1" algn="just"/>
            <a:r>
              <a:rPr lang="en-US" sz="2400" dirty="0"/>
              <a:t>Allocate to the requesting process</a:t>
            </a:r>
          </a:p>
          <a:p>
            <a:pPr lvl="1" algn="just"/>
            <a:r>
              <a:rPr lang="en-US" sz="2400" dirty="0"/>
              <a:t>If nothing possible, process waits</a:t>
            </a:r>
          </a:p>
          <a:p>
            <a:pPr lvl="1" algn="just"/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Deadlock prevention </a:t>
            </a:r>
          </a:p>
        </p:txBody>
      </p:sp>
      <p:sp>
        <p:nvSpPr>
          <p:cNvPr id="6" name="TextBox 18"/>
          <p:cNvSpPr txBox="1">
            <a:spLocks noChangeArrowheads="1"/>
          </p:cNvSpPr>
          <p:nvPr/>
        </p:nvSpPr>
        <p:spPr bwMode="auto">
          <a:xfrm>
            <a:off x="607142" y="685800"/>
            <a:ext cx="7620000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Deadlock</a:t>
            </a:r>
            <a:r>
              <a:rPr lang="en-US" sz="4400" b="1" dirty="0"/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Prevention</a:t>
            </a:r>
          </a:p>
        </p:txBody>
      </p:sp>
    </p:spTree>
    <p:extLst>
      <p:ext uri="{BB962C8B-B14F-4D97-AF65-F5344CB8AC3E}">
        <p14:creationId xmlns:p14="http://schemas.microsoft.com/office/powerpoint/2010/main" val="837600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924800" cy="3570287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 Preemption </a:t>
            </a:r>
            <a:r>
              <a:rPr lang="en-US" sz="2400" dirty="0"/>
              <a:t>– Protocol2</a:t>
            </a:r>
          </a:p>
          <a:p>
            <a:pPr lvl="1" algn="just"/>
            <a:r>
              <a:rPr lang="en-GB" sz="2400" dirty="0"/>
              <a:t>While it is waiting, some of its resources may be </a:t>
            </a:r>
            <a:r>
              <a:rPr lang="en-GB" sz="2400" dirty="0" err="1"/>
              <a:t>preempted</a:t>
            </a:r>
            <a:r>
              <a:rPr lang="en-GB" sz="2400" dirty="0"/>
              <a:t>, if another process requests them</a:t>
            </a:r>
          </a:p>
          <a:p>
            <a:pPr lvl="1" algn="just"/>
            <a:endParaRPr lang="en-GB" sz="2400" dirty="0"/>
          </a:p>
          <a:p>
            <a:pPr lvl="1" algn="just"/>
            <a:r>
              <a:rPr lang="en-GB" sz="2400" dirty="0"/>
              <a:t>A process can be restarted only when it is allocated the new resources it is requesting and recovers any resources that were pre-empted while it was waiting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Deadlock prevention </a:t>
            </a:r>
          </a:p>
        </p:txBody>
      </p:sp>
      <p:sp>
        <p:nvSpPr>
          <p:cNvPr id="6" name="TextBox 18"/>
          <p:cNvSpPr txBox="1">
            <a:spLocks noChangeArrowheads="1"/>
          </p:cNvSpPr>
          <p:nvPr/>
        </p:nvSpPr>
        <p:spPr bwMode="auto">
          <a:xfrm>
            <a:off x="607142" y="685800"/>
            <a:ext cx="7620000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Deadlock</a:t>
            </a:r>
            <a:r>
              <a:rPr lang="en-US" sz="4400" b="1" dirty="0"/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Prevention</a:t>
            </a:r>
          </a:p>
        </p:txBody>
      </p:sp>
    </p:spTree>
    <p:extLst>
      <p:ext uri="{BB962C8B-B14F-4D97-AF65-F5344CB8AC3E}">
        <p14:creationId xmlns:p14="http://schemas.microsoft.com/office/powerpoint/2010/main" val="3171704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924800" cy="3570287"/>
          </a:xfrm>
        </p:spPr>
        <p:txBody>
          <a:bodyPr/>
          <a:lstStyle/>
          <a:p>
            <a:pPr algn="just"/>
            <a:r>
              <a:rPr 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 Preemption </a:t>
            </a:r>
            <a:r>
              <a:rPr lang="en-US" sz="2000" dirty="0"/>
              <a:t>– </a:t>
            </a:r>
            <a:r>
              <a:rPr lang="en-US" sz="2400" dirty="0"/>
              <a:t>Protocol2</a:t>
            </a:r>
          </a:p>
          <a:p>
            <a:pPr marL="0" indent="0" algn="just">
              <a:buNone/>
            </a:pPr>
            <a:endParaRPr lang="en-US" sz="2000" dirty="0"/>
          </a:p>
          <a:p>
            <a:r>
              <a:rPr lang="en-GB" sz="2400" dirty="0"/>
              <a:t>This protocol is often applied to resources whose state can be easily saved and restored later, such as </a:t>
            </a:r>
            <a:r>
              <a:rPr lang="en-GB" sz="2000" dirty="0"/>
              <a:t>CPU </a:t>
            </a:r>
            <a:r>
              <a:rPr lang="en-GB" sz="2400" dirty="0"/>
              <a:t>registers and memory space. 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It cannot generally be applied to such resources as mutex locks and semaphore</a:t>
            </a:r>
            <a:endParaRPr lang="en-US" sz="6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Deadlock prevention </a:t>
            </a:r>
          </a:p>
        </p:txBody>
      </p:sp>
      <p:sp>
        <p:nvSpPr>
          <p:cNvPr id="6" name="TextBox 18"/>
          <p:cNvSpPr txBox="1">
            <a:spLocks noChangeArrowheads="1"/>
          </p:cNvSpPr>
          <p:nvPr/>
        </p:nvSpPr>
        <p:spPr bwMode="auto">
          <a:xfrm>
            <a:off x="607142" y="685800"/>
            <a:ext cx="7620000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Deadlock</a:t>
            </a:r>
            <a:r>
              <a:rPr lang="en-US" sz="4400" b="1" dirty="0"/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Prevention</a:t>
            </a:r>
          </a:p>
        </p:txBody>
      </p:sp>
    </p:spTree>
    <p:extLst>
      <p:ext uri="{BB962C8B-B14F-4D97-AF65-F5344CB8AC3E}">
        <p14:creationId xmlns:p14="http://schemas.microsoft.com/office/powerpoint/2010/main" val="2059740986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8613</TotalTime>
  <Words>651</Words>
  <Application>Microsoft Office PowerPoint</Application>
  <PresentationFormat>On-screen Show (4:3)</PresentationFormat>
  <Paragraphs>97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Tahoma</vt:lpstr>
      <vt:lpstr>Times New Roman</vt:lpstr>
      <vt:lpstr>Wingdings</vt:lpstr>
      <vt:lpstr>Blueprint</vt:lpstr>
      <vt:lpstr>CS F372 Operating Systems  </vt:lpstr>
      <vt:lpstr>Text Book Reading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Angel Jothi</cp:lastModifiedBy>
  <cp:revision>1017</cp:revision>
  <dcterms:created xsi:type="dcterms:W3CDTF">2002-01-21T02:22:10Z</dcterms:created>
  <dcterms:modified xsi:type="dcterms:W3CDTF">2023-11-23T18:33:30Z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C:\Work\html</vt:lpwstr>
  </property>
</Properties>
</file>