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3" r:id="rId2"/>
  </p:sldMasterIdLst>
  <p:notesMasterIdLst>
    <p:notesMasterId r:id="rId31"/>
  </p:notesMasterIdLst>
  <p:handoutMasterIdLst>
    <p:handoutMasterId r:id="rId32"/>
  </p:handoutMasterIdLst>
  <p:sldIdLst>
    <p:sldId id="260" r:id="rId3"/>
    <p:sldId id="370" r:id="rId4"/>
    <p:sldId id="422" r:id="rId5"/>
    <p:sldId id="442" r:id="rId6"/>
    <p:sldId id="444" r:id="rId7"/>
    <p:sldId id="423" r:id="rId8"/>
    <p:sldId id="424" r:id="rId9"/>
    <p:sldId id="417" r:id="rId10"/>
    <p:sldId id="268" r:id="rId11"/>
    <p:sldId id="443" r:id="rId12"/>
    <p:sldId id="421" r:id="rId13"/>
    <p:sldId id="403" r:id="rId14"/>
    <p:sldId id="404" r:id="rId15"/>
    <p:sldId id="405" r:id="rId16"/>
    <p:sldId id="425" r:id="rId17"/>
    <p:sldId id="438" r:id="rId18"/>
    <p:sldId id="439" r:id="rId19"/>
    <p:sldId id="440" r:id="rId20"/>
    <p:sldId id="441" r:id="rId21"/>
    <p:sldId id="429" r:id="rId22"/>
    <p:sldId id="430" r:id="rId23"/>
    <p:sldId id="431" r:id="rId24"/>
    <p:sldId id="432" r:id="rId25"/>
    <p:sldId id="433" r:id="rId26"/>
    <p:sldId id="434" r:id="rId27"/>
    <p:sldId id="435" r:id="rId28"/>
    <p:sldId id="445" r:id="rId29"/>
    <p:sldId id="40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441FE0D-3F10-4C2A-9884-8DCE52244B3B}">
          <p14:sldIdLst>
            <p14:sldId id="260"/>
            <p14:sldId id="370"/>
            <p14:sldId id="422"/>
            <p14:sldId id="442"/>
            <p14:sldId id="444"/>
            <p14:sldId id="423"/>
            <p14:sldId id="424"/>
            <p14:sldId id="417"/>
            <p14:sldId id="268"/>
            <p14:sldId id="443"/>
            <p14:sldId id="421"/>
            <p14:sldId id="403"/>
            <p14:sldId id="404"/>
            <p14:sldId id="405"/>
            <p14:sldId id="425"/>
            <p14:sldId id="438"/>
            <p14:sldId id="439"/>
            <p14:sldId id="440"/>
            <p14:sldId id="441"/>
            <p14:sldId id="429"/>
            <p14:sldId id="430"/>
            <p14:sldId id="431"/>
            <p14:sldId id="432"/>
            <p14:sldId id="433"/>
            <p14:sldId id="434"/>
            <p14:sldId id="435"/>
            <p14:sldId id="445"/>
            <p14:sldId id="40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4D08"/>
    <a:srgbClr val="A8589D"/>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4C96EE-324B-45E0-9CE8-CDA9A116AD8C}" type="datetimeFigureOut">
              <a:rPr lang="en-US" smtClean="0"/>
              <a:t>12/9/2021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8B5FE6-831A-4ED0-A598-0981F1CD34A7}" type="slidenum">
              <a:rPr lang="en-US" smtClean="0"/>
              <a:t>‹#›</a:t>
            </a:fld>
            <a:endParaRPr lang="en-US"/>
          </a:p>
        </p:txBody>
      </p:sp>
    </p:spTree>
    <p:extLst>
      <p:ext uri="{BB962C8B-B14F-4D97-AF65-F5344CB8AC3E}">
        <p14:creationId xmlns:p14="http://schemas.microsoft.com/office/powerpoint/2010/main" val="4052421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27D432-A164-4EAD-99A1-52814ED9B571}" type="datetimeFigureOut">
              <a:rPr lang="en-US" smtClean="0"/>
              <a:pPr/>
              <a:t>12/9/2021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968B68-EA06-4AC9-9208-923AED05B3A8}" type="slidenum">
              <a:rPr lang="en-US" smtClean="0"/>
              <a:pPr/>
              <a:t>‹#›</a:t>
            </a:fld>
            <a:endParaRPr lang="en-US"/>
          </a:p>
        </p:txBody>
      </p:sp>
    </p:spTree>
    <p:extLst>
      <p:ext uri="{BB962C8B-B14F-4D97-AF65-F5344CB8AC3E}">
        <p14:creationId xmlns:p14="http://schemas.microsoft.com/office/powerpoint/2010/main" val="2344910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968B68-EA06-4AC9-9208-923AED05B3A8}" type="slidenum">
              <a:rPr lang="en-US" smtClean="0"/>
              <a:pPr/>
              <a:t>1</a:t>
            </a:fld>
            <a:endParaRPr lang="en-US"/>
          </a:p>
        </p:txBody>
      </p:sp>
    </p:spTree>
    <p:extLst>
      <p:ext uri="{BB962C8B-B14F-4D97-AF65-F5344CB8AC3E}">
        <p14:creationId xmlns:p14="http://schemas.microsoft.com/office/powerpoint/2010/main" val="2923784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A2114693-8F96-428A-BFC4-7C2994B39BC3}"/>
              </a:ext>
            </a:extLst>
          </p:cNvPr>
          <p:cNvSpPr txBox="1">
            <a:spLocks noChangeArrowheads="1"/>
          </p:cNvSpPr>
          <p:nvPr/>
        </p:nvSpPr>
        <p:spPr bwMode="auto">
          <a:xfrm>
            <a:off x="1141413" y="696913"/>
            <a:ext cx="4573587" cy="3484562"/>
          </a:xfrm>
          <a:prstGeom prst="rect">
            <a:avLst/>
          </a:prstGeom>
          <a:solidFill>
            <a:srgbClr val="FFFFFF"/>
          </a:solidFill>
          <a:ln w="9360">
            <a:solidFill>
              <a:srgbClr val="000000"/>
            </a:solidFill>
            <a:miter lim="800000"/>
            <a:headEnd/>
            <a:tailEnd/>
          </a:ln>
        </p:spPr>
        <p:txBody>
          <a:bodyPr wrap="none" lIns="92601" tIns="46301" rIns="92601" bIns="46301" anchor="ctr"/>
          <a:lstStyle/>
          <a:p>
            <a:endParaRPr lang="en-US" altLang="en-US"/>
          </a:p>
        </p:txBody>
      </p:sp>
      <p:sp>
        <p:nvSpPr>
          <p:cNvPr id="12291" name="Rectangle 2">
            <a:extLst>
              <a:ext uri="{FF2B5EF4-FFF2-40B4-BE49-F238E27FC236}">
                <a16:creationId xmlns:a16="http://schemas.microsoft.com/office/drawing/2014/main" id="{BBC82878-71F1-47BB-82F2-FB45A8EA1EB7}"/>
              </a:ext>
            </a:extLst>
          </p:cNvPr>
          <p:cNvSpPr>
            <a:spLocks noGrp="1" noChangeArrowheads="1"/>
          </p:cNvSpPr>
          <p:nvPr>
            <p:ph type="body"/>
          </p:nvPr>
        </p:nvSpPr>
        <p:spPr>
          <a:xfrm>
            <a:off x="914400" y="4414838"/>
            <a:ext cx="5022850" cy="4273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14" name="Date Placeholder 3"/>
          <p:cNvSpPr>
            <a:spLocks noGrp="1"/>
          </p:cNvSpPr>
          <p:nvPr>
            <p:ph type="dt" sz="half" idx="2"/>
          </p:nvPr>
        </p:nvSpPr>
        <p:spPr>
          <a:xfrm>
            <a:off x="76200" y="6569075"/>
            <a:ext cx="2133600" cy="365125"/>
          </a:xfrm>
          <a:prstGeom prst="rect">
            <a:avLst/>
          </a:prstGeom>
        </p:spPr>
        <p:txBody>
          <a:bodyPr vert="horz" lIns="91440" tIns="45720" rIns="91440" bIns="45720" rtlCol="0" anchor="ctr"/>
          <a:lstStyle>
            <a:lvl1pPr algn="l">
              <a:defRPr sz="1200">
                <a:solidFill>
                  <a:srgbClr val="FF0000"/>
                </a:solidFill>
                <a:latin typeface="Arial" pitchFamily="34" charset="0"/>
                <a:cs typeface="Arial" pitchFamily="34" charset="0"/>
              </a:defRPr>
            </a:lvl1pPr>
          </a:lstStyle>
          <a:p>
            <a:fld id="{B83C7F79-9975-4C8D-A2E9-5952DC36D265}" type="datetime1">
              <a:rPr lang="en-US" smtClean="0"/>
              <a:t>12/9/2021</a:t>
            </a:fld>
            <a:endParaRPr lang="en-US"/>
          </a:p>
        </p:txBody>
      </p:sp>
      <p:sp>
        <p:nvSpPr>
          <p:cNvPr id="16" name="Slide Number Placeholder 5"/>
          <p:cNvSpPr>
            <a:spLocks noGrp="1"/>
          </p:cNvSpPr>
          <p:nvPr>
            <p:ph type="sldNum" sz="quarter" idx="4"/>
          </p:nvPr>
        </p:nvSpPr>
        <p:spPr>
          <a:xfrm>
            <a:off x="4800600" y="6553200"/>
            <a:ext cx="2133600" cy="365125"/>
          </a:xfrm>
          <a:prstGeom prst="rect">
            <a:avLst/>
          </a:prstGeom>
        </p:spPr>
        <p:txBody>
          <a:bodyPr vert="horz" lIns="91440" tIns="45720" rIns="91440" bIns="45720" rtlCol="0" anchor="ctr"/>
          <a:lstStyle>
            <a:lvl1pPr algn="r">
              <a:defRPr sz="1200">
                <a:solidFill>
                  <a:srgbClr val="FF0000"/>
                </a:solidFill>
                <a:latin typeface="Arial" pitchFamily="34" charset="0"/>
                <a:cs typeface="Arial" pitchFamily="34" charset="0"/>
              </a:defRPr>
            </a:lvl1pPr>
          </a:lstStyle>
          <a:p>
            <a:r>
              <a:rPr lang="en-US"/>
              <a:t>Slide No.</a:t>
            </a:r>
            <a:fld id="{BC8D7E44-7D4F-4942-A8C9-2DF6BF8399E8}" type="slidenum">
              <a:rPr lang="en-US" smtClean="0"/>
              <a:pPr/>
              <a:t>‹#›</a:t>
            </a:fld>
            <a:endParaRPr lang="en-US" dirty="0"/>
          </a:p>
        </p:txBody>
      </p:sp>
      <p:sp>
        <p:nvSpPr>
          <p:cNvPr id="17" name="Footer Placeholder 4"/>
          <p:cNvSpPr>
            <a:spLocks noGrp="1"/>
          </p:cNvSpPr>
          <p:nvPr>
            <p:ph type="ftr" sz="quarter" idx="3"/>
          </p:nvPr>
        </p:nvSpPr>
        <p:spPr>
          <a:xfrm>
            <a:off x="2438400" y="6553200"/>
            <a:ext cx="2895600" cy="365125"/>
          </a:xfrm>
          <a:prstGeom prst="rect">
            <a:avLst/>
          </a:prstGeom>
        </p:spPr>
        <p:txBody>
          <a:bodyPr vert="horz" lIns="91440" tIns="45720" rIns="91440" bIns="45720" rtlCol="0" anchor="ctr"/>
          <a:lstStyle>
            <a:lvl1pPr algn="ctr">
              <a:defRPr sz="1200">
                <a:solidFill>
                  <a:srgbClr val="FF0000"/>
                </a:solidFill>
                <a:latin typeface="Arial" pitchFamily="34" charset="0"/>
                <a:cs typeface="Arial" pitchFamily="34" charset="0"/>
              </a:defRPr>
            </a:lvl1pPr>
          </a:lstStyle>
          <a:p>
            <a:r>
              <a:rPr lang="en-US"/>
              <a:t>Freshers Welcom</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708571"/>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76200" y="87091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
        <p:nvSpPr>
          <p:cNvPr id="14" name="Date Placeholder 3"/>
          <p:cNvSpPr>
            <a:spLocks noGrp="1"/>
          </p:cNvSpPr>
          <p:nvPr>
            <p:ph type="dt" sz="half" idx="2"/>
          </p:nvPr>
        </p:nvSpPr>
        <p:spPr>
          <a:xfrm>
            <a:off x="76200" y="6569075"/>
            <a:ext cx="2133600" cy="365125"/>
          </a:xfrm>
          <a:prstGeom prst="rect">
            <a:avLst/>
          </a:prstGeom>
        </p:spPr>
        <p:txBody>
          <a:bodyPr vert="horz" lIns="91440" tIns="45720" rIns="91440" bIns="45720" rtlCol="0" anchor="ctr"/>
          <a:lstStyle>
            <a:lvl1pPr algn="l">
              <a:defRPr sz="1200">
                <a:solidFill>
                  <a:srgbClr val="FF0000"/>
                </a:solidFill>
                <a:latin typeface="Arial" pitchFamily="34" charset="0"/>
                <a:cs typeface="Arial" pitchFamily="34" charset="0"/>
              </a:defRPr>
            </a:lvl1pPr>
          </a:lstStyle>
          <a:p>
            <a:fld id="{50B6F881-E7AB-44F6-88E5-FA38548F92CF}" type="datetime1">
              <a:rPr lang="en-US" smtClean="0"/>
              <a:t>12/9/2021</a:t>
            </a:fld>
            <a:endParaRPr lang="en-US"/>
          </a:p>
        </p:txBody>
      </p:sp>
      <p:sp>
        <p:nvSpPr>
          <p:cNvPr id="16" name="Slide Number Placeholder 5"/>
          <p:cNvSpPr>
            <a:spLocks noGrp="1"/>
          </p:cNvSpPr>
          <p:nvPr>
            <p:ph type="sldNum" sz="quarter" idx="4"/>
          </p:nvPr>
        </p:nvSpPr>
        <p:spPr>
          <a:xfrm>
            <a:off x="4800600" y="6553200"/>
            <a:ext cx="2133600" cy="365125"/>
          </a:xfrm>
          <a:prstGeom prst="rect">
            <a:avLst/>
          </a:prstGeom>
        </p:spPr>
        <p:txBody>
          <a:bodyPr vert="horz" lIns="91440" tIns="45720" rIns="91440" bIns="45720" rtlCol="0" anchor="ctr"/>
          <a:lstStyle>
            <a:lvl1pPr algn="r">
              <a:defRPr sz="1200">
                <a:solidFill>
                  <a:srgbClr val="FF0000"/>
                </a:solidFill>
                <a:latin typeface="Arial" pitchFamily="34" charset="0"/>
                <a:cs typeface="Arial" pitchFamily="34" charset="0"/>
              </a:defRPr>
            </a:lvl1pPr>
          </a:lstStyle>
          <a:p>
            <a:r>
              <a:rPr lang="en-US"/>
              <a:t>Slide No.</a:t>
            </a:r>
            <a:fld id="{BC8D7E44-7D4F-4942-A8C9-2DF6BF8399E8}" type="slidenum">
              <a:rPr lang="en-US" smtClean="0"/>
              <a:pPr/>
              <a:t>‹#›</a:t>
            </a:fld>
            <a:endParaRPr lang="en-US" dirty="0"/>
          </a:p>
        </p:txBody>
      </p:sp>
      <p:sp>
        <p:nvSpPr>
          <p:cNvPr id="17" name="Footer Placeholder 4"/>
          <p:cNvSpPr>
            <a:spLocks noGrp="1"/>
          </p:cNvSpPr>
          <p:nvPr>
            <p:ph type="ftr" sz="quarter" idx="3"/>
          </p:nvPr>
        </p:nvSpPr>
        <p:spPr>
          <a:xfrm>
            <a:off x="2438400" y="6553200"/>
            <a:ext cx="2895600" cy="365125"/>
          </a:xfrm>
          <a:prstGeom prst="rect">
            <a:avLst/>
          </a:prstGeom>
        </p:spPr>
        <p:txBody>
          <a:bodyPr vert="horz" lIns="91440" tIns="45720" rIns="91440" bIns="45720" rtlCol="0" anchor="ctr"/>
          <a:lstStyle>
            <a:lvl1pPr algn="ctr">
              <a:defRPr sz="1200">
                <a:solidFill>
                  <a:srgbClr val="FF0000"/>
                </a:solidFill>
                <a:latin typeface="Arial" pitchFamily="34" charset="0"/>
                <a:cs typeface="Arial" pitchFamily="34" charset="0"/>
              </a:defRPr>
            </a:lvl1pPr>
          </a:lstStyle>
          <a:p>
            <a:r>
              <a:rPr lang="en-US"/>
              <a:t>Freshers Welcom</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Dubai</a:t>
            </a:r>
            <a:r>
              <a:rPr lang="en-US" sz="900" baseline="0" dirty="0">
                <a:solidFill>
                  <a:srgbClr val="101141"/>
                </a:solidFill>
                <a:latin typeface="Arial"/>
                <a:cs typeface="Arial"/>
              </a:rPr>
              <a:t> </a:t>
            </a:r>
            <a:r>
              <a:rPr lang="en-US" sz="900" dirty="0">
                <a:solidFill>
                  <a:srgbClr val="101141"/>
                </a:solidFill>
                <a:latin typeface="Arial"/>
                <a:cs typeface="Arial"/>
              </a:rPr>
              <a:t>Campus</a:t>
            </a:r>
          </a:p>
        </p:txBody>
      </p:sp>
      <p:sp>
        <p:nvSpPr>
          <p:cNvPr id="12" name="Date Placeholder 3"/>
          <p:cNvSpPr>
            <a:spLocks noGrp="1"/>
          </p:cNvSpPr>
          <p:nvPr>
            <p:ph type="dt" sz="half" idx="2"/>
          </p:nvPr>
        </p:nvSpPr>
        <p:spPr>
          <a:xfrm>
            <a:off x="76200" y="6569075"/>
            <a:ext cx="2133600" cy="365125"/>
          </a:xfrm>
          <a:prstGeom prst="rect">
            <a:avLst/>
          </a:prstGeom>
        </p:spPr>
        <p:txBody>
          <a:bodyPr vert="horz" lIns="91440" tIns="45720" rIns="91440" bIns="45720" rtlCol="0" anchor="ctr"/>
          <a:lstStyle>
            <a:lvl1pPr algn="l">
              <a:defRPr sz="1200">
                <a:solidFill>
                  <a:srgbClr val="FF0000"/>
                </a:solidFill>
                <a:latin typeface="Arial" pitchFamily="34" charset="0"/>
                <a:cs typeface="Arial" pitchFamily="34" charset="0"/>
              </a:defRPr>
            </a:lvl1pPr>
          </a:lstStyle>
          <a:p>
            <a:fld id="{2A71C6A4-31F4-4DEB-9C5E-C76CE65225F5}" type="datetime1">
              <a:rPr lang="en-US" smtClean="0"/>
              <a:t>12/9/2021</a:t>
            </a:fld>
            <a:endParaRPr lang="en-US"/>
          </a:p>
        </p:txBody>
      </p:sp>
      <p:sp>
        <p:nvSpPr>
          <p:cNvPr id="14" name="Slide Number Placeholder 5"/>
          <p:cNvSpPr>
            <a:spLocks noGrp="1"/>
          </p:cNvSpPr>
          <p:nvPr>
            <p:ph type="sldNum" sz="quarter" idx="4"/>
          </p:nvPr>
        </p:nvSpPr>
        <p:spPr>
          <a:xfrm>
            <a:off x="4800600" y="6553200"/>
            <a:ext cx="2133600" cy="365125"/>
          </a:xfrm>
          <a:prstGeom prst="rect">
            <a:avLst/>
          </a:prstGeom>
        </p:spPr>
        <p:txBody>
          <a:bodyPr vert="horz" lIns="91440" tIns="45720" rIns="91440" bIns="45720" rtlCol="0" anchor="ctr"/>
          <a:lstStyle>
            <a:lvl1pPr algn="r">
              <a:defRPr sz="1200">
                <a:solidFill>
                  <a:srgbClr val="FF0000"/>
                </a:solidFill>
                <a:latin typeface="Arial" pitchFamily="34" charset="0"/>
                <a:cs typeface="Arial" pitchFamily="34" charset="0"/>
              </a:defRPr>
            </a:lvl1pPr>
          </a:lstStyle>
          <a:p>
            <a:r>
              <a:rPr lang="en-US"/>
              <a:t>Slide No.</a:t>
            </a:r>
            <a:fld id="{BC8D7E44-7D4F-4942-A8C9-2DF6BF8399E8}" type="slidenum">
              <a:rPr lang="en-US" smtClean="0"/>
              <a:pPr/>
              <a:t>‹#›</a:t>
            </a:fld>
            <a:endParaRPr lang="en-US" dirty="0"/>
          </a:p>
        </p:txBody>
      </p:sp>
      <p:sp>
        <p:nvSpPr>
          <p:cNvPr id="15" name="Footer Placeholder 4"/>
          <p:cNvSpPr>
            <a:spLocks noGrp="1"/>
          </p:cNvSpPr>
          <p:nvPr>
            <p:ph type="ftr" sz="quarter" idx="3"/>
          </p:nvPr>
        </p:nvSpPr>
        <p:spPr>
          <a:xfrm>
            <a:off x="2438400" y="6553200"/>
            <a:ext cx="2895600" cy="365125"/>
          </a:xfrm>
          <a:prstGeom prst="rect">
            <a:avLst/>
          </a:prstGeom>
        </p:spPr>
        <p:txBody>
          <a:bodyPr vert="horz" lIns="91440" tIns="45720" rIns="91440" bIns="45720" rtlCol="0" anchor="ctr"/>
          <a:lstStyle>
            <a:lvl1pPr algn="ctr">
              <a:defRPr sz="1200">
                <a:solidFill>
                  <a:srgbClr val="FF0000"/>
                </a:solidFill>
                <a:latin typeface="Arial" pitchFamily="34" charset="0"/>
                <a:cs typeface="Arial" pitchFamily="34" charset="0"/>
              </a:defRPr>
            </a:lvl1pPr>
          </a:lstStyle>
          <a:p>
            <a:r>
              <a:rPr lang="en-US"/>
              <a:t>Freshers Welcom</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45707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959721"/>
            <a:ext cx="8229600" cy="5519834"/>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500">
                <a:latin typeface="Arial" pitchFamily="34" charset="0"/>
                <a:cs typeface="Arial" pitchFamily="34" charset="0"/>
              </a:defRPr>
            </a:lvl2pPr>
          </a:lstStyle>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1800" u="none" strike="noStrike" kern="1200" cap="none" spc="0" normalizeH="0" noProof="0" dirty="0">
              <a:ln>
                <a:noFill/>
              </a:ln>
              <a:solidFill>
                <a:srgbClr val="101141"/>
              </a:solidFill>
              <a:effectLst/>
              <a:uLnTx/>
              <a:uFillTx/>
              <a:latin typeface="Arial"/>
              <a:cs typeface="Arial"/>
            </a:endParaRPr>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1"/>
            <a:ext cx="5867400" cy="219291"/>
          </a:xfrm>
          <a:prstGeom prst="rect">
            <a:avLst/>
          </a:prstGeom>
          <a:noFill/>
        </p:spPr>
        <p:txBody>
          <a:bodyPr wrap="square" rtlCol="0">
            <a:spAutoFit/>
          </a:bodyPr>
          <a:lstStyle/>
          <a:p>
            <a:pPr algn="r"/>
            <a:r>
              <a:rPr lang="en-US" sz="825" b="1" dirty="0">
                <a:solidFill>
                  <a:srgbClr val="101141"/>
                </a:solidFill>
                <a:latin typeface="Arial"/>
                <a:cs typeface="Arial"/>
              </a:rPr>
              <a:t>BITS </a:t>
            </a:r>
            <a:r>
              <a:rPr lang="en-US" sz="825" dirty="0">
                <a:solidFill>
                  <a:srgbClr val="101141"/>
                </a:solidFill>
                <a:latin typeface="Arial"/>
                <a:cs typeface="Arial"/>
              </a:rPr>
              <a:t>Pilani, Dubai Campus</a:t>
            </a:r>
          </a:p>
        </p:txBody>
      </p:sp>
      <p:grpSp>
        <p:nvGrpSpPr>
          <p:cNvPr id="12" name="Group 11"/>
          <p:cNvGrpSpPr/>
          <p:nvPr userDrawn="1"/>
        </p:nvGrpSpPr>
        <p:grpSpPr>
          <a:xfrm>
            <a:off x="2083888" y="6550673"/>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pic>
        <p:nvPicPr>
          <p:cNvPr id="16" name="Picture 15" descr="Picture 7.png"/>
          <p:cNvPicPr>
            <a:picLocks noChangeAspect="1"/>
          </p:cNvPicPr>
          <p:nvPr userDrawn="1"/>
        </p:nvPicPr>
        <p:blipFill>
          <a:blip r:embed="rId2" cstate="print"/>
          <a:srcRect l="1923" b="5336"/>
          <a:stretch>
            <a:fillRect/>
          </a:stretch>
        </p:blipFill>
        <p:spPr>
          <a:xfrm>
            <a:off x="6629401" y="-1"/>
            <a:ext cx="2193193" cy="692697"/>
          </a:xfrm>
          <a:prstGeom prst="rect">
            <a:avLst/>
          </a:prstGeom>
        </p:spPr>
      </p:pic>
      <p:grpSp>
        <p:nvGrpSpPr>
          <p:cNvPr id="19" name="Group 18"/>
          <p:cNvGrpSpPr/>
          <p:nvPr userDrawn="1"/>
        </p:nvGrpSpPr>
        <p:grpSpPr>
          <a:xfrm>
            <a:off x="2133600" y="655320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23" name="Group 22"/>
          <p:cNvGrpSpPr/>
          <p:nvPr userDrawn="1"/>
        </p:nvGrpSpPr>
        <p:grpSpPr>
          <a:xfrm>
            <a:off x="0" y="870813"/>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27" name="Content Placeholder 18"/>
          <p:cNvSpPr>
            <a:spLocks noGrp="1"/>
          </p:cNvSpPr>
          <p:nvPr>
            <p:ph sz="quarter" idx="10" hasCustomPrompt="1"/>
          </p:nvPr>
        </p:nvSpPr>
        <p:spPr>
          <a:xfrm>
            <a:off x="304800" y="152400"/>
            <a:ext cx="6324600" cy="693014"/>
          </a:xfrm>
        </p:spPr>
        <p:txBody>
          <a:bodyPr anchor="ctr" anchorCtr="0">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dirty="0"/>
              <a:t>Slide heading here and it can run in two lines</a:t>
            </a:r>
          </a:p>
        </p:txBody>
      </p:sp>
      <p:sp>
        <p:nvSpPr>
          <p:cNvPr id="18" name="Date Placeholder 3"/>
          <p:cNvSpPr>
            <a:spLocks noGrp="1"/>
          </p:cNvSpPr>
          <p:nvPr>
            <p:ph type="dt" sz="half" idx="2"/>
          </p:nvPr>
        </p:nvSpPr>
        <p:spPr>
          <a:xfrm>
            <a:off x="76200" y="6569077"/>
            <a:ext cx="2133600" cy="365125"/>
          </a:xfrm>
          <a:prstGeom prst="rect">
            <a:avLst/>
          </a:prstGeom>
        </p:spPr>
        <p:txBody>
          <a:bodyPr vert="horz" lIns="91440" tIns="45720" rIns="91440" bIns="45720" rtlCol="0" anchor="ctr"/>
          <a:lstStyle>
            <a:lvl1pPr algn="l">
              <a:defRPr sz="900">
                <a:solidFill>
                  <a:srgbClr val="FF0000"/>
                </a:solidFill>
                <a:latin typeface="Arial" pitchFamily="34" charset="0"/>
                <a:cs typeface="Arial" pitchFamily="34" charset="0"/>
              </a:defRPr>
            </a:lvl1pPr>
          </a:lstStyle>
          <a:p>
            <a:fld id="{CCDA2591-7C9F-4A36-81AC-364DFED1A9DA}" type="datetime1">
              <a:rPr lang="en-US" smtClean="0"/>
              <a:t>12/9/2021</a:t>
            </a:fld>
            <a:endParaRPr lang="en-US"/>
          </a:p>
        </p:txBody>
      </p:sp>
      <p:sp>
        <p:nvSpPr>
          <p:cNvPr id="29" name="Slide Number Placeholder 5"/>
          <p:cNvSpPr>
            <a:spLocks noGrp="1"/>
          </p:cNvSpPr>
          <p:nvPr>
            <p:ph type="sldNum" sz="quarter" idx="4"/>
          </p:nvPr>
        </p:nvSpPr>
        <p:spPr>
          <a:xfrm>
            <a:off x="4800600" y="6553202"/>
            <a:ext cx="2133600" cy="365125"/>
          </a:xfrm>
          <a:prstGeom prst="rect">
            <a:avLst/>
          </a:prstGeom>
        </p:spPr>
        <p:txBody>
          <a:bodyPr vert="horz" lIns="91440" tIns="45720" rIns="91440" bIns="45720" rtlCol="0" anchor="ctr"/>
          <a:lstStyle>
            <a:lvl1pPr algn="r">
              <a:defRPr sz="900">
                <a:solidFill>
                  <a:srgbClr val="FF0000"/>
                </a:solidFill>
                <a:latin typeface="Arial" pitchFamily="34" charset="0"/>
                <a:cs typeface="Arial" pitchFamily="34" charset="0"/>
              </a:defRPr>
            </a:lvl1pPr>
          </a:lstStyle>
          <a:p>
            <a:r>
              <a:rPr lang="en-US"/>
              <a:t>Slide No.</a:t>
            </a:r>
            <a:fld id="{BC8D7E44-7D4F-4942-A8C9-2DF6BF8399E8}" type="slidenum">
              <a:rPr lang="en-US" smtClean="0"/>
              <a:pPr/>
              <a:t>‹#›</a:t>
            </a:fld>
            <a:endParaRPr lang="en-US" dirty="0"/>
          </a:p>
        </p:txBody>
      </p:sp>
      <p:sp>
        <p:nvSpPr>
          <p:cNvPr id="30" name="Footer Placeholder 4"/>
          <p:cNvSpPr>
            <a:spLocks noGrp="1"/>
          </p:cNvSpPr>
          <p:nvPr>
            <p:ph type="ftr" sz="quarter" idx="3"/>
          </p:nvPr>
        </p:nvSpPr>
        <p:spPr>
          <a:xfrm>
            <a:off x="2438400" y="6553202"/>
            <a:ext cx="2895600" cy="365125"/>
          </a:xfrm>
          <a:prstGeom prst="rect">
            <a:avLst/>
          </a:prstGeom>
        </p:spPr>
        <p:txBody>
          <a:bodyPr vert="horz" lIns="91440" tIns="45720" rIns="91440" bIns="45720" rtlCol="0" anchor="ctr"/>
          <a:lstStyle>
            <a:lvl1pPr algn="ctr">
              <a:defRPr sz="900">
                <a:solidFill>
                  <a:srgbClr val="FF0000"/>
                </a:solidFill>
                <a:latin typeface="Arial" pitchFamily="34" charset="0"/>
                <a:cs typeface="Arial" pitchFamily="34" charset="0"/>
              </a:defRPr>
            </a:lvl1pPr>
          </a:lstStyle>
          <a:p>
            <a:r>
              <a:rPr lang="en-US"/>
              <a:t>Freshers Welcom</a:t>
            </a:r>
            <a:endParaRPr lang="en-US" dirty="0"/>
          </a:p>
        </p:txBody>
      </p:sp>
    </p:spTree>
    <p:extLst>
      <p:ext uri="{BB962C8B-B14F-4D97-AF65-F5344CB8AC3E}">
        <p14:creationId xmlns:p14="http://schemas.microsoft.com/office/powerpoint/2010/main" val="617073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9BA37-20E0-4B64-A020-08669F026FE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4836399E-9DB9-44F7-8740-7470764321D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80F9895-0A51-4745-B1F8-AB92015CBE07}"/>
              </a:ext>
            </a:extLst>
          </p:cNvPr>
          <p:cNvSpPr>
            <a:spLocks noGrp="1"/>
          </p:cNvSpPr>
          <p:nvPr>
            <p:ph type="dt" sz="half" idx="10"/>
          </p:nvPr>
        </p:nvSpPr>
        <p:spPr/>
        <p:txBody>
          <a:bodyPr/>
          <a:lstStyle/>
          <a:p>
            <a:fld id="{E285F9C1-FC7E-4AEF-95FD-C449727ACEA8}" type="datetime1">
              <a:rPr lang="en-US" smtClean="0"/>
              <a:t>12/9/2021</a:t>
            </a:fld>
            <a:endParaRPr lang="en-GB"/>
          </a:p>
        </p:txBody>
      </p:sp>
      <p:sp>
        <p:nvSpPr>
          <p:cNvPr id="5" name="Footer Placeholder 4">
            <a:extLst>
              <a:ext uri="{FF2B5EF4-FFF2-40B4-BE49-F238E27FC236}">
                <a16:creationId xmlns:a16="http://schemas.microsoft.com/office/drawing/2014/main" id="{ADA21A56-E496-48A4-B8B1-AF2A7DF7EA5A}"/>
              </a:ext>
            </a:extLst>
          </p:cNvPr>
          <p:cNvSpPr>
            <a:spLocks noGrp="1"/>
          </p:cNvSpPr>
          <p:nvPr>
            <p:ph type="ftr" sz="quarter" idx="11"/>
          </p:nvPr>
        </p:nvSpPr>
        <p:spPr/>
        <p:txBody>
          <a:bodyPr/>
          <a:lstStyle/>
          <a:p>
            <a:r>
              <a:rPr lang="en-GB"/>
              <a:t>Freshers Welcom</a:t>
            </a:r>
          </a:p>
        </p:txBody>
      </p:sp>
      <p:sp>
        <p:nvSpPr>
          <p:cNvPr id="6" name="Slide Number Placeholder 5">
            <a:extLst>
              <a:ext uri="{FF2B5EF4-FFF2-40B4-BE49-F238E27FC236}">
                <a16:creationId xmlns:a16="http://schemas.microsoft.com/office/drawing/2014/main" id="{7B58D4E3-FED7-4B72-AC49-4A192214B38E}"/>
              </a:ext>
            </a:extLst>
          </p:cNvPr>
          <p:cNvSpPr>
            <a:spLocks noGrp="1"/>
          </p:cNvSpPr>
          <p:nvPr>
            <p:ph type="sldNum" sz="quarter" idx="12"/>
          </p:nvPr>
        </p:nvSpPr>
        <p:spPr/>
        <p:txBody>
          <a:bodyPr/>
          <a:lstStyle/>
          <a:p>
            <a:fld id="{CA20527B-7076-43B6-882E-A5531A78865D}" type="slidenum">
              <a:rPr lang="en-GB" smtClean="0"/>
              <a:t>‹#›</a:t>
            </a:fld>
            <a:endParaRPr lang="en-GB"/>
          </a:p>
        </p:txBody>
      </p:sp>
    </p:spTree>
    <p:extLst>
      <p:ext uri="{BB962C8B-B14F-4D97-AF65-F5344CB8AC3E}">
        <p14:creationId xmlns:p14="http://schemas.microsoft.com/office/powerpoint/2010/main" val="1385559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627FA-BB7C-4E77-A044-E7EDBEB64E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094615-E24F-4266-AB03-C8FA6EAECD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4C014B-8D99-4DDC-8640-CD31F51C04A8}"/>
              </a:ext>
            </a:extLst>
          </p:cNvPr>
          <p:cNvSpPr>
            <a:spLocks noGrp="1"/>
          </p:cNvSpPr>
          <p:nvPr>
            <p:ph type="dt" sz="half" idx="10"/>
          </p:nvPr>
        </p:nvSpPr>
        <p:spPr/>
        <p:txBody>
          <a:bodyPr/>
          <a:lstStyle/>
          <a:p>
            <a:fld id="{23DF2807-26E4-471B-9311-EBDAE849EE53}" type="datetime1">
              <a:rPr lang="en-US" smtClean="0"/>
              <a:t>12/9/2021</a:t>
            </a:fld>
            <a:endParaRPr lang="en-GB"/>
          </a:p>
        </p:txBody>
      </p:sp>
      <p:sp>
        <p:nvSpPr>
          <p:cNvPr id="5" name="Footer Placeholder 4">
            <a:extLst>
              <a:ext uri="{FF2B5EF4-FFF2-40B4-BE49-F238E27FC236}">
                <a16:creationId xmlns:a16="http://schemas.microsoft.com/office/drawing/2014/main" id="{92FD2727-A1CD-4813-A3EE-B746FF9C1BD9}"/>
              </a:ext>
            </a:extLst>
          </p:cNvPr>
          <p:cNvSpPr>
            <a:spLocks noGrp="1"/>
          </p:cNvSpPr>
          <p:nvPr>
            <p:ph type="ftr" sz="quarter" idx="11"/>
          </p:nvPr>
        </p:nvSpPr>
        <p:spPr/>
        <p:txBody>
          <a:bodyPr/>
          <a:lstStyle/>
          <a:p>
            <a:r>
              <a:rPr lang="en-GB"/>
              <a:t>Freshers Welcom</a:t>
            </a:r>
          </a:p>
        </p:txBody>
      </p:sp>
      <p:sp>
        <p:nvSpPr>
          <p:cNvPr id="6" name="Slide Number Placeholder 5">
            <a:extLst>
              <a:ext uri="{FF2B5EF4-FFF2-40B4-BE49-F238E27FC236}">
                <a16:creationId xmlns:a16="http://schemas.microsoft.com/office/drawing/2014/main" id="{477A30D7-270C-471C-A726-C5C4C9B64682}"/>
              </a:ext>
            </a:extLst>
          </p:cNvPr>
          <p:cNvSpPr>
            <a:spLocks noGrp="1"/>
          </p:cNvSpPr>
          <p:nvPr>
            <p:ph type="sldNum" sz="quarter" idx="12"/>
          </p:nvPr>
        </p:nvSpPr>
        <p:spPr/>
        <p:txBody>
          <a:bodyPr/>
          <a:lstStyle/>
          <a:p>
            <a:fld id="{CA20527B-7076-43B6-882E-A5531A78865D}" type="slidenum">
              <a:rPr lang="en-GB" smtClean="0"/>
              <a:t>‹#›</a:t>
            </a:fld>
            <a:endParaRPr lang="en-GB"/>
          </a:p>
        </p:txBody>
      </p:sp>
    </p:spTree>
    <p:extLst>
      <p:ext uri="{BB962C8B-B14F-4D97-AF65-F5344CB8AC3E}">
        <p14:creationId xmlns:p14="http://schemas.microsoft.com/office/powerpoint/2010/main" val="117485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7BC9-5C16-4C05-907D-2CAE048032E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4476071-0A09-4849-A1F3-76C7F27F02B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A09C4EE-5AD4-419A-AD6F-2389F0FEF10F}"/>
              </a:ext>
            </a:extLst>
          </p:cNvPr>
          <p:cNvSpPr>
            <a:spLocks noGrp="1"/>
          </p:cNvSpPr>
          <p:nvPr>
            <p:ph type="dt" sz="half" idx="10"/>
          </p:nvPr>
        </p:nvSpPr>
        <p:spPr/>
        <p:txBody>
          <a:bodyPr/>
          <a:lstStyle/>
          <a:p>
            <a:fld id="{40E84D80-3CF9-4192-BABA-7E8F78623516}" type="datetime1">
              <a:rPr lang="en-US" smtClean="0"/>
              <a:t>12/9/2021</a:t>
            </a:fld>
            <a:endParaRPr lang="en-GB"/>
          </a:p>
        </p:txBody>
      </p:sp>
      <p:sp>
        <p:nvSpPr>
          <p:cNvPr id="5" name="Footer Placeholder 4">
            <a:extLst>
              <a:ext uri="{FF2B5EF4-FFF2-40B4-BE49-F238E27FC236}">
                <a16:creationId xmlns:a16="http://schemas.microsoft.com/office/drawing/2014/main" id="{5FB6EC4D-F7BF-4BDB-9843-4E3964C6E0B1}"/>
              </a:ext>
            </a:extLst>
          </p:cNvPr>
          <p:cNvSpPr>
            <a:spLocks noGrp="1"/>
          </p:cNvSpPr>
          <p:nvPr>
            <p:ph type="ftr" sz="quarter" idx="11"/>
          </p:nvPr>
        </p:nvSpPr>
        <p:spPr/>
        <p:txBody>
          <a:bodyPr/>
          <a:lstStyle/>
          <a:p>
            <a:r>
              <a:rPr lang="en-GB"/>
              <a:t>Freshers Welcom</a:t>
            </a:r>
          </a:p>
        </p:txBody>
      </p:sp>
      <p:sp>
        <p:nvSpPr>
          <p:cNvPr id="6" name="Slide Number Placeholder 5">
            <a:extLst>
              <a:ext uri="{FF2B5EF4-FFF2-40B4-BE49-F238E27FC236}">
                <a16:creationId xmlns:a16="http://schemas.microsoft.com/office/drawing/2014/main" id="{12A1D84A-60A3-49FD-B36D-86AA688A064C}"/>
              </a:ext>
            </a:extLst>
          </p:cNvPr>
          <p:cNvSpPr>
            <a:spLocks noGrp="1"/>
          </p:cNvSpPr>
          <p:nvPr>
            <p:ph type="sldNum" sz="quarter" idx="12"/>
          </p:nvPr>
        </p:nvSpPr>
        <p:spPr/>
        <p:txBody>
          <a:bodyPr/>
          <a:lstStyle/>
          <a:p>
            <a:fld id="{CA20527B-7076-43B6-882E-A5531A78865D}" type="slidenum">
              <a:rPr lang="en-GB" smtClean="0"/>
              <a:t>‹#›</a:t>
            </a:fld>
            <a:endParaRPr lang="en-GB"/>
          </a:p>
        </p:txBody>
      </p:sp>
    </p:spTree>
    <p:extLst>
      <p:ext uri="{BB962C8B-B14F-4D97-AF65-F5344CB8AC3E}">
        <p14:creationId xmlns:p14="http://schemas.microsoft.com/office/powerpoint/2010/main" val="6215794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2EAC-7089-45B4-9632-A8FF4FBC9CA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9345D27-EBBC-42E6-97EF-42971534232A}"/>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7E0FC26-83FC-4593-833E-FEBEB0EAFBD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E7E791F-C853-4DB2-9AFC-DB67524129E0}"/>
              </a:ext>
            </a:extLst>
          </p:cNvPr>
          <p:cNvSpPr>
            <a:spLocks noGrp="1"/>
          </p:cNvSpPr>
          <p:nvPr>
            <p:ph type="dt" sz="half" idx="10"/>
          </p:nvPr>
        </p:nvSpPr>
        <p:spPr/>
        <p:txBody>
          <a:bodyPr/>
          <a:lstStyle/>
          <a:p>
            <a:fld id="{E2865127-1F15-4885-B336-4A1F9B9DDE27}" type="datetime1">
              <a:rPr lang="en-US" smtClean="0"/>
              <a:t>12/9/2021</a:t>
            </a:fld>
            <a:endParaRPr lang="en-GB"/>
          </a:p>
        </p:txBody>
      </p:sp>
      <p:sp>
        <p:nvSpPr>
          <p:cNvPr id="6" name="Footer Placeholder 5">
            <a:extLst>
              <a:ext uri="{FF2B5EF4-FFF2-40B4-BE49-F238E27FC236}">
                <a16:creationId xmlns:a16="http://schemas.microsoft.com/office/drawing/2014/main" id="{D3BB7328-877C-4933-919B-AAB5E08C36CE}"/>
              </a:ext>
            </a:extLst>
          </p:cNvPr>
          <p:cNvSpPr>
            <a:spLocks noGrp="1"/>
          </p:cNvSpPr>
          <p:nvPr>
            <p:ph type="ftr" sz="quarter" idx="11"/>
          </p:nvPr>
        </p:nvSpPr>
        <p:spPr/>
        <p:txBody>
          <a:bodyPr/>
          <a:lstStyle/>
          <a:p>
            <a:r>
              <a:rPr lang="en-GB"/>
              <a:t>Freshers Welcom</a:t>
            </a:r>
          </a:p>
        </p:txBody>
      </p:sp>
      <p:sp>
        <p:nvSpPr>
          <p:cNvPr id="7" name="Slide Number Placeholder 6">
            <a:extLst>
              <a:ext uri="{FF2B5EF4-FFF2-40B4-BE49-F238E27FC236}">
                <a16:creationId xmlns:a16="http://schemas.microsoft.com/office/drawing/2014/main" id="{8F889437-6544-4149-A314-EB92AE5CE39A}"/>
              </a:ext>
            </a:extLst>
          </p:cNvPr>
          <p:cNvSpPr>
            <a:spLocks noGrp="1"/>
          </p:cNvSpPr>
          <p:nvPr>
            <p:ph type="sldNum" sz="quarter" idx="12"/>
          </p:nvPr>
        </p:nvSpPr>
        <p:spPr/>
        <p:txBody>
          <a:bodyPr/>
          <a:lstStyle/>
          <a:p>
            <a:fld id="{CA20527B-7076-43B6-882E-A5531A78865D}" type="slidenum">
              <a:rPr lang="en-GB" smtClean="0"/>
              <a:t>‹#›</a:t>
            </a:fld>
            <a:endParaRPr lang="en-GB"/>
          </a:p>
        </p:txBody>
      </p:sp>
    </p:spTree>
    <p:extLst>
      <p:ext uri="{BB962C8B-B14F-4D97-AF65-F5344CB8AC3E}">
        <p14:creationId xmlns:p14="http://schemas.microsoft.com/office/powerpoint/2010/main" val="24662570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3DBBB-C0CA-45D2-965F-DBE84C37FEFF}"/>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B26CAE8-4D21-45CC-8AC4-B9F3DA96629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CDF02928-E514-4D73-9729-75E91D46BD77}"/>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45037B4-AE43-45CC-963A-66B7E556E14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ED0FD876-960A-43B2-BED2-C3CAF18B6A21}"/>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3A489A6-B5EC-4926-96AC-65A3C7E78DF8}"/>
              </a:ext>
            </a:extLst>
          </p:cNvPr>
          <p:cNvSpPr>
            <a:spLocks noGrp="1"/>
          </p:cNvSpPr>
          <p:nvPr>
            <p:ph type="dt" sz="half" idx="10"/>
          </p:nvPr>
        </p:nvSpPr>
        <p:spPr/>
        <p:txBody>
          <a:bodyPr/>
          <a:lstStyle/>
          <a:p>
            <a:fld id="{DA2C6699-745E-4FB7-91DA-FA7BBD9A194D}" type="datetime1">
              <a:rPr lang="en-US" smtClean="0"/>
              <a:t>12/9/2021</a:t>
            </a:fld>
            <a:endParaRPr lang="en-GB"/>
          </a:p>
        </p:txBody>
      </p:sp>
      <p:sp>
        <p:nvSpPr>
          <p:cNvPr id="8" name="Footer Placeholder 7">
            <a:extLst>
              <a:ext uri="{FF2B5EF4-FFF2-40B4-BE49-F238E27FC236}">
                <a16:creationId xmlns:a16="http://schemas.microsoft.com/office/drawing/2014/main" id="{F14335A7-53CD-496F-884B-F9FFE6CD72C6}"/>
              </a:ext>
            </a:extLst>
          </p:cNvPr>
          <p:cNvSpPr>
            <a:spLocks noGrp="1"/>
          </p:cNvSpPr>
          <p:nvPr>
            <p:ph type="ftr" sz="quarter" idx="11"/>
          </p:nvPr>
        </p:nvSpPr>
        <p:spPr/>
        <p:txBody>
          <a:bodyPr/>
          <a:lstStyle/>
          <a:p>
            <a:r>
              <a:rPr lang="en-GB"/>
              <a:t>Freshers Welcom</a:t>
            </a:r>
          </a:p>
        </p:txBody>
      </p:sp>
      <p:sp>
        <p:nvSpPr>
          <p:cNvPr id="9" name="Slide Number Placeholder 8">
            <a:extLst>
              <a:ext uri="{FF2B5EF4-FFF2-40B4-BE49-F238E27FC236}">
                <a16:creationId xmlns:a16="http://schemas.microsoft.com/office/drawing/2014/main" id="{6EAAD74A-6A26-4208-8EBA-BED4D26D930B}"/>
              </a:ext>
            </a:extLst>
          </p:cNvPr>
          <p:cNvSpPr>
            <a:spLocks noGrp="1"/>
          </p:cNvSpPr>
          <p:nvPr>
            <p:ph type="sldNum" sz="quarter" idx="12"/>
          </p:nvPr>
        </p:nvSpPr>
        <p:spPr/>
        <p:txBody>
          <a:bodyPr/>
          <a:lstStyle/>
          <a:p>
            <a:fld id="{CA20527B-7076-43B6-882E-A5531A78865D}" type="slidenum">
              <a:rPr lang="en-GB" smtClean="0"/>
              <a:t>‹#›</a:t>
            </a:fld>
            <a:endParaRPr lang="en-GB"/>
          </a:p>
        </p:txBody>
      </p:sp>
    </p:spTree>
    <p:extLst>
      <p:ext uri="{BB962C8B-B14F-4D97-AF65-F5344CB8AC3E}">
        <p14:creationId xmlns:p14="http://schemas.microsoft.com/office/powerpoint/2010/main" val="36611008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4155-83EB-43C2-834A-9BDDE32C559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D493186-0A77-42E1-8CA2-B9E335E50F0F}"/>
              </a:ext>
            </a:extLst>
          </p:cNvPr>
          <p:cNvSpPr>
            <a:spLocks noGrp="1"/>
          </p:cNvSpPr>
          <p:nvPr>
            <p:ph type="dt" sz="half" idx="10"/>
          </p:nvPr>
        </p:nvSpPr>
        <p:spPr/>
        <p:txBody>
          <a:bodyPr/>
          <a:lstStyle/>
          <a:p>
            <a:fld id="{F20E7B08-1C59-417F-875E-A003983EB3E3}" type="datetime1">
              <a:rPr lang="en-US" smtClean="0"/>
              <a:t>12/9/2021</a:t>
            </a:fld>
            <a:endParaRPr lang="en-GB"/>
          </a:p>
        </p:txBody>
      </p:sp>
      <p:sp>
        <p:nvSpPr>
          <p:cNvPr id="4" name="Footer Placeholder 3">
            <a:extLst>
              <a:ext uri="{FF2B5EF4-FFF2-40B4-BE49-F238E27FC236}">
                <a16:creationId xmlns:a16="http://schemas.microsoft.com/office/drawing/2014/main" id="{3FDA4B72-5255-4A14-B2A5-D9233C2BF533}"/>
              </a:ext>
            </a:extLst>
          </p:cNvPr>
          <p:cNvSpPr>
            <a:spLocks noGrp="1"/>
          </p:cNvSpPr>
          <p:nvPr>
            <p:ph type="ftr" sz="quarter" idx="11"/>
          </p:nvPr>
        </p:nvSpPr>
        <p:spPr/>
        <p:txBody>
          <a:bodyPr/>
          <a:lstStyle/>
          <a:p>
            <a:r>
              <a:rPr lang="en-GB"/>
              <a:t>Freshers Welcom</a:t>
            </a:r>
          </a:p>
        </p:txBody>
      </p:sp>
      <p:sp>
        <p:nvSpPr>
          <p:cNvPr id="5" name="Slide Number Placeholder 4">
            <a:extLst>
              <a:ext uri="{FF2B5EF4-FFF2-40B4-BE49-F238E27FC236}">
                <a16:creationId xmlns:a16="http://schemas.microsoft.com/office/drawing/2014/main" id="{844B196B-2827-47A5-832F-925B6B0039C5}"/>
              </a:ext>
            </a:extLst>
          </p:cNvPr>
          <p:cNvSpPr>
            <a:spLocks noGrp="1"/>
          </p:cNvSpPr>
          <p:nvPr>
            <p:ph type="sldNum" sz="quarter" idx="12"/>
          </p:nvPr>
        </p:nvSpPr>
        <p:spPr/>
        <p:txBody>
          <a:bodyPr/>
          <a:lstStyle/>
          <a:p>
            <a:fld id="{CA20527B-7076-43B6-882E-A5531A78865D}" type="slidenum">
              <a:rPr lang="en-GB" smtClean="0"/>
              <a:t>‹#›</a:t>
            </a:fld>
            <a:endParaRPr lang="en-GB"/>
          </a:p>
        </p:txBody>
      </p:sp>
    </p:spTree>
    <p:extLst>
      <p:ext uri="{BB962C8B-B14F-4D97-AF65-F5344CB8AC3E}">
        <p14:creationId xmlns:p14="http://schemas.microsoft.com/office/powerpoint/2010/main" val="201472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6" name="TextBox 15"/>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
        <p:nvSpPr>
          <p:cNvPr id="17" name="Date Placeholder 3"/>
          <p:cNvSpPr>
            <a:spLocks noGrp="1"/>
          </p:cNvSpPr>
          <p:nvPr>
            <p:ph type="dt" sz="half" idx="2"/>
          </p:nvPr>
        </p:nvSpPr>
        <p:spPr>
          <a:xfrm>
            <a:off x="76200" y="6569075"/>
            <a:ext cx="2133600" cy="365125"/>
          </a:xfrm>
          <a:prstGeom prst="rect">
            <a:avLst/>
          </a:prstGeom>
        </p:spPr>
        <p:txBody>
          <a:bodyPr vert="horz" lIns="91440" tIns="45720" rIns="91440" bIns="45720" rtlCol="0" anchor="ctr"/>
          <a:lstStyle>
            <a:lvl1pPr algn="l">
              <a:defRPr sz="1200">
                <a:solidFill>
                  <a:srgbClr val="FF0000"/>
                </a:solidFill>
                <a:latin typeface="Arial" pitchFamily="34" charset="0"/>
                <a:cs typeface="Arial" pitchFamily="34" charset="0"/>
              </a:defRPr>
            </a:lvl1pPr>
          </a:lstStyle>
          <a:p>
            <a:fld id="{1C9EEFB7-BA00-4322-9A7D-2E9247B4176A}" type="datetime1">
              <a:rPr lang="en-US" smtClean="0"/>
              <a:t>12/9/2021</a:t>
            </a:fld>
            <a:endParaRPr lang="en-US"/>
          </a:p>
        </p:txBody>
      </p:sp>
      <p:sp>
        <p:nvSpPr>
          <p:cNvPr id="18" name="Footer Placeholder 4"/>
          <p:cNvSpPr>
            <a:spLocks noGrp="1"/>
          </p:cNvSpPr>
          <p:nvPr>
            <p:ph type="ftr" sz="quarter" idx="3"/>
          </p:nvPr>
        </p:nvSpPr>
        <p:spPr>
          <a:xfrm>
            <a:off x="2438400" y="6553200"/>
            <a:ext cx="2895600" cy="365125"/>
          </a:xfrm>
          <a:prstGeom prst="rect">
            <a:avLst/>
          </a:prstGeom>
        </p:spPr>
        <p:txBody>
          <a:bodyPr vert="horz" lIns="91440" tIns="45720" rIns="91440" bIns="45720" rtlCol="0" anchor="ctr"/>
          <a:lstStyle>
            <a:lvl1pPr algn="ctr">
              <a:defRPr sz="1200">
                <a:solidFill>
                  <a:srgbClr val="FF0000"/>
                </a:solidFill>
                <a:latin typeface="Arial" pitchFamily="34" charset="0"/>
                <a:cs typeface="Arial" pitchFamily="34" charset="0"/>
              </a:defRPr>
            </a:lvl1pPr>
          </a:lstStyle>
          <a:p>
            <a:r>
              <a:rPr lang="en-US"/>
              <a:t>Freshers Welcom</a:t>
            </a:r>
            <a:endParaRPr lang="en-US" dirty="0"/>
          </a:p>
        </p:txBody>
      </p:sp>
      <p:sp>
        <p:nvSpPr>
          <p:cNvPr id="19" name="Slide Number Placeholder 5"/>
          <p:cNvSpPr>
            <a:spLocks noGrp="1"/>
          </p:cNvSpPr>
          <p:nvPr>
            <p:ph type="sldNum" sz="quarter" idx="4"/>
          </p:nvPr>
        </p:nvSpPr>
        <p:spPr>
          <a:xfrm>
            <a:off x="4800600" y="6553200"/>
            <a:ext cx="2133600" cy="365125"/>
          </a:xfrm>
          <a:prstGeom prst="rect">
            <a:avLst/>
          </a:prstGeom>
        </p:spPr>
        <p:txBody>
          <a:bodyPr vert="horz" lIns="91440" tIns="45720" rIns="91440" bIns="45720" rtlCol="0" anchor="ctr"/>
          <a:lstStyle>
            <a:lvl1pPr algn="r">
              <a:defRPr sz="1200">
                <a:solidFill>
                  <a:srgbClr val="FF0000"/>
                </a:solidFill>
                <a:latin typeface="Arial" pitchFamily="34" charset="0"/>
                <a:cs typeface="Arial" pitchFamily="34" charset="0"/>
              </a:defRPr>
            </a:lvl1pPr>
          </a:lstStyle>
          <a:p>
            <a:r>
              <a:rPr lang="en-US"/>
              <a:t>Slide No.</a:t>
            </a:r>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7DCBA6-AEF0-483A-804F-400CA12A402E}"/>
              </a:ext>
            </a:extLst>
          </p:cNvPr>
          <p:cNvSpPr>
            <a:spLocks noGrp="1"/>
          </p:cNvSpPr>
          <p:nvPr>
            <p:ph type="dt" sz="half" idx="10"/>
          </p:nvPr>
        </p:nvSpPr>
        <p:spPr/>
        <p:txBody>
          <a:bodyPr/>
          <a:lstStyle/>
          <a:p>
            <a:fld id="{FDEFB56E-8027-49ED-B0CD-83967CEB05CD}" type="datetime1">
              <a:rPr lang="en-US" smtClean="0"/>
              <a:t>12/9/2021</a:t>
            </a:fld>
            <a:endParaRPr lang="en-GB"/>
          </a:p>
        </p:txBody>
      </p:sp>
      <p:sp>
        <p:nvSpPr>
          <p:cNvPr id="3" name="Footer Placeholder 2">
            <a:extLst>
              <a:ext uri="{FF2B5EF4-FFF2-40B4-BE49-F238E27FC236}">
                <a16:creationId xmlns:a16="http://schemas.microsoft.com/office/drawing/2014/main" id="{E3CF4EFD-2BAF-4B8C-9CA7-944AE8D6E103}"/>
              </a:ext>
            </a:extLst>
          </p:cNvPr>
          <p:cNvSpPr>
            <a:spLocks noGrp="1"/>
          </p:cNvSpPr>
          <p:nvPr>
            <p:ph type="ftr" sz="quarter" idx="11"/>
          </p:nvPr>
        </p:nvSpPr>
        <p:spPr/>
        <p:txBody>
          <a:bodyPr/>
          <a:lstStyle/>
          <a:p>
            <a:r>
              <a:rPr lang="en-GB"/>
              <a:t>Freshers Welcom</a:t>
            </a:r>
          </a:p>
        </p:txBody>
      </p:sp>
      <p:sp>
        <p:nvSpPr>
          <p:cNvPr id="4" name="Slide Number Placeholder 3">
            <a:extLst>
              <a:ext uri="{FF2B5EF4-FFF2-40B4-BE49-F238E27FC236}">
                <a16:creationId xmlns:a16="http://schemas.microsoft.com/office/drawing/2014/main" id="{90B957DE-19B3-407E-80E7-323744B8E316}"/>
              </a:ext>
            </a:extLst>
          </p:cNvPr>
          <p:cNvSpPr>
            <a:spLocks noGrp="1"/>
          </p:cNvSpPr>
          <p:nvPr>
            <p:ph type="sldNum" sz="quarter" idx="12"/>
          </p:nvPr>
        </p:nvSpPr>
        <p:spPr/>
        <p:txBody>
          <a:bodyPr/>
          <a:lstStyle/>
          <a:p>
            <a:fld id="{CA20527B-7076-43B6-882E-A5531A78865D}" type="slidenum">
              <a:rPr lang="en-GB" smtClean="0"/>
              <a:t>‹#›</a:t>
            </a:fld>
            <a:endParaRPr lang="en-GB"/>
          </a:p>
        </p:txBody>
      </p:sp>
    </p:spTree>
    <p:extLst>
      <p:ext uri="{BB962C8B-B14F-4D97-AF65-F5344CB8AC3E}">
        <p14:creationId xmlns:p14="http://schemas.microsoft.com/office/powerpoint/2010/main" val="2810787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3C1A-2B83-4543-B7EE-C608162B3EE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B67846A-6C4B-4FFB-AC3D-D46BC24DBF4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4451909-8CCC-4D1A-A967-CAFAAAE4223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FD6BA2E-38BE-47E2-AFF8-6B87AD710467}"/>
              </a:ext>
            </a:extLst>
          </p:cNvPr>
          <p:cNvSpPr>
            <a:spLocks noGrp="1"/>
          </p:cNvSpPr>
          <p:nvPr>
            <p:ph type="dt" sz="half" idx="10"/>
          </p:nvPr>
        </p:nvSpPr>
        <p:spPr/>
        <p:txBody>
          <a:bodyPr/>
          <a:lstStyle/>
          <a:p>
            <a:fld id="{B299BB67-259A-4EEA-9143-08011462DE0C}" type="datetime1">
              <a:rPr lang="en-US" smtClean="0"/>
              <a:t>12/9/2021</a:t>
            </a:fld>
            <a:endParaRPr lang="en-GB"/>
          </a:p>
        </p:txBody>
      </p:sp>
      <p:sp>
        <p:nvSpPr>
          <p:cNvPr id="6" name="Footer Placeholder 5">
            <a:extLst>
              <a:ext uri="{FF2B5EF4-FFF2-40B4-BE49-F238E27FC236}">
                <a16:creationId xmlns:a16="http://schemas.microsoft.com/office/drawing/2014/main" id="{E5ACD8E9-47DE-46C0-B725-A80FA24A3E16}"/>
              </a:ext>
            </a:extLst>
          </p:cNvPr>
          <p:cNvSpPr>
            <a:spLocks noGrp="1"/>
          </p:cNvSpPr>
          <p:nvPr>
            <p:ph type="ftr" sz="quarter" idx="11"/>
          </p:nvPr>
        </p:nvSpPr>
        <p:spPr/>
        <p:txBody>
          <a:bodyPr/>
          <a:lstStyle/>
          <a:p>
            <a:r>
              <a:rPr lang="en-GB"/>
              <a:t>Freshers Welcom</a:t>
            </a:r>
          </a:p>
        </p:txBody>
      </p:sp>
      <p:sp>
        <p:nvSpPr>
          <p:cNvPr id="7" name="Slide Number Placeholder 6">
            <a:extLst>
              <a:ext uri="{FF2B5EF4-FFF2-40B4-BE49-F238E27FC236}">
                <a16:creationId xmlns:a16="http://schemas.microsoft.com/office/drawing/2014/main" id="{D3B87BE1-BA28-421F-8793-2FA2E6287740}"/>
              </a:ext>
            </a:extLst>
          </p:cNvPr>
          <p:cNvSpPr>
            <a:spLocks noGrp="1"/>
          </p:cNvSpPr>
          <p:nvPr>
            <p:ph type="sldNum" sz="quarter" idx="12"/>
          </p:nvPr>
        </p:nvSpPr>
        <p:spPr/>
        <p:txBody>
          <a:bodyPr/>
          <a:lstStyle/>
          <a:p>
            <a:fld id="{CA20527B-7076-43B6-882E-A5531A78865D}" type="slidenum">
              <a:rPr lang="en-GB" smtClean="0"/>
              <a:t>‹#›</a:t>
            </a:fld>
            <a:endParaRPr lang="en-GB"/>
          </a:p>
        </p:txBody>
      </p:sp>
    </p:spTree>
    <p:extLst>
      <p:ext uri="{BB962C8B-B14F-4D97-AF65-F5344CB8AC3E}">
        <p14:creationId xmlns:p14="http://schemas.microsoft.com/office/powerpoint/2010/main" val="404932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0B3B8-CE60-4A87-B394-2A7B98A188D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22F5B1E-0BBC-498F-B4BE-CBC974BEC09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EE494326-736A-4999-84E7-362FEEFF601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FC95738-2166-49E1-8E17-AAA4101D9225}"/>
              </a:ext>
            </a:extLst>
          </p:cNvPr>
          <p:cNvSpPr>
            <a:spLocks noGrp="1"/>
          </p:cNvSpPr>
          <p:nvPr>
            <p:ph type="dt" sz="half" idx="10"/>
          </p:nvPr>
        </p:nvSpPr>
        <p:spPr/>
        <p:txBody>
          <a:bodyPr/>
          <a:lstStyle/>
          <a:p>
            <a:fld id="{20EED374-7486-4219-9957-986ECAB5D86B}" type="datetime1">
              <a:rPr lang="en-US" smtClean="0"/>
              <a:t>12/9/2021</a:t>
            </a:fld>
            <a:endParaRPr lang="en-GB"/>
          </a:p>
        </p:txBody>
      </p:sp>
      <p:sp>
        <p:nvSpPr>
          <p:cNvPr id="6" name="Footer Placeholder 5">
            <a:extLst>
              <a:ext uri="{FF2B5EF4-FFF2-40B4-BE49-F238E27FC236}">
                <a16:creationId xmlns:a16="http://schemas.microsoft.com/office/drawing/2014/main" id="{EBC0D7F3-06C8-4AF5-91FE-3BB80B34ED90}"/>
              </a:ext>
            </a:extLst>
          </p:cNvPr>
          <p:cNvSpPr>
            <a:spLocks noGrp="1"/>
          </p:cNvSpPr>
          <p:nvPr>
            <p:ph type="ftr" sz="quarter" idx="11"/>
          </p:nvPr>
        </p:nvSpPr>
        <p:spPr/>
        <p:txBody>
          <a:bodyPr/>
          <a:lstStyle/>
          <a:p>
            <a:r>
              <a:rPr lang="en-GB"/>
              <a:t>Freshers Welcom</a:t>
            </a:r>
          </a:p>
        </p:txBody>
      </p:sp>
      <p:sp>
        <p:nvSpPr>
          <p:cNvPr id="7" name="Slide Number Placeholder 6">
            <a:extLst>
              <a:ext uri="{FF2B5EF4-FFF2-40B4-BE49-F238E27FC236}">
                <a16:creationId xmlns:a16="http://schemas.microsoft.com/office/drawing/2014/main" id="{AA523F53-7B6E-4DFF-AD54-4DB7DCC3C6BF}"/>
              </a:ext>
            </a:extLst>
          </p:cNvPr>
          <p:cNvSpPr>
            <a:spLocks noGrp="1"/>
          </p:cNvSpPr>
          <p:nvPr>
            <p:ph type="sldNum" sz="quarter" idx="12"/>
          </p:nvPr>
        </p:nvSpPr>
        <p:spPr/>
        <p:txBody>
          <a:bodyPr/>
          <a:lstStyle/>
          <a:p>
            <a:fld id="{CA20527B-7076-43B6-882E-A5531A78865D}" type="slidenum">
              <a:rPr lang="en-GB" smtClean="0"/>
              <a:t>‹#›</a:t>
            </a:fld>
            <a:endParaRPr lang="en-GB"/>
          </a:p>
        </p:txBody>
      </p:sp>
    </p:spTree>
    <p:extLst>
      <p:ext uri="{BB962C8B-B14F-4D97-AF65-F5344CB8AC3E}">
        <p14:creationId xmlns:p14="http://schemas.microsoft.com/office/powerpoint/2010/main" val="42555852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8C8A-41CF-415F-9169-3D4197A5638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CCB3217-2928-47D0-B8BD-8E20466FC5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598DC5-625D-403F-8737-8C4EFE2B7C73}"/>
              </a:ext>
            </a:extLst>
          </p:cNvPr>
          <p:cNvSpPr>
            <a:spLocks noGrp="1"/>
          </p:cNvSpPr>
          <p:nvPr>
            <p:ph type="dt" sz="half" idx="10"/>
          </p:nvPr>
        </p:nvSpPr>
        <p:spPr/>
        <p:txBody>
          <a:bodyPr/>
          <a:lstStyle/>
          <a:p>
            <a:fld id="{2FBB966B-A47A-4668-9932-3271710D4B95}" type="datetime1">
              <a:rPr lang="en-US" smtClean="0"/>
              <a:t>12/9/2021</a:t>
            </a:fld>
            <a:endParaRPr lang="en-GB"/>
          </a:p>
        </p:txBody>
      </p:sp>
      <p:sp>
        <p:nvSpPr>
          <p:cNvPr id="5" name="Footer Placeholder 4">
            <a:extLst>
              <a:ext uri="{FF2B5EF4-FFF2-40B4-BE49-F238E27FC236}">
                <a16:creationId xmlns:a16="http://schemas.microsoft.com/office/drawing/2014/main" id="{28761D85-9092-4E8B-9ED4-318C26FB6736}"/>
              </a:ext>
            </a:extLst>
          </p:cNvPr>
          <p:cNvSpPr>
            <a:spLocks noGrp="1"/>
          </p:cNvSpPr>
          <p:nvPr>
            <p:ph type="ftr" sz="quarter" idx="11"/>
          </p:nvPr>
        </p:nvSpPr>
        <p:spPr/>
        <p:txBody>
          <a:bodyPr/>
          <a:lstStyle/>
          <a:p>
            <a:r>
              <a:rPr lang="en-GB"/>
              <a:t>Freshers Welcom</a:t>
            </a:r>
          </a:p>
        </p:txBody>
      </p:sp>
      <p:sp>
        <p:nvSpPr>
          <p:cNvPr id="6" name="Slide Number Placeholder 5">
            <a:extLst>
              <a:ext uri="{FF2B5EF4-FFF2-40B4-BE49-F238E27FC236}">
                <a16:creationId xmlns:a16="http://schemas.microsoft.com/office/drawing/2014/main" id="{076A3074-DD80-4A4B-BD36-B0514F0932E1}"/>
              </a:ext>
            </a:extLst>
          </p:cNvPr>
          <p:cNvSpPr>
            <a:spLocks noGrp="1"/>
          </p:cNvSpPr>
          <p:nvPr>
            <p:ph type="sldNum" sz="quarter" idx="12"/>
          </p:nvPr>
        </p:nvSpPr>
        <p:spPr/>
        <p:txBody>
          <a:bodyPr/>
          <a:lstStyle/>
          <a:p>
            <a:fld id="{CA20527B-7076-43B6-882E-A5531A78865D}" type="slidenum">
              <a:rPr lang="en-GB" smtClean="0"/>
              <a:t>‹#›</a:t>
            </a:fld>
            <a:endParaRPr lang="en-GB"/>
          </a:p>
        </p:txBody>
      </p:sp>
    </p:spTree>
    <p:extLst>
      <p:ext uri="{BB962C8B-B14F-4D97-AF65-F5344CB8AC3E}">
        <p14:creationId xmlns:p14="http://schemas.microsoft.com/office/powerpoint/2010/main" val="31920694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9B3F2C-AF26-4F77-8E5E-797A194F93C0}"/>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16EBF97-094B-46C1-80F1-23C3779F14AB}"/>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0C09F9-E948-47F8-AFAF-2D4826B87542}"/>
              </a:ext>
            </a:extLst>
          </p:cNvPr>
          <p:cNvSpPr>
            <a:spLocks noGrp="1"/>
          </p:cNvSpPr>
          <p:nvPr>
            <p:ph type="dt" sz="half" idx="10"/>
          </p:nvPr>
        </p:nvSpPr>
        <p:spPr/>
        <p:txBody>
          <a:bodyPr/>
          <a:lstStyle/>
          <a:p>
            <a:fld id="{EB4E9772-35CD-432F-846B-01A4D725EF55}" type="datetime1">
              <a:rPr lang="en-US" smtClean="0"/>
              <a:t>12/9/2021</a:t>
            </a:fld>
            <a:endParaRPr lang="en-GB"/>
          </a:p>
        </p:txBody>
      </p:sp>
      <p:sp>
        <p:nvSpPr>
          <p:cNvPr id="5" name="Footer Placeholder 4">
            <a:extLst>
              <a:ext uri="{FF2B5EF4-FFF2-40B4-BE49-F238E27FC236}">
                <a16:creationId xmlns:a16="http://schemas.microsoft.com/office/drawing/2014/main" id="{4ABAE486-8991-44E5-94BF-312F44C2F477}"/>
              </a:ext>
            </a:extLst>
          </p:cNvPr>
          <p:cNvSpPr>
            <a:spLocks noGrp="1"/>
          </p:cNvSpPr>
          <p:nvPr>
            <p:ph type="ftr" sz="quarter" idx="11"/>
          </p:nvPr>
        </p:nvSpPr>
        <p:spPr/>
        <p:txBody>
          <a:bodyPr/>
          <a:lstStyle/>
          <a:p>
            <a:r>
              <a:rPr lang="en-GB"/>
              <a:t>Freshers Welcom</a:t>
            </a:r>
          </a:p>
        </p:txBody>
      </p:sp>
      <p:sp>
        <p:nvSpPr>
          <p:cNvPr id="6" name="Slide Number Placeholder 5">
            <a:extLst>
              <a:ext uri="{FF2B5EF4-FFF2-40B4-BE49-F238E27FC236}">
                <a16:creationId xmlns:a16="http://schemas.microsoft.com/office/drawing/2014/main" id="{D7B83FB1-ACA3-4988-8238-7506D1B40A57}"/>
              </a:ext>
            </a:extLst>
          </p:cNvPr>
          <p:cNvSpPr>
            <a:spLocks noGrp="1"/>
          </p:cNvSpPr>
          <p:nvPr>
            <p:ph type="sldNum" sz="quarter" idx="12"/>
          </p:nvPr>
        </p:nvSpPr>
        <p:spPr/>
        <p:txBody>
          <a:bodyPr/>
          <a:lstStyle/>
          <a:p>
            <a:fld id="{CA20527B-7076-43B6-882E-A5531A78865D}" type="slidenum">
              <a:rPr lang="en-GB" smtClean="0"/>
              <a:t>‹#›</a:t>
            </a:fld>
            <a:endParaRPr lang="en-GB"/>
          </a:p>
        </p:txBody>
      </p:sp>
    </p:spTree>
    <p:extLst>
      <p:ext uri="{BB962C8B-B14F-4D97-AF65-F5344CB8AC3E}">
        <p14:creationId xmlns:p14="http://schemas.microsoft.com/office/powerpoint/2010/main" val="22605861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959721"/>
            <a:ext cx="8229600" cy="5519834"/>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500">
                <a:latin typeface="Arial" pitchFamily="34" charset="0"/>
                <a:cs typeface="Arial" pitchFamily="34" charset="0"/>
              </a:defRPr>
            </a:lvl2pPr>
          </a:lstStyle>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557213" marR="0" lvl="1" indent="-214313" algn="l" defTabSz="6858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1800" u="none" strike="noStrike" kern="1200" cap="none" spc="0" normalizeH="0" noProof="0" dirty="0">
              <a:ln>
                <a:noFill/>
              </a:ln>
              <a:solidFill>
                <a:srgbClr val="101141"/>
              </a:solidFill>
              <a:effectLst/>
              <a:uLnTx/>
              <a:uFillTx/>
              <a:latin typeface="Arial"/>
              <a:cs typeface="Arial"/>
            </a:endParaRPr>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a:p>
            <a:pPr marL="257175" marR="0" lvl="0" indent="-257175" algn="l" defTabSz="6858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1800" u="none" strike="noStrike" kern="1200" cap="none" spc="0" normalizeH="0" baseline="0" noProof="0" dirty="0" err="1">
                <a:ln>
                  <a:noFill/>
                </a:ln>
                <a:solidFill>
                  <a:srgbClr val="101141"/>
                </a:solidFill>
                <a:effectLst/>
                <a:uLnTx/>
                <a:uFillTx/>
                <a:latin typeface="Arial"/>
                <a:cs typeface="Arial"/>
              </a:rPr>
              <a:t>Lorem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sit </a:t>
            </a:r>
            <a:r>
              <a:rPr kumimoji="0" lang="en-GB" sz="1800" u="none" strike="noStrike" kern="1200" cap="none" spc="0" normalizeH="0" noProof="0" dirty="0" err="1">
                <a:ln>
                  <a:noFill/>
                </a:ln>
                <a:solidFill>
                  <a:srgbClr val="101141"/>
                </a:solidFill>
                <a:effectLst/>
                <a:uLnTx/>
                <a:uFillTx/>
                <a:latin typeface="Arial"/>
                <a:cs typeface="Arial"/>
              </a:rPr>
              <a:t>amet</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dolor</a:t>
            </a:r>
            <a:r>
              <a:rPr kumimoji="0" lang="en-GB" sz="1800" u="none" strike="noStrike" kern="1200" cap="none" spc="0" normalizeH="0" noProof="0" dirty="0">
                <a:ln>
                  <a:noFill/>
                </a:ln>
                <a:solidFill>
                  <a:srgbClr val="101141"/>
                </a:solidFill>
                <a:effectLst/>
                <a:uLnTx/>
                <a:uFillTx/>
                <a:latin typeface="Arial"/>
                <a:cs typeface="Arial"/>
              </a:rPr>
              <a:t> </a:t>
            </a:r>
            <a:r>
              <a:rPr kumimoji="0" lang="en-GB" sz="1800" u="none" strike="noStrike" kern="1200" cap="none" spc="0" normalizeH="0" noProof="0" dirty="0" err="1">
                <a:ln>
                  <a:noFill/>
                </a:ln>
                <a:solidFill>
                  <a:srgbClr val="101141"/>
                </a:solidFill>
                <a:effectLst/>
                <a:uLnTx/>
                <a:uFillTx/>
                <a:latin typeface="Arial"/>
                <a:cs typeface="Arial"/>
              </a:rPr>
              <a:t>ipsum</a:t>
            </a:r>
            <a:r>
              <a:rPr kumimoji="0" lang="en-GB" sz="18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1"/>
            <a:ext cx="5867400" cy="219291"/>
          </a:xfrm>
          <a:prstGeom prst="rect">
            <a:avLst/>
          </a:prstGeom>
          <a:noFill/>
        </p:spPr>
        <p:txBody>
          <a:bodyPr wrap="square" rtlCol="0">
            <a:spAutoFit/>
          </a:bodyPr>
          <a:lstStyle/>
          <a:p>
            <a:pPr algn="r"/>
            <a:r>
              <a:rPr lang="en-US" sz="825" b="1" dirty="0">
                <a:solidFill>
                  <a:srgbClr val="101141"/>
                </a:solidFill>
                <a:latin typeface="Arial"/>
                <a:cs typeface="Arial"/>
              </a:rPr>
              <a:t>BITS </a:t>
            </a:r>
            <a:r>
              <a:rPr lang="en-US" sz="825" dirty="0">
                <a:solidFill>
                  <a:srgbClr val="101141"/>
                </a:solidFill>
                <a:latin typeface="Arial"/>
                <a:cs typeface="Arial"/>
              </a:rPr>
              <a:t>Pilani, Dubai Campus</a:t>
            </a:r>
          </a:p>
        </p:txBody>
      </p:sp>
      <p:grpSp>
        <p:nvGrpSpPr>
          <p:cNvPr id="12" name="Group 11"/>
          <p:cNvGrpSpPr/>
          <p:nvPr userDrawn="1"/>
        </p:nvGrpSpPr>
        <p:grpSpPr>
          <a:xfrm>
            <a:off x="2083888" y="6550673"/>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pic>
        <p:nvPicPr>
          <p:cNvPr id="16" name="Picture 15" descr="Picture 7.png"/>
          <p:cNvPicPr>
            <a:picLocks noChangeAspect="1"/>
          </p:cNvPicPr>
          <p:nvPr userDrawn="1"/>
        </p:nvPicPr>
        <p:blipFill>
          <a:blip r:embed="rId2" cstate="print"/>
          <a:srcRect l="1923" b="5336"/>
          <a:stretch>
            <a:fillRect/>
          </a:stretch>
        </p:blipFill>
        <p:spPr>
          <a:xfrm>
            <a:off x="6629401" y="-1"/>
            <a:ext cx="2193193" cy="692697"/>
          </a:xfrm>
          <a:prstGeom prst="rect">
            <a:avLst/>
          </a:prstGeom>
        </p:spPr>
      </p:pic>
      <p:grpSp>
        <p:nvGrpSpPr>
          <p:cNvPr id="19" name="Group 18"/>
          <p:cNvGrpSpPr/>
          <p:nvPr userDrawn="1"/>
        </p:nvGrpSpPr>
        <p:grpSpPr>
          <a:xfrm>
            <a:off x="2133600" y="655320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grpSp>
        <p:nvGrpSpPr>
          <p:cNvPr id="23" name="Group 22"/>
          <p:cNvGrpSpPr/>
          <p:nvPr userDrawn="1"/>
        </p:nvGrpSpPr>
        <p:grpSpPr>
          <a:xfrm>
            <a:off x="0" y="870813"/>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grpSp>
      <p:sp>
        <p:nvSpPr>
          <p:cNvPr id="27" name="Content Placeholder 18"/>
          <p:cNvSpPr>
            <a:spLocks noGrp="1"/>
          </p:cNvSpPr>
          <p:nvPr>
            <p:ph sz="quarter" idx="10" hasCustomPrompt="1"/>
          </p:nvPr>
        </p:nvSpPr>
        <p:spPr>
          <a:xfrm>
            <a:off x="304800" y="152400"/>
            <a:ext cx="6324600" cy="693014"/>
          </a:xfrm>
        </p:spPr>
        <p:txBody>
          <a:bodyPr anchor="ctr" anchorCtr="0">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dirty="0"/>
              <a:t>Slide heading here and it can run in two lines</a:t>
            </a:r>
          </a:p>
        </p:txBody>
      </p:sp>
      <p:sp>
        <p:nvSpPr>
          <p:cNvPr id="18" name="Date Placeholder 3"/>
          <p:cNvSpPr>
            <a:spLocks noGrp="1"/>
          </p:cNvSpPr>
          <p:nvPr>
            <p:ph type="dt" sz="half" idx="2"/>
          </p:nvPr>
        </p:nvSpPr>
        <p:spPr>
          <a:xfrm>
            <a:off x="76200" y="6569077"/>
            <a:ext cx="2133600" cy="365125"/>
          </a:xfrm>
          <a:prstGeom prst="rect">
            <a:avLst/>
          </a:prstGeom>
        </p:spPr>
        <p:txBody>
          <a:bodyPr vert="horz" lIns="91440" tIns="45720" rIns="91440" bIns="45720" rtlCol="0" anchor="ctr"/>
          <a:lstStyle>
            <a:lvl1pPr algn="l">
              <a:defRPr sz="900">
                <a:solidFill>
                  <a:srgbClr val="FF0000"/>
                </a:solidFill>
                <a:latin typeface="Arial" pitchFamily="34" charset="0"/>
                <a:cs typeface="Arial" pitchFamily="34" charset="0"/>
              </a:defRPr>
            </a:lvl1pPr>
          </a:lstStyle>
          <a:p>
            <a:fld id="{6A7AD788-1008-444B-8B3A-F5192C114073}" type="datetime1">
              <a:rPr lang="en-US" smtClean="0"/>
              <a:t>12/9/2021</a:t>
            </a:fld>
            <a:endParaRPr lang="en-US"/>
          </a:p>
        </p:txBody>
      </p:sp>
      <p:sp>
        <p:nvSpPr>
          <p:cNvPr id="29" name="Slide Number Placeholder 5"/>
          <p:cNvSpPr>
            <a:spLocks noGrp="1"/>
          </p:cNvSpPr>
          <p:nvPr>
            <p:ph type="sldNum" sz="quarter" idx="4"/>
          </p:nvPr>
        </p:nvSpPr>
        <p:spPr>
          <a:xfrm>
            <a:off x="4800600" y="6553202"/>
            <a:ext cx="2133600" cy="365125"/>
          </a:xfrm>
          <a:prstGeom prst="rect">
            <a:avLst/>
          </a:prstGeom>
        </p:spPr>
        <p:txBody>
          <a:bodyPr vert="horz" lIns="91440" tIns="45720" rIns="91440" bIns="45720" rtlCol="0" anchor="ctr"/>
          <a:lstStyle>
            <a:lvl1pPr algn="r">
              <a:defRPr sz="900">
                <a:solidFill>
                  <a:srgbClr val="FF0000"/>
                </a:solidFill>
                <a:latin typeface="Arial" pitchFamily="34" charset="0"/>
                <a:cs typeface="Arial" pitchFamily="34" charset="0"/>
              </a:defRPr>
            </a:lvl1pPr>
          </a:lstStyle>
          <a:p>
            <a:r>
              <a:rPr lang="en-US"/>
              <a:t>Slide No.</a:t>
            </a:r>
            <a:fld id="{BC8D7E44-7D4F-4942-A8C9-2DF6BF8399E8}" type="slidenum">
              <a:rPr lang="en-US" smtClean="0"/>
              <a:pPr/>
              <a:t>‹#›</a:t>
            </a:fld>
            <a:endParaRPr lang="en-US" dirty="0"/>
          </a:p>
        </p:txBody>
      </p:sp>
      <p:sp>
        <p:nvSpPr>
          <p:cNvPr id="30" name="Footer Placeholder 4"/>
          <p:cNvSpPr>
            <a:spLocks noGrp="1"/>
          </p:cNvSpPr>
          <p:nvPr>
            <p:ph type="ftr" sz="quarter" idx="3"/>
          </p:nvPr>
        </p:nvSpPr>
        <p:spPr>
          <a:xfrm>
            <a:off x="2438400" y="6553202"/>
            <a:ext cx="2895600" cy="365125"/>
          </a:xfrm>
          <a:prstGeom prst="rect">
            <a:avLst/>
          </a:prstGeom>
        </p:spPr>
        <p:txBody>
          <a:bodyPr vert="horz" lIns="91440" tIns="45720" rIns="91440" bIns="45720" rtlCol="0" anchor="ctr"/>
          <a:lstStyle>
            <a:lvl1pPr algn="ctr">
              <a:defRPr sz="900">
                <a:solidFill>
                  <a:srgbClr val="FF0000"/>
                </a:solidFill>
                <a:latin typeface="Arial" pitchFamily="34" charset="0"/>
                <a:cs typeface="Arial" pitchFamily="34" charset="0"/>
              </a:defRPr>
            </a:lvl1pPr>
          </a:lstStyle>
          <a:p>
            <a:r>
              <a:rPr lang="en-US"/>
              <a:t>Freshers Welcom</a:t>
            </a:r>
            <a:endParaRPr lang="en-US" dirty="0"/>
          </a:p>
        </p:txBody>
      </p:sp>
    </p:spTree>
    <p:extLst>
      <p:ext uri="{BB962C8B-B14F-4D97-AF65-F5344CB8AC3E}">
        <p14:creationId xmlns:p14="http://schemas.microsoft.com/office/powerpoint/2010/main" val="3531755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
        <p:nvSpPr>
          <p:cNvPr id="24" name="Date Placeholder 3"/>
          <p:cNvSpPr>
            <a:spLocks noGrp="1"/>
          </p:cNvSpPr>
          <p:nvPr>
            <p:ph type="dt" sz="half" idx="2"/>
          </p:nvPr>
        </p:nvSpPr>
        <p:spPr>
          <a:xfrm>
            <a:off x="76200" y="6569075"/>
            <a:ext cx="2133600" cy="365125"/>
          </a:xfrm>
          <a:prstGeom prst="rect">
            <a:avLst/>
          </a:prstGeom>
        </p:spPr>
        <p:txBody>
          <a:bodyPr vert="horz" lIns="91440" tIns="45720" rIns="91440" bIns="45720" rtlCol="0" anchor="ctr"/>
          <a:lstStyle>
            <a:lvl1pPr algn="l">
              <a:defRPr sz="1200">
                <a:solidFill>
                  <a:srgbClr val="FF0000"/>
                </a:solidFill>
                <a:latin typeface="Arial" pitchFamily="34" charset="0"/>
                <a:cs typeface="Arial" pitchFamily="34" charset="0"/>
              </a:defRPr>
            </a:lvl1pPr>
          </a:lstStyle>
          <a:p>
            <a:fld id="{68F28231-F4F0-4994-BF37-59037047A2D8}" type="datetime1">
              <a:rPr lang="en-US" smtClean="0"/>
              <a:t>12/9/2021</a:t>
            </a:fld>
            <a:endParaRPr lang="en-US"/>
          </a:p>
        </p:txBody>
      </p:sp>
      <p:sp>
        <p:nvSpPr>
          <p:cNvPr id="26" name="Slide Number Placeholder 5"/>
          <p:cNvSpPr>
            <a:spLocks noGrp="1"/>
          </p:cNvSpPr>
          <p:nvPr>
            <p:ph type="sldNum" sz="quarter" idx="4"/>
          </p:nvPr>
        </p:nvSpPr>
        <p:spPr>
          <a:xfrm>
            <a:off x="4800600" y="6553200"/>
            <a:ext cx="2133600" cy="365125"/>
          </a:xfrm>
          <a:prstGeom prst="rect">
            <a:avLst/>
          </a:prstGeom>
        </p:spPr>
        <p:txBody>
          <a:bodyPr vert="horz" lIns="91440" tIns="45720" rIns="91440" bIns="45720" rtlCol="0" anchor="ctr"/>
          <a:lstStyle>
            <a:lvl1pPr algn="r">
              <a:defRPr sz="1200">
                <a:solidFill>
                  <a:srgbClr val="FF0000"/>
                </a:solidFill>
                <a:latin typeface="Arial" pitchFamily="34" charset="0"/>
                <a:cs typeface="Arial" pitchFamily="34" charset="0"/>
              </a:defRPr>
            </a:lvl1pPr>
          </a:lstStyle>
          <a:p>
            <a:r>
              <a:rPr lang="en-US"/>
              <a:t>Slide No.</a:t>
            </a:r>
            <a:fld id="{BC8D7E44-7D4F-4942-A8C9-2DF6BF8399E8}" type="slidenum">
              <a:rPr lang="en-US" smtClean="0"/>
              <a:pPr/>
              <a:t>‹#›</a:t>
            </a:fld>
            <a:endParaRPr lang="en-US" dirty="0"/>
          </a:p>
        </p:txBody>
      </p:sp>
      <p:sp>
        <p:nvSpPr>
          <p:cNvPr id="12" name="Footer Placeholder 4"/>
          <p:cNvSpPr>
            <a:spLocks noGrp="1"/>
          </p:cNvSpPr>
          <p:nvPr>
            <p:ph type="ftr" sz="quarter" idx="3"/>
          </p:nvPr>
        </p:nvSpPr>
        <p:spPr>
          <a:xfrm>
            <a:off x="2438400" y="6553200"/>
            <a:ext cx="2895600" cy="365125"/>
          </a:xfrm>
          <a:prstGeom prst="rect">
            <a:avLst/>
          </a:prstGeom>
        </p:spPr>
        <p:txBody>
          <a:bodyPr vert="horz" lIns="91440" tIns="45720" rIns="91440" bIns="45720" rtlCol="0" anchor="ctr"/>
          <a:lstStyle>
            <a:lvl1pPr algn="ctr">
              <a:defRPr sz="1200">
                <a:solidFill>
                  <a:srgbClr val="FF0000"/>
                </a:solidFill>
                <a:latin typeface="Arial" pitchFamily="34" charset="0"/>
                <a:cs typeface="Arial" pitchFamily="34" charset="0"/>
              </a:defRPr>
            </a:lvl1pPr>
          </a:lstStyle>
          <a:p>
            <a:r>
              <a:rPr lang="en-US"/>
              <a:t>Freshers Welcom</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959721"/>
            <a:ext cx="8229600" cy="5519834"/>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870811"/>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693014"/>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18" name="Date Placeholder 3"/>
          <p:cNvSpPr>
            <a:spLocks noGrp="1"/>
          </p:cNvSpPr>
          <p:nvPr>
            <p:ph type="dt" sz="half" idx="2"/>
          </p:nvPr>
        </p:nvSpPr>
        <p:spPr>
          <a:xfrm>
            <a:off x="76200" y="6569075"/>
            <a:ext cx="2133600" cy="365125"/>
          </a:xfrm>
          <a:prstGeom prst="rect">
            <a:avLst/>
          </a:prstGeom>
        </p:spPr>
        <p:txBody>
          <a:bodyPr vert="horz" lIns="91440" tIns="45720" rIns="91440" bIns="45720" rtlCol="0" anchor="ctr"/>
          <a:lstStyle>
            <a:lvl1pPr algn="l">
              <a:defRPr sz="1200">
                <a:solidFill>
                  <a:srgbClr val="FF0000"/>
                </a:solidFill>
                <a:latin typeface="Arial" pitchFamily="34" charset="0"/>
                <a:cs typeface="Arial" pitchFamily="34" charset="0"/>
              </a:defRPr>
            </a:lvl1pPr>
          </a:lstStyle>
          <a:p>
            <a:fld id="{5E3E4382-BC5B-4BD9-97EB-FF592911D607}" type="datetime1">
              <a:rPr lang="en-US" smtClean="0"/>
              <a:t>12/9/2021</a:t>
            </a:fld>
            <a:endParaRPr lang="en-US"/>
          </a:p>
        </p:txBody>
      </p:sp>
      <p:sp>
        <p:nvSpPr>
          <p:cNvPr id="29" name="Slide Number Placeholder 5"/>
          <p:cNvSpPr>
            <a:spLocks noGrp="1"/>
          </p:cNvSpPr>
          <p:nvPr>
            <p:ph type="sldNum" sz="quarter" idx="4"/>
          </p:nvPr>
        </p:nvSpPr>
        <p:spPr>
          <a:xfrm>
            <a:off x="4800600" y="6553200"/>
            <a:ext cx="2133600" cy="365125"/>
          </a:xfrm>
          <a:prstGeom prst="rect">
            <a:avLst/>
          </a:prstGeom>
        </p:spPr>
        <p:txBody>
          <a:bodyPr vert="horz" lIns="91440" tIns="45720" rIns="91440" bIns="45720" rtlCol="0" anchor="ctr"/>
          <a:lstStyle>
            <a:lvl1pPr algn="r">
              <a:defRPr sz="1200">
                <a:solidFill>
                  <a:srgbClr val="FF0000"/>
                </a:solidFill>
                <a:latin typeface="Arial" pitchFamily="34" charset="0"/>
                <a:cs typeface="Arial" pitchFamily="34" charset="0"/>
              </a:defRPr>
            </a:lvl1pPr>
          </a:lstStyle>
          <a:p>
            <a:r>
              <a:rPr lang="en-US"/>
              <a:t>Slide No.</a:t>
            </a:r>
            <a:fld id="{BC8D7E44-7D4F-4942-A8C9-2DF6BF8399E8}" type="slidenum">
              <a:rPr lang="en-US" smtClean="0"/>
              <a:pPr/>
              <a:t>‹#›</a:t>
            </a:fld>
            <a:endParaRPr lang="en-US" dirty="0"/>
          </a:p>
        </p:txBody>
      </p:sp>
      <p:sp>
        <p:nvSpPr>
          <p:cNvPr id="30" name="Footer Placeholder 4"/>
          <p:cNvSpPr>
            <a:spLocks noGrp="1"/>
          </p:cNvSpPr>
          <p:nvPr>
            <p:ph type="ftr" sz="quarter" idx="3"/>
          </p:nvPr>
        </p:nvSpPr>
        <p:spPr>
          <a:xfrm>
            <a:off x="2438400" y="6553200"/>
            <a:ext cx="2895600" cy="365125"/>
          </a:xfrm>
          <a:prstGeom prst="rect">
            <a:avLst/>
          </a:prstGeom>
        </p:spPr>
        <p:txBody>
          <a:bodyPr vert="horz" lIns="91440" tIns="45720" rIns="91440" bIns="45720" rtlCol="0" anchor="ctr"/>
          <a:lstStyle>
            <a:lvl1pPr algn="ctr">
              <a:defRPr sz="1200">
                <a:solidFill>
                  <a:srgbClr val="FF0000"/>
                </a:solidFill>
                <a:latin typeface="Arial" pitchFamily="34" charset="0"/>
                <a:cs typeface="Arial" pitchFamily="34" charset="0"/>
              </a:defRPr>
            </a:lvl1pPr>
          </a:lstStyle>
          <a:p>
            <a:r>
              <a:rPr lang="en-US"/>
              <a:t>Freshers Welcom</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152400" y="904189"/>
            <a:ext cx="4343400" cy="5588685"/>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605130" y="901660"/>
            <a:ext cx="4386470" cy="5591214"/>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58348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43070" y="85847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 name="TextBox 3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
        <p:nvSpPr>
          <p:cNvPr id="15" name="Date Placeholder 3"/>
          <p:cNvSpPr>
            <a:spLocks noGrp="1"/>
          </p:cNvSpPr>
          <p:nvPr>
            <p:ph type="dt" sz="half" idx="11"/>
          </p:nvPr>
        </p:nvSpPr>
        <p:spPr>
          <a:xfrm>
            <a:off x="76200" y="6569075"/>
            <a:ext cx="2133600" cy="365125"/>
          </a:xfrm>
          <a:prstGeom prst="rect">
            <a:avLst/>
          </a:prstGeom>
        </p:spPr>
        <p:txBody>
          <a:bodyPr vert="horz" lIns="91440" tIns="45720" rIns="91440" bIns="45720" rtlCol="0" anchor="ctr"/>
          <a:lstStyle>
            <a:lvl1pPr algn="l">
              <a:defRPr sz="1200">
                <a:solidFill>
                  <a:srgbClr val="FF0000"/>
                </a:solidFill>
                <a:latin typeface="Arial" pitchFamily="34" charset="0"/>
                <a:cs typeface="Arial" pitchFamily="34" charset="0"/>
              </a:defRPr>
            </a:lvl1pPr>
          </a:lstStyle>
          <a:p>
            <a:fld id="{BF32C6F3-0184-4A6A-8C0A-DFA728BA015E}" type="datetime1">
              <a:rPr lang="en-US" smtClean="0"/>
              <a:t>12/9/2021</a:t>
            </a:fld>
            <a:endParaRPr lang="en-US"/>
          </a:p>
        </p:txBody>
      </p:sp>
      <p:sp>
        <p:nvSpPr>
          <p:cNvPr id="18" name="Slide Number Placeholder 5"/>
          <p:cNvSpPr>
            <a:spLocks noGrp="1"/>
          </p:cNvSpPr>
          <p:nvPr>
            <p:ph type="sldNum" sz="quarter" idx="4"/>
          </p:nvPr>
        </p:nvSpPr>
        <p:spPr>
          <a:xfrm>
            <a:off x="4800600" y="6553200"/>
            <a:ext cx="2133600" cy="365125"/>
          </a:xfrm>
          <a:prstGeom prst="rect">
            <a:avLst/>
          </a:prstGeom>
        </p:spPr>
        <p:txBody>
          <a:bodyPr vert="horz" lIns="91440" tIns="45720" rIns="91440" bIns="45720" rtlCol="0" anchor="ctr"/>
          <a:lstStyle>
            <a:lvl1pPr algn="r">
              <a:defRPr sz="1200">
                <a:solidFill>
                  <a:srgbClr val="FF0000"/>
                </a:solidFill>
                <a:latin typeface="Arial" pitchFamily="34" charset="0"/>
                <a:cs typeface="Arial" pitchFamily="34" charset="0"/>
              </a:defRPr>
            </a:lvl1pPr>
          </a:lstStyle>
          <a:p>
            <a:r>
              <a:rPr lang="en-US"/>
              <a:t>Slide No.</a:t>
            </a:r>
            <a:fld id="{BC8D7E44-7D4F-4942-A8C9-2DF6BF8399E8}" type="slidenum">
              <a:rPr lang="en-US" smtClean="0"/>
              <a:pPr/>
              <a:t>‹#›</a:t>
            </a:fld>
            <a:endParaRPr lang="en-US" dirty="0"/>
          </a:p>
        </p:txBody>
      </p:sp>
      <p:sp>
        <p:nvSpPr>
          <p:cNvPr id="24" name="Footer Placeholder 4"/>
          <p:cNvSpPr>
            <a:spLocks noGrp="1"/>
          </p:cNvSpPr>
          <p:nvPr>
            <p:ph type="ftr" sz="quarter" idx="3"/>
          </p:nvPr>
        </p:nvSpPr>
        <p:spPr>
          <a:xfrm>
            <a:off x="2438400" y="6553200"/>
            <a:ext cx="2895600" cy="365125"/>
          </a:xfrm>
          <a:prstGeom prst="rect">
            <a:avLst/>
          </a:prstGeom>
        </p:spPr>
        <p:txBody>
          <a:bodyPr vert="horz" lIns="91440" tIns="45720" rIns="91440" bIns="45720" rtlCol="0" anchor="ctr"/>
          <a:lstStyle>
            <a:lvl1pPr algn="ctr">
              <a:defRPr sz="1200">
                <a:solidFill>
                  <a:srgbClr val="FF0000"/>
                </a:solidFill>
                <a:latin typeface="Arial" pitchFamily="34" charset="0"/>
                <a:cs typeface="Arial" pitchFamily="34" charset="0"/>
              </a:defRPr>
            </a:lvl1pPr>
          </a:lstStyle>
          <a:p>
            <a:r>
              <a:rPr lang="en-US"/>
              <a:t>Freshers Welcom</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974587"/>
            <a:ext cx="43449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52400" y="1844865"/>
            <a:ext cx="4344988" cy="464801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004889"/>
            <a:ext cx="4346575" cy="79678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801675"/>
            <a:ext cx="4346575" cy="43244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8"/>
          <p:cNvSpPr>
            <a:spLocks noGrp="1"/>
          </p:cNvSpPr>
          <p:nvPr>
            <p:ph sz="quarter" idx="10" hasCustomPrompt="1"/>
          </p:nvPr>
        </p:nvSpPr>
        <p:spPr>
          <a:xfrm>
            <a:off x="304800" y="152400"/>
            <a:ext cx="6324600" cy="700087"/>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899499"/>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4" name="TextBox 2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
        <p:nvSpPr>
          <p:cNvPr id="21" name="Date Placeholder 3"/>
          <p:cNvSpPr>
            <a:spLocks noGrp="1"/>
          </p:cNvSpPr>
          <p:nvPr>
            <p:ph type="dt" sz="half" idx="11"/>
          </p:nvPr>
        </p:nvSpPr>
        <p:spPr>
          <a:xfrm>
            <a:off x="76200" y="6569075"/>
            <a:ext cx="2133600" cy="365125"/>
          </a:xfrm>
          <a:prstGeom prst="rect">
            <a:avLst/>
          </a:prstGeom>
        </p:spPr>
        <p:txBody>
          <a:bodyPr vert="horz" lIns="91440" tIns="45720" rIns="91440" bIns="45720" rtlCol="0" anchor="ctr"/>
          <a:lstStyle>
            <a:lvl1pPr algn="l">
              <a:defRPr sz="1200">
                <a:solidFill>
                  <a:srgbClr val="FF0000"/>
                </a:solidFill>
                <a:latin typeface="Arial" pitchFamily="34" charset="0"/>
                <a:cs typeface="Arial" pitchFamily="34" charset="0"/>
              </a:defRPr>
            </a:lvl1pPr>
          </a:lstStyle>
          <a:p>
            <a:fld id="{D5C81CFE-D000-4690-8ED1-06D4FC525EA3}" type="datetime1">
              <a:rPr lang="en-US" smtClean="0"/>
              <a:t>12/9/2021</a:t>
            </a:fld>
            <a:endParaRPr lang="en-US"/>
          </a:p>
        </p:txBody>
      </p:sp>
      <p:sp>
        <p:nvSpPr>
          <p:cNvPr id="23" name="Slide Number Placeholder 5"/>
          <p:cNvSpPr>
            <a:spLocks noGrp="1"/>
          </p:cNvSpPr>
          <p:nvPr>
            <p:ph type="sldNum" sz="quarter" idx="13"/>
          </p:nvPr>
        </p:nvSpPr>
        <p:spPr>
          <a:xfrm>
            <a:off x="4800600" y="6553200"/>
            <a:ext cx="2133600" cy="365125"/>
          </a:xfrm>
          <a:prstGeom prst="rect">
            <a:avLst/>
          </a:prstGeom>
        </p:spPr>
        <p:txBody>
          <a:bodyPr vert="horz" lIns="91440" tIns="45720" rIns="91440" bIns="45720" rtlCol="0" anchor="ctr"/>
          <a:lstStyle>
            <a:lvl1pPr algn="r">
              <a:defRPr sz="1200">
                <a:solidFill>
                  <a:srgbClr val="FF0000"/>
                </a:solidFill>
                <a:latin typeface="Arial" pitchFamily="34" charset="0"/>
                <a:cs typeface="Arial" pitchFamily="34" charset="0"/>
              </a:defRPr>
            </a:lvl1pPr>
          </a:lstStyle>
          <a:p>
            <a:r>
              <a:rPr lang="en-US"/>
              <a:t>Slide No.</a:t>
            </a:r>
            <a:fld id="{BC8D7E44-7D4F-4942-A8C9-2DF6BF8399E8}" type="slidenum">
              <a:rPr lang="en-US" smtClean="0"/>
              <a:pPr/>
              <a:t>‹#›</a:t>
            </a:fld>
            <a:endParaRPr lang="en-US" dirty="0"/>
          </a:p>
        </p:txBody>
      </p:sp>
      <p:sp>
        <p:nvSpPr>
          <p:cNvPr id="25" name="Footer Placeholder 4"/>
          <p:cNvSpPr>
            <a:spLocks noGrp="1"/>
          </p:cNvSpPr>
          <p:nvPr>
            <p:ph type="ftr" sz="quarter" idx="14"/>
          </p:nvPr>
        </p:nvSpPr>
        <p:spPr>
          <a:xfrm>
            <a:off x="2438400" y="6553200"/>
            <a:ext cx="2895600" cy="365125"/>
          </a:xfrm>
          <a:prstGeom prst="rect">
            <a:avLst/>
          </a:prstGeom>
        </p:spPr>
        <p:txBody>
          <a:bodyPr vert="horz" lIns="91440" tIns="45720" rIns="91440" bIns="45720" rtlCol="0" anchor="ctr"/>
          <a:lstStyle>
            <a:lvl1pPr algn="ctr">
              <a:defRPr sz="1200">
                <a:solidFill>
                  <a:srgbClr val="FF0000"/>
                </a:solidFill>
                <a:latin typeface="Arial" pitchFamily="34" charset="0"/>
                <a:cs typeface="Arial" pitchFamily="34" charset="0"/>
              </a:defRPr>
            </a:lvl1pPr>
          </a:lstStyle>
          <a:p>
            <a:r>
              <a:rPr lang="en-US"/>
              <a:t>Freshers Welcom</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58348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911478"/>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
        <p:nvSpPr>
          <p:cNvPr id="16" name="Date Placeholder 3"/>
          <p:cNvSpPr>
            <a:spLocks noGrp="1"/>
          </p:cNvSpPr>
          <p:nvPr>
            <p:ph type="dt" sz="half" idx="2"/>
          </p:nvPr>
        </p:nvSpPr>
        <p:spPr>
          <a:xfrm>
            <a:off x="76200" y="6569075"/>
            <a:ext cx="2133600" cy="365125"/>
          </a:xfrm>
          <a:prstGeom prst="rect">
            <a:avLst/>
          </a:prstGeom>
        </p:spPr>
        <p:txBody>
          <a:bodyPr vert="horz" lIns="91440" tIns="45720" rIns="91440" bIns="45720" rtlCol="0" anchor="ctr"/>
          <a:lstStyle>
            <a:lvl1pPr algn="l">
              <a:defRPr sz="1200">
                <a:solidFill>
                  <a:srgbClr val="FF0000"/>
                </a:solidFill>
                <a:latin typeface="Arial" pitchFamily="34" charset="0"/>
                <a:cs typeface="Arial" pitchFamily="34" charset="0"/>
              </a:defRPr>
            </a:lvl1pPr>
          </a:lstStyle>
          <a:p>
            <a:fld id="{8748CAFC-AC67-459D-9D8C-A2DCABE495D0}" type="datetime1">
              <a:rPr lang="en-US" smtClean="0"/>
              <a:t>12/9/2021</a:t>
            </a:fld>
            <a:endParaRPr lang="en-US"/>
          </a:p>
        </p:txBody>
      </p:sp>
      <p:sp>
        <p:nvSpPr>
          <p:cNvPr id="18" name="Slide Number Placeholder 5"/>
          <p:cNvSpPr>
            <a:spLocks noGrp="1"/>
          </p:cNvSpPr>
          <p:nvPr>
            <p:ph type="sldNum" sz="quarter" idx="4"/>
          </p:nvPr>
        </p:nvSpPr>
        <p:spPr>
          <a:xfrm>
            <a:off x="4800600" y="6553200"/>
            <a:ext cx="2133600" cy="365125"/>
          </a:xfrm>
          <a:prstGeom prst="rect">
            <a:avLst/>
          </a:prstGeom>
        </p:spPr>
        <p:txBody>
          <a:bodyPr vert="horz" lIns="91440" tIns="45720" rIns="91440" bIns="45720" rtlCol="0" anchor="ctr"/>
          <a:lstStyle>
            <a:lvl1pPr algn="r">
              <a:defRPr sz="1200">
                <a:solidFill>
                  <a:srgbClr val="FF0000"/>
                </a:solidFill>
                <a:latin typeface="Arial" pitchFamily="34" charset="0"/>
                <a:cs typeface="Arial" pitchFamily="34" charset="0"/>
              </a:defRPr>
            </a:lvl1pPr>
          </a:lstStyle>
          <a:p>
            <a:r>
              <a:rPr lang="en-US"/>
              <a:t>Slide No.</a:t>
            </a:r>
            <a:fld id="{BC8D7E44-7D4F-4942-A8C9-2DF6BF8399E8}" type="slidenum">
              <a:rPr lang="en-US" smtClean="0"/>
              <a:pPr/>
              <a:t>‹#›</a:t>
            </a:fld>
            <a:endParaRPr lang="en-US" dirty="0"/>
          </a:p>
        </p:txBody>
      </p:sp>
      <p:sp>
        <p:nvSpPr>
          <p:cNvPr id="20" name="Footer Placeholder 4"/>
          <p:cNvSpPr>
            <a:spLocks noGrp="1"/>
          </p:cNvSpPr>
          <p:nvPr>
            <p:ph type="ftr" sz="quarter" idx="3"/>
          </p:nvPr>
        </p:nvSpPr>
        <p:spPr>
          <a:xfrm>
            <a:off x="2438400" y="6553200"/>
            <a:ext cx="2895600" cy="365125"/>
          </a:xfrm>
          <a:prstGeom prst="rect">
            <a:avLst/>
          </a:prstGeom>
        </p:spPr>
        <p:txBody>
          <a:bodyPr vert="horz" lIns="91440" tIns="45720" rIns="91440" bIns="45720" rtlCol="0" anchor="ctr"/>
          <a:lstStyle>
            <a:lvl1pPr algn="ctr">
              <a:defRPr sz="1200">
                <a:solidFill>
                  <a:srgbClr val="FF0000"/>
                </a:solidFill>
                <a:latin typeface="Arial" pitchFamily="34" charset="0"/>
                <a:cs typeface="Arial" pitchFamily="34" charset="0"/>
              </a:defRPr>
            </a:lvl1pPr>
          </a:lstStyle>
          <a:p>
            <a:r>
              <a:rPr lang="en-US"/>
              <a:t>Freshers Welcom</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906692"/>
            <a:ext cx="5416550" cy="558618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28600" y="906691"/>
            <a:ext cx="3236913" cy="55861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Content Placeholder 18"/>
          <p:cNvSpPr>
            <a:spLocks noGrp="1"/>
          </p:cNvSpPr>
          <p:nvPr>
            <p:ph sz="quarter" idx="13"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69850" y="845097"/>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3" name="TextBox 2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
        <p:nvSpPr>
          <p:cNvPr id="19" name="Date Placeholder 3"/>
          <p:cNvSpPr>
            <a:spLocks noGrp="1"/>
          </p:cNvSpPr>
          <p:nvPr>
            <p:ph type="dt" sz="half" idx="14"/>
          </p:nvPr>
        </p:nvSpPr>
        <p:spPr>
          <a:xfrm>
            <a:off x="76200" y="6569075"/>
            <a:ext cx="2133600" cy="365125"/>
          </a:xfrm>
          <a:prstGeom prst="rect">
            <a:avLst/>
          </a:prstGeom>
        </p:spPr>
        <p:txBody>
          <a:bodyPr vert="horz" lIns="91440" tIns="45720" rIns="91440" bIns="45720" rtlCol="0" anchor="ctr"/>
          <a:lstStyle>
            <a:lvl1pPr algn="l">
              <a:defRPr sz="1200">
                <a:solidFill>
                  <a:srgbClr val="FF0000"/>
                </a:solidFill>
                <a:latin typeface="Arial" pitchFamily="34" charset="0"/>
                <a:cs typeface="Arial" pitchFamily="34" charset="0"/>
              </a:defRPr>
            </a:lvl1pPr>
          </a:lstStyle>
          <a:p>
            <a:fld id="{B98D7D3A-9444-4D5B-B715-63EB9CBF26C0}" type="datetime1">
              <a:rPr lang="en-US" smtClean="0"/>
              <a:t>12/9/2021</a:t>
            </a:fld>
            <a:endParaRPr lang="en-US"/>
          </a:p>
        </p:txBody>
      </p:sp>
      <p:sp>
        <p:nvSpPr>
          <p:cNvPr id="21" name="Slide Number Placeholder 5"/>
          <p:cNvSpPr>
            <a:spLocks noGrp="1"/>
          </p:cNvSpPr>
          <p:nvPr>
            <p:ph type="sldNum" sz="quarter" idx="4"/>
          </p:nvPr>
        </p:nvSpPr>
        <p:spPr>
          <a:xfrm>
            <a:off x="4800600" y="6553200"/>
            <a:ext cx="2133600" cy="365125"/>
          </a:xfrm>
          <a:prstGeom prst="rect">
            <a:avLst/>
          </a:prstGeom>
        </p:spPr>
        <p:txBody>
          <a:bodyPr vert="horz" lIns="91440" tIns="45720" rIns="91440" bIns="45720" rtlCol="0" anchor="ctr"/>
          <a:lstStyle>
            <a:lvl1pPr algn="r">
              <a:defRPr sz="1200">
                <a:solidFill>
                  <a:srgbClr val="FF0000"/>
                </a:solidFill>
                <a:latin typeface="Arial" pitchFamily="34" charset="0"/>
                <a:cs typeface="Arial" pitchFamily="34" charset="0"/>
              </a:defRPr>
            </a:lvl1pPr>
          </a:lstStyle>
          <a:p>
            <a:r>
              <a:rPr lang="en-US"/>
              <a:t>Slide No.</a:t>
            </a:r>
            <a:fld id="{BC8D7E44-7D4F-4942-A8C9-2DF6BF8399E8}" type="slidenum">
              <a:rPr lang="en-US" smtClean="0"/>
              <a:pPr/>
              <a:t>‹#›</a:t>
            </a:fld>
            <a:endParaRPr lang="en-US" dirty="0"/>
          </a:p>
        </p:txBody>
      </p:sp>
      <p:sp>
        <p:nvSpPr>
          <p:cNvPr id="22" name="Footer Placeholder 4"/>
          <p:cNvSpPr>
            <a:spLocks noGrp="1"/>
          </p:cNvSpPr>
          <p:nvPr>
            <p:ph type="ftr" sz="quarter" idx="3"/>
          </p:nvPr>
        </p:nvSpPr>
        <p:spPr>
          <a:xfrm>
            <a:off x="2438400" y="6553200"/>
            <a:ext cx="2895600" cy="365125"/>
          </a:xfrm>
          <a:prstGeom prst="rect">
            <a:avLst/>
          </a:prstGeom>
        </p:spPr>
        <p:txBody>
          <a:bodyPr vert="horz" lIns="91440" tIns="45720" rIns="91440" bIns="45720" rtlCol="0" anchor="ctr"/>
          <a:lstStyle>
            <a:lvl1pPr algn="ctr">
              <a:defRPr sz="1200">
                <a:solidFill>
                  <a:srgbClr val="FF0000"/>
                </a:solidFill>
                <a:latin typeface="Arial" pitchFamily="34" charset="0"/>
                <a:cs typeface="Arial" pitchFamily="34" charset="0"/>
              </a:defRPr>
            </a:lvl1pPr>
          </a:lstStyle>
          <a:p>
            <a:r>
              <a:rPr lang="en-US"/>
              <a:t>Freshers Welcom</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
        <p:nvSpPr>
          <p:cNvPr id="16" name="Date Placeholder 3"/>
          <p:cNvSpPr>
            <a:spLocks noGrp="1"/>
          </p:cNvSpPr>
          <p:nvPr>
            <p:ph type="dt" sz="half" idx="11"/>
          </p:nvPr>
        </p:nvSpPr>
        <p:spPr>
          <a:xfrm>
            <a:off x="76200" y="6569075"/>
            <a:ext cx="2133600" cy="365125"/>
          </a:xfrm>
          <a:prstGeom prst="rect">
            <a:avLst/>
          </a:prstGeom>
        </p:spPr>
        <p:txBody>
          <a:bodyPr vert="horz" lIns="91440" tIns="45720" rIns="91440" bIns="45720" rtlCol="0" anchor="ctr"/>
          <a:lstStyle>
            <a:lvl1pPr algn="l">
              <a:defRPr sz="1200">
                <a:solidFill>
                  <a:srgbClr val="FF0000"/>
                </a:solidFill>
                <a:latin typeface="Arial" pitchFamily="34" charset="0"/>
                <a:cs typeface="Arial" pitchFamily="34" charset="0"/>
              </a:defRPr>
            </a:lvl1pPr>
          </a:lstStyle>
          <a:p>
            <a:fld id="{35866858-A568-4E25-B2C2-8207AEFB699C}" type="datetime1">
              <a:rPr lang="en-US" smtClean="0"/>
              <a:t>12/9/2021</a:t>
            </a:fld>
            <a:endParaRPr lang="en-US"/>
          </a:p>
        </p:txBody>
      </p:sp>
      <p:sp>
        <p:nvSpPr>
          <p:cNvPr id="18" name="Slide Number Placeholder 5"/>
          <p:cNvSpPr>
            <a:spLocks noGrp="1"/>
          </p:cNvSpPr>
          <p:nvPr>
            <p:ph type="sldNum" sz="quarter" idx="4"/>
          </p:nvPr>
        </p:nvSpPr>
        <p:spPr>
          <a:xfrm>
            <a:off x="4800600" y="6553200"/>
            <a:ext cx="2133600" cy="365125"/>
          </a:xfrm>
          <a:prstGeom prst="rect">
            <a:avLst/>
          </a:prstGeom>
        </p:spPr>
        <p:txBody>
          <a:bodyPr vert="horz" lIns="91440" tIns="45720" rIns="91440" bIns="45720" rtlCol="0" anchor="ctr"/>
          <a:lstStyle>
            <a:lvl1pPr algn="r">
              <a:defRPr sz="1200">
                <a:solidFill>
                  <a:srgbClr val="FF0000"/>
                </a:solidFill>
                <a:latin typeface="Arial" pitchFamily="34" charset="0"/>
                <a:cs typeface="Arial" pitchFamily="34" charset="0"/>
              </a:defRPr>
            </a:lvl1pPr>
          </a:lstStyle>
          <a:p>
            <a:r>
              <a:rPr lang="en-US"/>
              <a:t>Slide No.</a:t>
            </a:r>
            <a:fld id="{BC8D7E44-7D4F-4942-A8C9-2DF6BF8399E8}" type="slidenum">
              <a:rPr lang="en-US" smtClean="0"/>
              <a:pPr/>
              <a:t>‹#›</a:t>
            </a:fld>
            <a:endParaRPr lang="en-US" dirty="0"/>
          </a:p>
        </p:txBody>
      </p:sp>
      <p:sp>
        <p:nvSpPr>
          <p:cNvPr id="19" name="Footer Placeholder 4"/>
          <p:cNvSpPr>
            <a:spLocks noGrp="1"/>
          </p:cNvSpPr>
          <p:nvPr>
            <p:ph type="ftr" sz="quarter" idx="3"/>
          </p:nvPr>
        </p:nvSpPr>
        <p:spPr>
          <a:xfrm>
            <a:off x="2438400" y="6553200"/>
            <a:ext cx="2895600" cy="365125"/>
          </a:xfrm>
          <a:prstGeom prst="rect">
            <a:avLst/>
          </a:prstGeom>
        </p:spPr>
        <p:txBody>
          <a:bodyPr vert="horz" lIns="91440" tIns="45720" rIns="91440" bIns="45720" rtlCol="0" anchor="ctr"/>
          <a:lstStyle>
            <a:lvl1pPr algn="ctr">
              <a:defRPr sz="1200">
                <a:solidFill>
                  <a:srgbClr val="FF0000"/>
                </a:solidFill>
                <a:latin typeface="Arial" pitchFamily="34" charset="0"/>
                <a:cs typeface="Arial" pitchFamily="34" charset="0"/>
              </a:defRPr>
            </a:lvl1pPr>
          </a:lstStyle>
          <a:p>
            <a:r>
              <a:rPr lang="en-US"/>
              <a:t>Freshers Welcom</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 y="13252"/>
            <a:ext cx="8610600" cy="69556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200" y="838200"/>
            <a:ext cx="8991600" cy="5562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3"/>
          <p:cNvSpPr>
            <a:spLocks noGrp="1"/>
          </p:cNvSpPr>
          <p:nvPr>
            <p:ph type="dt" sz="half" idx="2"/>
          </p:nvPr>
        </p:nvSpPr>
        <p:spPr>
          <a:xfrm>
            <a:off x="76200" y="6569075"/>
            <a:ext cx="2133600" cy="365125"/>
          </a:xfrm>
          <a:prstGeom prst="rect">
            <a:avLst/>
          </a:prstGeom>
        </p:spPr>
        <p:txBody>
          <a:bodyPr vert="horz" lIns="91440" tIns="45720" rIns="91440" bIns="45720" rtlCol="0" anchor="ctr"/>
          <a:lstStyle>
            <a:lvl1pPr algn="l">
              <a:defRPr sz="1200">
                <a:solidFill>
                  <a:srgbClr val="FF0000"/>
                </a:solidFill>
                <a:latin typeface="Arial" pitchFamily="34" charset="0"/>
                <a:cs typeface="Arial" pitchFamily="34" charset="0"/>
              </a:defRPr>
            </a:lvl1pPr>
          </a:lstStyle>
          <a:p>
            <a:fld id="{7F044B92-82B8-474A-9645-C188E5145EC4}" type="datetime1">
              <a:rPr lang="en-US" smtClean="0"/>
              <a:t>12/9/2021</a:t>
            </a:fld>
            <a:endParaRPr lang="en-US"/>
          </a:p>
        </p:txBody>
      </p:sp>
      <p:sp>
        <p:nvSpPr>
          <p:cNvPr id="11" name="Slide Number Placeholder 5"/>
          <p:cNvSpPr>
            <a:spLocks noGrp="1"/>
          </p:cNvSpPr>
          <p:nvPr>
            <p:ph type="sldNum" sz="quarter" idx="4"/>
          </p:nvPr>
        </p:nvSpPr>
        <p:spPr>
          <a:xfrm>
            <a:off x="4800600" y="6553200"/>
            <a:ext cx="2133600" cy="365125"/>
          </a:xfrm>
          <a:prstGeom prst="rect">
            <a:avLst/>
          </a:prstGeom>
        </p:spPr>
        <p:txBody>
          <a:bodyPr vert="horz" lIns="91440" tIns="45720" rIns="91440" bIns="45720" rtlCol="0" anchor="ctr"/>
          <a:lstStyle>
            <a:lvl1pPr algn="r">
              <a:defRPr sz="1200">
                <a:solidFill>
                  <a:srgbClr val="FF0000"/>
                </a:solidFill>
                <a:latin typeface="Arial" pitchFamily="34" charset="0"/>
                <a:cs typeface="Arial" pitchFamily="34" charset="0"/>
              </a:defRPr>
            </a:lvl1pPr>
          </a:lstStyle>
          <a:p>
            <a:r>
              <a:rPr lang="en-US"/>
              <a:t>Slide No.</a:t>
            </a:r>
            <a:fld id="{BC8D7E44-7D4F-4942-A8C9-2DF6BF8399E8}" type="slidenum">
              <a:rPr lang="en-US" smtClean="0"/>
              <a:pPr/>
              <a:t>‹#›</a:t>
            </a:fld>
            <a:endParaRPr lang="en-US" dirty="0"/>
          </a:p>
        </p:txBody>
      </p:sp>
      <p:sp>
        <p:nvSpPr>
          <p:cNvPr id="12" name="Footer Placeholder 4"/>
          <p:cNvSpPr>
            <a:spLocks noGrp="1"/>
          </p:cNvSpPr>
          <p:nvPr>
            <p:ph type="ftr" sz="quarter" idx="3"/>
          </p:nvPr>
        </p:nvSpPr>
        <p:spPr>
          <a:xfrm>
            <a:off x="2438400" y="6553200"/>
            <a:ext cx="2895600" cy="365125"/>
          </a:xfrm>
          <a:prstGeom prst="rect">
            <a:avLst/>
          </a:prstGeom>
        </p:spPr>
        <p:txBody>
          <a:bodyPr vert="horz" lIns="91440" tIns="45720" rIns="91440" bIns="45720" rtlCol="0" anchor="ctr"/>
          <a:lstStyle>
            <a:lvl1pPr algn="ctr">
              <a:defRPr sz="1200">
                <a:solidFill>
                  <a:srgbClr val="FF0000"/>
                </a:solidFill>
                <a:latin typeface="Arial" pitchFamily="34" charset="0"/>
                <a:cs typeface="Arial" pitchFamily="34" charset="0"/>
              </a:defRPr>
            </a:lvl1pPr>
          </a:lstStyle>
          <a:p>
            <a:r>
              <a:rPr lang="en-US"/>
              <a:t>Freshers Welcom</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sldNum="0"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622300" indent="-225425"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862013" indent="-173038"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139825" indent="-225425"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1431925" indent="-2921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06AA5-2D71-42B4-BCFD-6A5EE45B4A9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047EAE-4751-4FAB-BE71-DAFAA4316B1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BBBD1B-75A6-4440-89BC-BC0BB71B32B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32676D8-421F-4EEC-872B-7BD3F98906A8}" type="datetime1">
              <a:rPr lang="en-US" smtClean="0"/>
              <a:t>12/9/2021</a:t>
            </a:fld>
            <a:endParaRPr lang="en-GB"/>
          </a:p>
        </p:txBody>
      </p:sp>
      <p:sp>
        <p:nvSpPr>
          <p:cNvPr id="5" name="Footer Placeholder 4">
            <a:extLst>
              <a:ext uri="{FF2B5EF4-FFF2-40B4-BE49-F238E27FC236}">
                <a16:creationId xmlns:a16="http://schemas.microsoft.com/office/drawing/2014/main" id="{F6AD8B84-9565-4BFF-AA8E-F531909A9EA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GB"/>
              <a:t>Freshers Welcom</a:t>
            </a:r>
          </a:p>
        </p:txBody>
      </p:sp>
      <p:sp>
        <p:nvSpPr>
          <p:cNvPr id="6" name="Slide Number Placeholder 5">
            <a:extLst>
              <a:ext uri="{FF2B5EF4-FFF2-40B4-BE49-F238E27FC236}">
                <a16:creationId xmlns:a16="http://schemas.microsoft.com/office/drawing/2014/main" id="{7C1D7612-ABB9-4AF3-9756-7C07F84E60A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20527B-7076-43B6-882E-A5531A78865D}" type="slidenum">
              <a:rPr lang="en-GB" smtClean="0"/>
              <a:t>‹#›</a:t>
            </a:fld>
            <a:endParaRPr lang="en-GB"/>
          </a:p>
        </p:txBody>
      </p:sp>
    </p:spTree>
    <p:extLst>
      <p:ext uri="{BB962C8B-B14F-4D97-AF65-F5344CB8AC3E}">
        <p14:creationId xmlns:p14="http://schemas.microsoft.com/office/powerpoint/2010/main" val="277094699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DP%20solution%20using%20monitors.docx"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www.cs.uic.edu/~jbell/CourseNotes/OperatingSystems"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3"/>
          </p:nvPr>
        </p:nvSpPr>
        <p:spPr>
          <a:xfrm>
            <a:off x="1828800" y="5638800"/>
            <a:ext cx="6934200" cy="533400"/>
          </a:xfrm>
        </p:spPr>
        <p:txBody>
          <a:bodyPr/>
          <a:lstStyle/>
          <a:p>
            <a:pPr algn="ctr"/>
            <a:endParaRPr lang="en-US" sz="2200" dirty="0">
              <a:solidFill>
                <a:srgbClr val="FFFF00"/>
              </a:solidFill>
            </a:endParaRPr>
          </a:p>
        </p:txBody>
      </p:sp>
      <p:sp>
        <p:nvSpPr>
          <p:cNvPr id="7" name="Title 4"/>
          <p:cNvSpPr txBox="1">
            <a:spLocks/>
          </p:cNvSpPr>
          <p:nvPr/>
        </p:nvSpPr>
        <p:spPr>
          <a:xfrm>
            <a:off x="1828800" y="4066160"/>
            <a:ext cx="7315200" cy="930884"/>
          </a:xfrm>
          <a:prstGeom prst="rect">
            <a:avLst/>
          </a:prstGeom>
        </p:spPr>
        <p:txBody>
          <a:bodyPr vert="horz" lIns="91440" tIns="45720" rIns="91440" bIns="45720" rtlCol="0" anchor="ctr" anchorCtr="0">
            <a:noAutofit/>
          </a:bodyPr>
          <a:lstStyle/>
          <a:p>
            <a:pPr lvl="0" algn="ctr">
              <a:lnSpc>
                <a:spcPts val="4000"/>
              </a:lnSpc>
              <a:spcBef>
                <a:spcPct val="0"/>
              </a:spcBef>
              <a:defRPr/>
            </a:pPr>
            <a:r>
              <a:rPr lang="en-US" sz="4000" b="1" spc="-150" dirty="0">
                <a:solidFill>
                  <a:schemeClr val="accent2">
                    <a:lumMod val="60000"/>
                    <a:lumOff val="40000"/>
                  </a:schemeClr>
                </a:solidFill>
                <a:latin typeface="Arial" pitchFamily="34" charset="0"/>
                <a:cs typeface="Arial" pitchFamily="34" charset="0"/>
              </a:rPr>
              <a:t>CS F301: Principles of Programing Languages</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9195F7-C3B3-4DDD-98CE-C2D9D7E22C4F}"/>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GB" sz="2900" dirty="0"/>
              <a:t>There are two types of threads to be managed in a modern system: </a:t>
            </a:r>
            <a:r>
              <a:rPr lang="en-GB" sz="2900" dirty="0">
                <a:solidFill>
                  <a:srgbClr val="FF0000"/>
                </a:solidFill>
              </a:rPr>
              <a:t>User threads and kernel threads</a:t>
            </a:r>
            <a:r>
              <a:rPr lang="en-GB" sz="2900" dirty="0"/>
              <a:t>.</a:t>
            </a:r>
          </a:p>
          <a:p>
            <a:pPr>
              <a:buFont typeface="Arial" panose="020B0604020202020204" pitchFamily="34" charset="0"/>
              <a:buChar char="•"/>
            </a:pPr>
            <a:r>
              <a:rPr lang="en-GB" sz="2900" dirty="0">
                <a:solidFill>
                  <a:srgbClr val="FF0000"/>
                </a:solidFill>
              </a:rPr>
              <a:t>User threads</a:t>
            </a:r>
            <a:r>
              <a:rPr lang="en-GB" sz="2900" dirty="0"/>
              <a:t> are supported above the kernel, without kernel support. These are the threads that application programmers would put into their programs.</a:t>
            </a:r>
          </a:p>
          <a:p>
            <a:pPr>
              <a:buFont typeface="Arial" panose="020B0604020202020204" pitchFamily="34" charset="0"/>
              <a:buChar char="•"/>
            </a:pPr>
            <a:r>
              <a:rPr lang="en-GB" sz="2900" dirty="0">
                <a:solidFill>
                  <a:srgbClr val="FF0000"/>
                </a:solidFill>
              </a:rPr>
              <a:t>Kernel threads </a:t>
            </a:r>
            <a:r>
              <a:rPr lang="en-GB" sz="2900" dirty="0"/>
              <a:t>are supported within the kernel of the OS itself. All modern </a:t>
            </a:r>
            <a:r>
              <a:rPr lang="en-GB" sz="2900" dirty="0">
                <a:solidFill>
                  <a:srgbClr val="FF0000"/>
                </a:solidFill>
              </a:rPr>
              <a:t>OS</a:t>
            </a:r>
            <a:r>
              <a:rPr lang="en-GB" sz="2900" dirty="0"/>
              <a:t>es support </a:t>
            </a:r>
            <a:r>
              <a:rPr lang="en-GB" sz="2900" dirty="0">
                <a:solidFill>
                  <a:srgbClr val="FF0000"/>
                </a:solidFill>
              </a:rPr>
              <a:t>kernel leve</a:t>
            </a:r>
            <a:r>
              <a:rPr lang="en-GB" sz="2900" dirty="0"/>
              <a:t>l threads, allowing the kernel to perform multiple simultaneous tasks and/or to service multiple kernel system calls simultaneously.</a:t>
            </a:r>
          </a:p>
          <a:p>
            <a:pPr>
              <a:buFont typeface="Arial" panose="020B0604020202020204" pitchFamily="34" charset="0"/>
              <a:buChar char="•"/>
            </a:pPr>
            <a:r>
              <a:rPr lang="en-GB" sz="2900" dirty="0"/>
              <a:t>In a specific implementation, the </a:t>
            </a:r>
            <a:r>
              <a:rPr lang="en-GB" sz="2900" dirty="0">
                <a:solidFill>
                  <a:srgbClr val="FF0000"/>
                </a:solidFill>
              </a:rPr>
              <a:t>user threads </a:t>
            </a:r>
            <a:r>
              <a:rPr lang="en-GB" sz="2900" dirty="0"/>
              <a:t>must be mapped to </a:t>
            </a:r>
            <a:r>
              <a:rPr lang="en-GB" sz="2900" dirty="0">
                <a:solidFill>
                  <a:srgbClr val="FF0000"/>
                </a:solidFill>
              </a:rPr>
              <a:t>kernel threads</a:t>
            </a:r>
            <a:r>
              <a:rPr lang="en-GB" sz="2900" dirty="0"/>
              <a:t>, using one of the following strategies.</a:t>
            </a:r>
          </a:p>
          <a:p>
            <a:pPr lvl="1">
              <a:buFont typeface="Arial" panose="020B0604020202020204" pitchFamily="34" charset="0"/>
              <a:buChar char="•"/>
            </a:pPr>
            <a:r>
              <a:rPr lang="en-GB" sz="2900" dirty="0"/>
              <a:t>Many to one: Word Processor Application </a:t>
            </a:r>
          </a:p>
          <a:p>
            <a:pPr lvl="1">
              <a:buFont typeface="Arial" panose="020B0604020202020204" pitchFamily="34" charset="0"/>
              <a:buChar char="•"/>
            </a:pPr>
            <a:r>
              <a:rPr lang="en-GB" sz="2900" dirty="0"/>
              <a:t>One to one: Windows 95 to Windows XP, DOS </a:t>
            </a:r>
          </a:p>
          <a:p>
            <a:pPr lvl="1">
              <a:buFont typeface="Arial" panose="020B0604020202020204" pitchFamily="34" charset="0"/>
              <a:buChar char="•"/>
            </a:pPr>
            <a:r>
              <a:rPr lang="en-GB" sz="2900" dirty="0"/>
              <a:t>Many to many: Linux, Solaris </a:t>
            </a:r>
          </a:p>
          <a:p>
            <a:endParaRPr lang="en-GB" dirty="0"/>
          </a:p>
        </p:txBody>
      </p:sp>
      <p:sp>
        <p:nvSpPr>
          <p:cNvPr id="3" name="Content Placeholder 2">
            <a:extLst>
              <a:ext uri="{FF2B5EF4-FFF2-40B4-BE49-F238E27FC236}">
                <a16:creationId xmlns:a16="http://schemas.microsoft.com/office/drawing/2014/main" id="{DEF7C8DC-D31F-4B5D-BFB5-AEFC6FC4B1C7}"/>
              </a:ext>
            </a:extLst>
          </p:cNvPr>
          <p:cNvSpPr>
            <a:spLocks noGrp="1"/>
          </p:cNvSpPr>
          <p:nvPr>
            <p:ph sz="quarter" idx="10"/>
          </p:nvPr>
        </p:nvSpPr>
        <p:spPr/>
        <p:txBody>
          <a:bodyPr>
            <a:normAutofit/>
          </a:bodyPr>
          <a:lstStyle/>
          <a:p>
            <a:r>
              <a:rPr lang="en-GB" sz="3600" dirty="0"/>
              <a:t>Multithreading Models</a:t>
            </a:r>
          </a:p>
        </p:txBody>
      </p:sp>
    </p:spTree>
    <p:extLst>
      <p:ext uri="{BB962C8B-B14F-4D97-AF65-F5344CB8AC3E}">
        <p14:creationId xmlns:p14="http://schemas.microsoft.com/office/powerpoint/2010/main" val="1352262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F399AC-5407-4324-853F-97BA91781664}"/>
              </a:ext>
            </a:extLst>
          </p:cNvPr>
          <p:cNvSpPr>
            <a:spLocks noGrp="1"/>
          </p:cNvSpPr>
          <p:nvPr>
            <p:ph idx="1"/>
          </p:nvPr>
        </p:nvSpPr>
        <p:spPr>
          <a:xfrm>
            <a:off x="304800" y="861245"/>
            <a:ext cx="8229600" cy="5519834"/>
          </a:xfrm>
        </p:spPr>
        <p:txBody>
          <a:bodyPr>
            <a:normAutofit fontScale="92500" lnSpcReduction="20000"/>
          </a:bodyPr>
          <a:lstStyle/>
          <a:p>
            <a:pPr>
              <a:buFont typeface="Arial" panose="020B0604020202020204" pitchFamily="34" charset="0"/>
              <a:buChar char="•"/>
            </a:pPr>
            <a:r>
              <a:rPr lang="en-GB" dirty="0"/>
              <a:t>Thread libraries provide programmers with an API for creating and managing threads.</a:t>
            </a:r>
          </a:p>
          <a:p>
            <a:pPr>
              <a:buFont typeface="Arial" panose="020B0604020202020204" pitchFamily="34" charset="0"/>
              <a:buChar char="•"/>
            </a:pPr>
            <a:r>
              <a:rPr lang="en-GB" dirty="0"/>
              <a:t>Thread libraries may be implemented either in </a:t>
            </a:r>
            <a:r>
              <a:rPr lang="en-GB" dirty="0">
                <a:solidFill>
                  <a:srgbClr val="7030A0"/>
                </a:solidFill>
              </a:rPr>
              <a:t>user space</a:t>
            </a:r>
            <a:r>
              <a:rPr lang="en-GB" dirty="0"/>
              <a:t> or in </a:t>
            </a:r>
            <a:r>
              <a:rPr lang="en-GB" dirty="0">
                <a:solidFill>
                  <a:srgbClr val="7030A0"/>
                </a:solidFill>
              </a:rPr>
              <a:t>kernel space</a:t>
            </a:r>
            <a:r>
              <a:rPr lang="en-GB" dirty="0"/>
              <a:t>. </a:t>
            </a:r>
          </a:p>
          <a:p>
            <a:pPr>
              <a:buFont typeface="Arial" panose="020B0604020202020204" pitchFamily="34" charset="0"/>
              <a:buChar char="•"/>
            </a:pPr>
            <a:r>
              <a:rPr lang="en-GB" dirty="0"/>
              <a:t>The former involves API functions implemented solely within user space, with no kernel support. </a:t>
            </a:r>
          </a:p>
          <a:p>
            <a:pPr>
              <a:buFont typeface="Arial" panose="020B0604020202020204" pitchFamily="34" charset="0"/>
              <a:buChar char="•"/>
            </a:pPr>
            <a:r>
              <a:rPr lang="en-GB" dirty="0"/>
              <a:t>The latter involves </a:t>
            </a:r>
            <a:r>
              <a:rPr lang="en-GB" dirty="0">
                <a:solidFill>
                  <a:srgbClr val="7030A0"/>
                </a:solidFill>
              </a:rPr>
              <a:t>system calls</a:t>
            </a:r>
            <a:r>
              <a:rPr lang="en-GB" dirty="0"/>
              <a:t>, and requires a kernel with thread library support.</a:t>
            </a:r>
          </a:p>
          <a:p>
            <a:pPr>
              <a:buFont typeface="Arial" panose="020B0604020202020204" pitchFamily="34" charset="0"/>
              <a:buChar char="•"/>
            </a:pPr>
            <a:r>
              <a:rPr lang="en-GB" dirty="0"/>
              <a:t>There are three main thread libraries in use today:</a:t>
            </a:r>
          </a:p>
          <a:p>
            <a:pPr lvl="1"/>
            <a:r>
              <a:rPr lang="en-GB" dirty="0">
                <a:solidFill>
                  <a:srgbClr val="FF0000"/>
                </a:solidFill>
              </a:rPr>
              <a:t>POSIX </a:t>
            </a:r>
            <a:r>
              <a:rPr lang="en-GB" dirty="0" err="1">
                <a:solidFill>
                  <a:srgbClr val="FF0000"/>
                </a:solidFill>
              </a:rPr>
              <a:t>Pthreads</a:t>
            </a:r>
            <a:r>
              <a:rPr lang="en-GB" dirty="0">
                <a:solidFill>
                  <a:srgbClr val="FF0000"/>
                </a:solidFill>
              </a:rPr>
              <a:t> </a:t>
            </a:r>
            <a:r>
              <a:rPr lang="en-GB" dirty="0"/>
              <a:t>- may be provided as either a user or kernel library, as an extension to the POSIX standard.</a:t>
            </a:r>
          </a:p>
          <a:p>
            <a:pPr lvl="1"/>
            <a:r>
              <a:rPr lang="en-GB" dirty="0">
                <a:solidFill>
                  <a:srgbClr val="FF0000"/>
                </a:solidFill>
              </a:rPr>
              <a:t>Win32 threads </a:t>
            </a:r>
            <a:r>
              <a:rPr lang="en-GB" dirty="0"/>
              <a:t>- provided as a kernel-level library on Windows systems.</a:t>
            </a:r>
          </a:p>
          <a:p>
            <a:pPr lvl="1"/>
            <a:r>
              <a:rPr lang="en-GB" dirty="0">
                <a:solidFill>
                  <a:srgbClr val="FF0000"/>
                </a:solidFill>
              </a:rPr>
              <a:t>Java threads </a:t>
            </a:r>
            <a:r>
              <a:rPr lang="en-GB" dirty="0"/>
              <a:t>- Since Java generally runs on a Java Virtual Machine, the implementation of threads is based upon whatever OS and hardware the JVM is running on, i.e. either </a:t>
            </a:r>
            <a:r>
              <a:rPr lang="en-GB" dirty="0" err="1"/>
              <a:t>Pthreads</a:t>
            </a:r>
            <a:r>
              <a:rPr lang="en-GB" dirty="0"/>
              <a:t> or Win32 threads depending on the system. (API: synchronised, suspend(), resume(), join(),wait(), notify(),</a:t>
            </a:r>
            <a:r>
              <a:rPr lang="en-GB" dirty="0" err="1"/>
              <a:t>notifyall</a:t>
            </a:r>
            <a:r>
              <a:rPr lang="en-GB" dirty="0"/>
              <a:t>())</a:t>
            </a:r>
          </a:p>
          <a:p>
            <a:endParaRPr lang="en-GB" dirty="0"/>
          </a:p>
        </p:txBody>
      </p:sp>
      <p:sp>
        <p:nvSpPr>
          <p:cNvPr id="3" name="Content Placeholder 2">
            <a:extLst>
              <a:ext uri="{FF2B5EF4-FFF2-40B4-BE49-F238E27FC236}">
                <a16:creationId xmlns:a16="http://schemas.microsoft.com/office/drawing/2014/main" id="{9E5E0817-648E-4FEE-A902-6815884A9A40}"/>
              </a:ext>
            </a:extLst>
          </p:cNvPr>
          <p:cNvSpPr>
            <a:spLocks noGrp="1"/>
          </p:cNvSpPr>
          <p:nvPr>
            <p:ph sz="quarter" idx="10"/>
          </p:nvPr>
        </p:nvSpPr>
        <p:spPr/>
        <p:txBody>
          <a:bodyPr/>
          <a:lstStyle/>
          <a:p>
            <a:r>
              <a:rPr lang="en-GB" dirty="0"/>
              <a:t>Thread Libraries</a:t>
            </a:r>
          </a:p>
        </p:txBody>
      </p:sp>
    </p:spTree>
    <p:extLst>
      <p:ext uri="{BB962C8B-B14F-4D97-AF65-F5344CB8AC3E}">
        <p14:creationId xmlns:p14="http://schemas.microsoft.com/office/powerpoint/2010/main" val="5944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40D897-42F0-4F77-B8C5-A40F0D54520B}"/>
              </a:ext>
            </a:extLst>
          </p:cNvPr>
          <p:cNvSpPr>
            <a:spLocks noGrp="1"/>
          </p:cNvSpPr>
          <p:nvPr>
            <p:ph idx="1"/>
          </p:nvPr>
        </p:nvSpPr>
        <p:spPr>
          <a:xfrm>
            <a:off x="5860" y="993717"/>
            <a:ext cx="6688015" cy="5609355"/>
          </a:xfrm>
        </p:spPr>
        <p:txBody>
          <a:bodyPr>
            <a:normAutofit fontScale="85000" lnSpcReduction="20000"/>
          </a:bodyPr>
          <a:lstStyle/>
          <a:p>
            <a:pPr>
              <a:buFont typeface="Arial" panose="020B0604020202020204" pitchFamily="34" charset="0"/>
              <a:buChar char="•"/>
            </a:pPr>
            <a:r>
              <a:rPr lang="en-GB" dirty="0"/>
              <a:t>The </a:t>
            </a:r>
            <a:r>
              <a:rPr lang="en-GB" dirty="0">
                <a:solidFill>
                  <a:srgbClr val="7030A0"/>
                </a:solidFill>
              </a:rPr>
              <a:t>critical section </a:t>
            </a:r>
            <a:r>
              <a:rPr lang="en-GB" dirty="0"/>
              <a:t>is a </a:t>
            </a:r>
            <a:r>
              <a:rPr lang="en-GB" dirty="0">
                <a:solidFill>
                  <a:srgbClr val="7030A0"/>
                </a:solidFill>
              </a:rPr>
              <a:t>code segment </a:t>
            </a:r>
            <a:r>
              <a:rPr lang="en-GB" dirty="0"/>
              <a:t>where the </a:t>
            </a:r>
            <a:r>
              <a:rPr lang="en-GB" dirty="0">
                <a:solidFill>
                  <a:srgbClr val="7030A0"/>
                </a:solidFill>
              </a:rPr>
              <a:t>shared variables </a:t>
            </a:r>
            <a:r>
              <a:rPr lang="en-GB" dirty="0"/>
              <a:t>can be accessed. </a:t>
            </a:r>
          </a:p>
          <a:p>
            <a:pPr>
              <a:buFont typeface="Arial" panose="020B0604020202020204" pitchFamily="34" charset="0"/>
              <a:buChar char="•"/>
            </a:pPr>
            <a:r>
              <a:rPr lang="en-GB" dirty="0"/>
              <a:t>The general idea is that in a number of cooperating processes, each has a critical section of code, with the following conditions and terminologies:</a:t>
            </a:r>
          </a:p>
          <a:p>
            <a:pPr lvl="1"/>
            <a:r>
              <a:rPr lang="en-GB" dirty="0"/>
              <a:t>Only </a:t>
            </a:r>
            <a:r>
              <a:rPr lang="en-GB" dirty="0">
                <a:solidFill>
                  <a:srgbClr val="7030A0"/>
                </a:solidFill>
              </a:rPr>
              <a:t>one process </a:t>
            </a:r>
            <a:r>
              <a:rPr lang="en-GB" dirty="0"/>
              <a:t>in the group can be </a:t>
            </a:r>
            <a:r>
              <a:rPr lang="en-GB" dirty="0">
                <a:solidFill>
                  <a:srgbClr val="7030A0"/>
                </a:solidFill>
              </a:rPr>
              <a:t>allowed to execute </a:t>
            </a:r>
            <a:r>
              <a:rPr lang="en-GB" dirty="0"/>
              <a:t>in their critical section at </a:t>
            </a:r>
            <a:r>
              <a:rPr lang="en-GB" dirty="0">
                <a:solidFill>
                  <a:srgbClr val="7030A0"/>
                </a:solidFill>
              </a:rPr>
              <a:t>any one time</a:t>
            </a:r>
            <a:r>
              <a:rPr lang="en-GB" dirty="0"/>
              <a:t>. If one process is already executing their critical section and another process wishes to do so, then the second process must be made to wait until the first process has completed their critical section work.</a:t>
            </a:r>
          </a:p>
          <a:p>
            <a:pPr lvl="1"/>
            <a:r>
              <a:rPr lang="en-GB" dirty="0"/>
              <a:t>The code </a:t>
            </a:r>
            <a:r>
              <a:rPr lang="en-GB" dirty="0">
                <a:solidFill>
                  <a:srgbClr val="7030A0"/>
                </a:solidFill>
              </a:rPr>
              <a:t>preceding</a:t>
            </a:r>
            <a:r>
              <a:rPr lang="en-GB" dirty="0"/>
              <a:t> the critical section, and which controls access to the critical section, is termed the </a:t>
            </a:r>
            <a:r>
              <a:rPr lang="en-GB" dirty="0">
                <a:solidFill>
                  <a:srgbClr val="7030A0"/>
                </a:solidFill>
              </a:rPr>
              <a:t>entry section</a:t>
            </a:r>
            <a:r>
              <a:rPr lang="en-GB" dirty="0"/>
              <a:t>. It acts like a carefully controlled locking door.</a:t>
            </a:r>
          </a:p>
          <a:p>
            <a:pPr lvl="1"/>
            <a:r>
              <a:rPr lang="en-GB" dirty="0"/>
              <a:t>The code </a:t>
            </a:r>
            <a:r>
              <a:rPr lang="en-GB" dirty="0">
                <a:solidFill>
                  <a:srgbClr val="7030A0"/>
                </a:solidFill>
              </a:rPr>
              <a:t>following</a:t>
            </a:r>
            <a:r>
              <a:rPr lang="en-GB" dirty="0"/>
              <a:t> the critical section is termed the </a:t>
            </a:r>
            <a:r>
              <a:rPr lang="en-GB" dirty="0">
                <a:solidFill>
                  <a:srgbClr val="7030A0"/>
                </a:solidFill>
              </a:rPr>
              <a:t>exit section. </a:t>
            </a:r>
            <a:r>
              <a:rPr lang="en-GB" dirty="0"/>
              <a:t>It generally releases the lock on someone else's door, or at least lets the world know that they are no longer in their critical section.</a:t>
            </a:r>
          </a:p>
          <a:p>
            <a:pPr lvl="1"/>
            <a:r>
              <a:rPr lang="en-GB" dirty="0"/>
              <a:t>The rest of the code not included in either </a:t>
            </a:r>
            <a:r>
              <a:rPr lang="en-GB" dirty="0">
                <a:solidFill>
                  <a:srgbClr val="7030A0"/>
                </a:solidFill>
              </a:rPr>
              <a:t>the critical section</a:t>
            </a:r>
            <a:r>
              <a:rPr lang="en-GB" dirty="0"/>
              <a:t> or the </a:t>
            </a:r>
            <a:r>
              <a:rPr lang="en-GB" dirty="0">
                <a:solidFill>
                  <a:srgbClr val="7030A0"/>
                </a:solidFill>
              </a:rPr>
              <a:t>entry</a:t>
            </a:r>
            <a:r>
              <a:rPr lang="en-GB" dirty="0"/>
              <a:t> or </a:t>
            </a:r>
            <a:r>
              <a:rPr lang="en-GB" dirty="0">
                <a:solidFill>
                  <a:srgbClr val="7030A0"/>
                </a:solidFill>
              </a:rPr>
              <a:t>exit</a:t>
            </a:r>
            <a:r>
              <a:rPr lang="en-GB" dirty="0"/>
              <a:t> sections is termed the </a:t>
            </a:r>
            <a:r>
              <a:rPr lang="en-GB" dirty="0">
                <a:solidFill>
                  <a:srgbClr val="7030A0"/>
                </a:solidFill>
              </a:rPr>
              <a:t>remainder section.</a:t>
            </a:r>
          </a:p>
          <a:p>
            <a:br>
              <a:rPr lang="en-GB" dirty="0"/>
            </a:br>
            <a:endParaRPr lang="en-GB" dirty="0">
              <a:solidFill>
                <a:srgbClr val="FF0000"/>
              </a:solidFill>
            </a:endParaRPr>
          </a:p>
        </p:txBody>
      </p:sp>
      <p:sp>
        <p:nvSpPr>
          <p:cNvPr id="3" name="Content Placeholder 2">
            <a:extLst>
              <a:ext uri="{FF2B5EF4-FFF2-40B4-BE49-F238E27FC236}">
                <a16:creationId xmlns:a16="http://schemas.microsoft.com/office/drawing/2014/main" id="{E5C16A94-9F62-4028-A25A-3CFD8D602FBC}"/>
              </a:ext>
            </a:extLst>
          </p:cNvPr>
          <p:cNvSpPr>
            <a:spLocks noGrp="1"/>
          </p:cNvSpPr>
          <p:nvPr>
            <p:ph sz="quarter" idx="10"/>
          </p:nvPr>
        </p:nvSpPr>
        <p:spPr/>
        <p:txBody>
          <a:bodyPr/>
          <a:lstStyle/>
          <a:p>
            <a:r>
              <a:rPr lang="en-GB" dirty="0"/>
              <a:t>Critical-Section Problem</a:t>
            </a:r>
          </a:p>
        </p:txBody>
      </p:sp>
      <p:pic>
        <p:nvPicPr>
          <p:cNvPr id="2050" name="Picture 2" descr="https://www.cs.uic.edu/~jbell/CourseNotes/OperatingSystems/images/Chapter5/5_01_CriticalSection.jpg">
            <a:extLst>
              <a:ext uri="{FF2B5EF4-FFF2-40B4-BE49-F238E27FC236}">
                <a16:creationId xmlns:a16="http://schemas.microsoft.com/office/drawing/2014/main" id="{AAE88718-8C84-4928-8D37-8D2CA18BA2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053" r="24737"/>
          <a:stretch/>
        </p:blipFill>
        <p:spPr bwMode="auto">
          <a:xfrm>
            <a:off x="6629400" y="1976611"/>
            <a:ext cx="2497015" cy="3262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2770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486155-6630-4387-BDB4-C5B038E0EA9B}"/>
              </a:ext>
            </a:extLst>
          </p:cNvPr>
          <p:cNvSpPr>
            <a:spLocks noGrp="1"/>
          </p:cNvSpPr>
          <p:nvPr>
            <p:ph idx="1"/>
          </p:nvPr>
        </p:nvSpPr>
        <p:spPr/>
        <p:txBody>
          <a:bodyPr>
            <a:normAutofit/>
          </a:bodyPr>
          <a:lstStyle/>
          <a:p>
            <a:pPr>
              <a:buFont typeface="Arial" panose="020B0604020202020204" pitchFamily="34" charset="0"/>
              <a:buChar char="•"/>
            </a:pPr>
            <a:r>
              <a:rPr lang="en-GB" dirty="0"/>
              <a:t>A solution to the critical section problem must satisfy the following three conditions:</a:t>
            </a:r>
          </a:p>
          <a:p>
            <a:pPr lvl="1">
              <a:buFont typeface="Arial" panose="020B0604020202020204" pitchFamily="34" charset="0"/>
              <a:buChar char="•"/>
            </a:pPr>
            <a:r>
              <a:rPr lang="en-GB" dirty="0">
                <a:solidFill>
                  <a:srgbClr val="FF0000"/>
                </a:solidFill>
              </a:rPr>
              <a:t>Mutual Exclusion </a:t>
            </a:r>
            <a:r>
              <a:rPr lang="en-GB" dirty="0"/>
              <a:t>- Only one process at a time can be executing in their critical section.</a:t>
            </a:r>
          </a:p>
          <a:p>
            <a:pPr lvl="1">
              <a:buFont typeface="Arial" panose="020B0604020202020204" pitchFamily="34" charset="0"/>
              <a:buChar char="•"/>
            </a:pPr>
            <a:r>
              <a:rPr lang="en-GB" dirty="0">
                <a:solidFill>
                  <a:srgbClr val="FF0000"/>
                </a:solidFill>
              </a:rPr>
              <a:t>Progress</a:t>
            </a:r>
            <a:r>
              <a:rPr lang="en-GB" dirty="0"/>
              <a:t> - If no process is currently executing in their critical section, and one or more processes want to execute their critical section, then only the </a:t>
            </a:r>
            <a:r>
              <a:rPr lang="en-GB" dirty="0">
                <a:solidFill>
                  <a:srgbClr val="7030A0"/>
                </a:solidFill>
              </a:rPr>
              <a:t>processes not in their remainder sections </a:t>
            </a:r>
            <a:r>
              <a:rPr lang="en-GB" dirty="0"/>
              <a:t>can participate in the decision, and the decision cannot be postponed indefinitely. ( i.e. processes cannot be blocked forever waiting to get into their critical sections. )</a:t>
            </a:r>
          </a:p>
          <a:p>
            <a:pPr lvl="1">
              <a:buFont typeface="Arial" panose="020B0604020202020204" pitchFamily="34" charset="0"/>
              <a:buChar char="•"/>
            </a:pPr>
            <a:r>
              <a:rPr lang="en-GB" dirty="0">
                <a:solidFill>
                  <a:srgbClr val="FF0000"/>
                </a:solidFill>
              </a:rPr>
              <a:t>Bounded Waiting </a:t>
            </a:r>
            <a:r>
              <a:rPr lang="en-GB" dirty="0"/>
              <a:t>- There exists </a:t>
            </a:r>
            <a:r>
              <a:rPr lang="en-GB" dirty="0">
                <a:solidFill>
                  <a:srgbClr val="7030A0"/>
                </a:solidFill>
              </a:rPr>
              <a:t>a limit </a:t>
            </a:r>
            <a:r>
              <a:rPr lang="en-GB" dirty="0"/>
              <a:t>as to </a:t>
            </a:r>
            <a:r>
              <a:rPr lang="en-GB" dirty="0">
                <a:solidFill>
                  <a:srgbClr val="7030A0"/>
                </a:solidFill>
              </a:rPr>
              <a:t>how many other processes</a:t>
            </a:r>
            <a:r>
              <a:rPr lang="en-GB" dirty="0"/>
              <a:t> can get into their </a:t>
            </a:r>
            <a:r>
              <a:rPr lang="en-GB" dirty="0">
                <a:solidFill>
                  <a:srgbClr val="7030A0"/>
                </a:solidFill>
              </a:rPr>
              <a:t>critical sections</a:t>
            </a:r>
            <a:r>
              <a:rPr lang="en-GB" dirty="0"/>
              <a:t> after a process requests entry into its </a:t>
            </a:r>
            <a:r>
              <a:rPr lang="en-GB" dirty="0">
                <a:solidFill>
                  <a:srgbClr val="7030A0"/>
                </a:solidFill>
              </a:rPr>
              <a:t>critical section </a:t>
            </a:r>
            <a:r>
              <a:rPr lang="en-GB" dirty="0"/>
              <a:t>and before that request is granted. ( I.e. a process requesting entry into their critical section will get a turn eventually, and there is a limit as to how many other processes get to go first. )</a:t>
            </a:r>
            <a:endParaRPr lang="en-US" dirty="0"/>
          </a:p>
          <a:p>
            <a:pPr marL="457200" lvl="1" indent="0">
              <a:buNone/>
            </a:pPr>
            <a:endParaRPr lang="en-GB" dirty="0"/>
          </a:p>
        </p:txBody>
      </p:sp>
      <p:sp>
        <p:nvSpPr>
          <p:cNvPr id="3" name="Content Placeholder 2">
            <a:extLst>
              <a:ext uri="{FF2B5EF4-FFF2-40B4-BE49-F238E27FC236}">
                <a16:creationId xmlns:a16="http://schemas.microsoft.com/office/drawing/2014/main" id="{C41A9A27-45F8-4512-A21C-A25B2CD86F9A}"/>
              </a:ext>
            </a:extLst>
          </p:cNvPr>
          <p:cNvSpPr>
            <a:spLocks noGrp="1"/>
          </p:cNvSpPr>
          <p:nvPr>
            <p:ph sz="quarter" idx="10"/>
          </p:nvPr>
        </p:nvSpPr>
        <p:spPr/>
        <p:txBody>
          <a:bodyPr/>
          <a:lstStyle/>
          <a:p>
            <a:r>
              <a:rPr lang="en-GB" dirty="0"/>
              <a:t>Critical-Section Problem</a:t>
            </a:r>
          </a:p>
        </p:txBody>
      </p:sp>
    </p:spTree>
    <p:extLst>
      <p:ext uri="{BB962C8B-B14F-4D97-AF65-F5344CB8AC3E}">
        <p14:creationId xmlns:p14="http://schemas.microsoft.com/office/powerpoint/2010/main" val="2105794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3CF7EB-35D3-4982-821A-DEBA98AB9735}"/>
              </a:ext>
            </a:extLst>
          </p:cNvPr>
          <p:cNvSpPr>
            <a:spLocks noGrp="1"/>
          </p:cNvSpPr>
          <p:nvPr>
            <p:ph idx="1"/>
          </p:nvPr>
        </p:nvSpPr>
        <p:spPr>
          <a:xfrm>
            <a:off x="304800" y="959721"/>
            <a:ext cx="5334000" cy="5519834"/>
          </a:xfrm>
        </p:spPr>
        <p:txBody>
          <a:bodyPr/>
          <a:lstStyle/>
          <a:p>
            <a:pPr>
              <a:buFont typeface="Arial" panose="020B0604020202020204" pitchFamily="34" charset="0"/>
              <a:buChar char="•"/>
            </a:pPr>
            <a:r>
              <a:rPr lang="en-GB" dirty="0"/>
              <a:t>Mutex Lock: a synchronization primitive</a:t>
            </a:r>
          </a:p>
          <a:p>
            <a:pPr lvl="1">
              <a:buFont typeface="Arial" panose="020B0604020202020204" pitchFamily="34" charset="0"/>
              <a:buChar char="•"/>
            </a:pPr>
            <a:r>
              <a:rPr lang="en-GB" dirty="0"/>
              <a:t>The terminology when using mutexes is to </a:t>
            </a:r>
            <a:r>
              <a:rPr lang="en-GB" b="1" i="1" dirty="0"/>
              <a:t>acquire</a:t>
            </a:r>
            <a:r>
              <a:rPr lang="en-GB" dirty="0"/>
              <a:t> a lock prior to entering a critical section, and to </a:t>
            </a:r>
            <a:r>
              <a:rPr lang="en-GB" b="1" i="1" dirty="0"/>
              <a:t>release</a:t>
            </a:r>
            <a:r>
              <a:rPr lang="en-GB" b="1" dirty="0"/>
              <a:t> it when exiting, </a:t>
            </a:r>
            <a:endParaRPr lang="en-GB" dirty="0"/>
          </a:p>
          <a:p>
            <a:pPr lvl="1">
              <a:buFont typeface="Arial" panose="020B0604020202020204" pitchFamily="34" charset="0"/>
              <a:buChar char="•"/>
            </a:pPr>
            <a:r>
              <a:rPr lang="en-GB" dirty="0">
                <a:solidFill>
                  <a:srgbClr val="7030A0"/>
                </a:solidFill>
              </a:rPr>
              <a:t>Acquire Lock</a:t>
            </a:r>
          </a:p>
          <a:p>
            <a:pPr lvl="2">
              <a:buFont typeface="Courier New" panose="02070309020205020404" pitchFamily="49" charset="0"/>
              <a:buChar char="o"/>
            </a:pPr>
            <a:r>
              <a:rPr lang="en-GB" sz="1800" dirty="0"/>
              <a:t>Done before critical section of code</a:t>
            </a:r>
          </a:p>
          <a:p>
            <a:pPr lvl="2">
              <a:buFont typeface="Courier New" panose="02070309020205020404" pitchFamily="49" charset="0"/>
              <a:buChar char="o"/>
            </a:pPr>
            <a:r>
              <a:rPr lang="en-GB" sz="1800" dirty="0"/>
              <a:t>Returns when safe for process to enter critical section</a:t>
            </a:r>
          </a:p>
          <a:p>
            <a:pPr lvl="1">
              <a:buFont typeface="Arial" panose="020B0604020202020204" pitchFamily="34" charset="0"/>
              <a:buChar char="•"/>
            </a:pPr>
            <a:r>
              <a:rPr lang="en-GB" dirty="0">
                <a:solidFill>
                  <a:srgbClr val="7030A0"/>
                </a:solidFill>
              </a:rPr>
              <a:t>Release Lock</a:t>
            </a:r>
          </a:p>
          <a:p>
            <a:pPr lvl="2">
              <a:buFont typeface="Courier New" panose="02070309020205020404" pitchFamily="49" charset="0"/>
              <a:buChar char="o"/>
            </a:pPr>
            <a:r>
              <a:rPr lang="en-GB" sz="1800" dirty="0"/>
              <a:t>Done after critical section</a:t>
            </a:r>
          </a:p>
          <a:p>
            <a:pPr lvl="2">
              <a:buFont typeface="Courier New" panose="02070309020205020404" pitchFamily="49" charset="0"/>
              <a:buChar char="o"/>
            </a:pPr>
            <a:r>
              <a:rPr lang="en-GB" sz="1800" dirty="0"/>
              <a:t>Allows another process to acquire lock</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457200" lvl="1" indent="0">
              <a:buNone/>
            </a:pPr>
            <a:endParaRPr lang="en-US" dirty="0"/>
          </a:p>
          <a:p>
            <a:pPr>
              <a:buFont typeface="Arial" panose="020B0604020202020204" pitchFamily="34" charset="0"/>
              <a:buChar char="•"/>
            </a:pPr>
            <a:endParaRPr lang="en-GB" dirty="0"/>
          </a:p>
        </p:txBody>
      </p:sp>
      <p:sp>
        <p:nvSpPr>
          <p:cNvPr id="3" name="Content Placeholder 2">
            <a:extLst>
              <a:ext uri="{FF2B5EF4-FFF2-40B4-BE49-F238E27FC236}">
                <a16:creationId xmlns:a16="http://schemas.microsoft.com/office/drawing/2014/main" id="{48441786-C204-4966-BF46-868C544A1982}"/>
              </a:ext>
            </a:extLst>
          </p:cNvPr>
          <p:cNvSpPr>
            <a:spLocks noGrp="1"/>
          </p:cNvSpPr>
          <p:nvPr>
            <p:ph sz="quarter" idx="10"/>
          </p:nvPr>
        </p:nvSpPr>
        <p:spPr/>
        <p:txBody>
          <a:bodyPr/>
          <a:lstStyle/>
          <a:p>
            <a:r>
              <a:rPr lang="en-GB" dirty="0"/>
              <a:t>Mutex Lock</a:t>
            </a:r>
          </a:p>
        </p:txBody>
      </p:sp>
      <p:pic>
        <p:nvPicPr>
          <p:cNvPr id="3074" name="Picture 2" descr="https://www.cs.uic.edu/~jbell/CourseNotes/OperatingSystems/images/Chapter5/5_08_Locks.jpg">
            <a:extLst>
              <a:ext uri="{FF2B5EF4-FFF2-40B4-BE49-F238E27FC236}">
                <a16:creationId xmlns:a16="http://schemas.microsoft.com/office/drawing/2014/main" id="{C1D5B6FE-087D-4B31-BCF0-5C061E4276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585" r="29187"/>
          <a:stretch/>
        </p:blipFill>
        <p:spPr bwMode="auto">
          <a:xfrm>
            <a:off x="5854505" y="1844365"/>
            <a:ext cx="25908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319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19CC71-9D19-4C02-9D7A-DA76D0605FB6}"/>
              </a:ext>
            </a:extLst>
          </p:cNvPr>
          <p:cNvSpPr>
            <a:spLocks noGrp="1"/>
          </p:cNvSpPr>
          <p:nvPr>
            <p:ph idx="1"/>
          </p:nvPr>
        </p:nvSpPr>
        <p:spPr>
          <a:xfrm>
            <a:off x="304800" y="959721"/>
            <a:ext cx="5486400" cy="5519834"/>
          </a:xfrm>
        </p:spPr>
        <p:txBody>
          <a:bodyPr>
            <a:normAutofit fontScale="85000" lnSpcReduction="10000"/>
          </a:bodyPr>
          <a:lstStyle/>
          <a:p>
            <a:pPr>
              <a:buFont typeface="Arial" panose="020B0604020202020204" pitchFamily="34" charset="0"/>
              <a:buChar char="•"/>
            </a:pPr>
            <a:r>
              <a:rPr lang="en-GB" dirty="0"/>
              <a:t>Acquire and release can be implemented as shown here, based on </a:t>
            </a:r>
            <a:r>
              <a:rPr lang="en-GB" dirty="0">
                <a:solidFill>
                  <a:srgbClr val="7030A0"/>
                </a:solidFill>
              </a:rPr>
              <a:t>a boolean variable </a:t>
            </a:r>
            <a:r>
              <a:rPr lang="en-GB" dirty="0"/>
              <a:t>"available“ (as shown in figure).</a:t>
            </a:r>
          </a:p>
          <a:p>
            <a:pPr>
              <a:buFont typeface="Arial" panose="020B0604020202020204" pitchFamily="34" charset="0"/>
              <a:buChar char="•"/>
            </a:pPr>
            <a:r>
              <a:rPr lang="en-GB" dirty="0"/>
              <a:t>One problem with the implementation shown here, is the </a:t>
            </a:r>
            <a:r>
              <a:rPr lang="en-GB" dirty="0">
                <a:solidFill>
                  <a:srgbClr val="7030A0"/>
                </a:solidFill>
              </a:rPr>
              <a:t>busy loop </a:t>
            </a:r>
            <a:r>
              <a:rPr lang="en-GB" dirty="0"/>
              <a:t>used to </a:t>
            </a:r>
            <a:r>
              <a:rPr lang="en-GB" dirty="0">
                <a:solidFill>
                  <a:srgbClr val="7030A0"/>
                </a:solidFill>
              </a:rPr>
              <a:t>block processes</a:t>
            </a:r>
            <a:r>
              <a:rPr lang="en-GB" dirty="0"/>
              <a:t> in the </a:t>
            </a:r>
            <a:r>
              <a:rPr lang="en-GB" dirty="0">
                <a:solidFill>
                  <a:srgbClr val="7030A0"/>
                </a:solidFill>
              </a:rPr>
              <a:t>acquire</a:t>
            </a:r>
            <a:r>
              <a:rPr lang="en-GB" dirty="0"/>
              <a:t> phase. These types of locks are referred to as </a:t>
            </a:r>
            <a:r>
              <a:rPr lang="en-GB" b="1" i="1" dirty="0">
                <a:solidFill>
                  <a:srgbClr val="FF0000"/>
                </a:solidFill>
              </a:rPr>
              <a:t>spinlocks</a:t>
            </a:r>
            <a:r>
              <a:rPr lang="en-GB" dirty="0"/>
              <a:t>, because the CPU just sits and spins while </a:t>
            </a:r>
            <a:r>
              <a:rPr lang="en-GB" dirty="0">
                <a:solidFill>
                  <a:srgbClr val="7030A0"/>
                </a:solidFill>
              </a:rPr>
              <a:t>blocking</a:t>
            </a:r>
            <a:r>
              <a:rPr lang="en-GB" dirty="0"/>
              <a:t> the process.</a:t>
            </a:r>
          </a:p>
          <a:p>
            <a:pPr>
              <a:buFont typeface="Arial" panose="020B0604020202020204" pitchFamily="34" charset="0"/>
              <a:buChar char="•"/>
            </a:pPr>
            <a:r>
              <a:rPr lang="en-GB" dirty="0">
                <a:solidFill>
                  <a:srgbClr val="7030A0"/>
                </a:solidFill>
              </a:rPr>
              <a:t>Spinlocks</a:t>
            </a:r>
            <a:r>
              <a:rPr lang="en-GB" dirty="0"/>
              <a:t> are wasteful of </a:t>
            </a:r>
            <a:r>
              <a:rPr lang="en-GB" dirty="0" err="1">
                <a:solidFill>
                  <a:srgbClr val="7030A0"/>
                </a:solidFill>
              </a:rPr>
              <a:t>cpu</a:t>
            </a:r>
            <a:r>
              <a:rPr lang="en-GB" dirty="0">
                <a:solidFill>
                  <a:srgbClr val="7030A0"/>
                </a:solidFill>
              </a:rPr>
              <a:t> cycles</a:t>
            </a:r>
            <a:r>
              <a:rPr lang="en-GB" dirty="0"/>
              <a:t>, and are a really </a:t>
            </a:r>
            <a:r>
              <a:rPr lang="en-GB" dirty="0">
                <a:solidFill>
                  <a:srgbClr val="7030A0"/>
                </a:solidFill>
              </a:rPr>
              <a:t>bad idea </a:t>
            </a:r>
            <a:r>
              <a:rPr lang="en-GB" dirty="0"/>
              <a:t>on </a:t>
            </a:r>
            <a:r>
              <a:rPr lang="en-GB" dirty="0">
                <a:solidFill>
                  <a:srgbClr val="7030A0"/>
                </a:solidFill>
              </a:rPr>
              <a:t>single-</a:t>
            </a:r>
            <a:r>
              <a:rPr lang="en-GB" dirty="0" err="1">
                <a:solidFill>
                  <a:srgbClr val="7030A0"/>
                </a:solidFill>
              </a:rPr>
              <a:t>cpu</a:t>
            </a:r>
            <a:r>
              <a:rPr lang="en-GB" dirty="0">
                <a:solidFill>
                  <a:srgbClr val="7030A0"/>
                </a:solidFill>
              </a:rPr>
              <a:t> single-threaded machines</a:t>
            </a:r>
            <a:r>
              <a:rPr lang="en-GB" dirty="0"/>
              <a:t>, because the </a:t>
            </a:r>
            <a:r>
              <a:rPr lang="en-GB" dirty="0">
                <a:solidFill>
                  <a:srgbClr val="7030A0"/>
                </a:solidFill>
              </a:rPr>
              <a:t>spinlock blocks the entire computer</a:t>
            </a:r>
            <a:r>
              <a:rPr lang="en-GB" dirty="0"/>
              <a:t>, and </a:t>
            </a:r>
            <a:r>
              <a:rPr lang="en-GB" dirty="0">
                <a:solidFill>
                  <a:srgbClr val="7030A0"/>
                </a:solidFill>
              </a:rPr>
              <a:t>doesn't allow any other process to release the lock. </a:t>
            </a:r>
          </a:p>
          <a:p>
            <a:pPr>
              <a:buFont typeface="Arial" panose="020B0604020202020204" pitchFamily="34" charset="0"/>
              <a:buChar char="•"/>
            </a:pPr>
            <a:r>
              <a:rPr lang="en-GB" dirty="0"/>
              <a:t>On the other hand, </a:t>
            </a:r>
            <a:r>
              <a:rPr lang="en-GB" dirty="0">
                <a:solidFill>
                  <a:srgbClr val="7030A0"/>
                </a:solidFill>
              </a:rPr>
              <a:t>spinlocks do not incur </a:t>
            </a:r>
            <a:r>
              <a:rPr lang="en-GB" dirty="0"/>
              <a:t>the </a:t>
            </a:r>
            <a:r>
              <a:rPr lang="en-GB" dirty="0">
                <a:solidFill>
                  <a:srgbClr val="7030A0"/>
                </a:solidFill>
              </a:rPr>
              <a:t>overhead</a:t>
            </a:r>
            <a:r>
              <a:rPr lang="en-GB" dirty="0"/>
              <a:t> of a </a:t>
            </a:r>
            <a:r>
              <a:rPr lang="en-GB" dirty="0">
                <a:solidFill>
                  <a:srgbClr val="7030A0"/>
                </a:solidFill>
              </a:rPr>
              <a:t>context switch</a:t>
            </a:r>
            <a:r>
              <a:rPr lang="en-GB" dirty="0"/>
              <a:t>, so they are effectively used on </a:t>
            </a:r>
            <a:r>
              <a:rPr lang="en-GB" dirty="0">
                <a:solidFill>
                  <a:srgbClr val="7030A0"/>
                </a:solidFill>
              </a:rPr>
              <a:t>multi-threaded machines</a:t>
            </a:r>
            <a:r>
              <a:rPr lang="en-GB" dirty="0"/>
              <a:t> when it is </a:t>
            </a:r>
            <a:r>
              <a:rPr lang="en-GB" dirty="0">
                <a:solidFill>
                  <a:srgbClr val="7030A0"/>
                </a:solidFill>
              </a:rPr>
              <a:t>expected</a:t>
            </a:r>
            <a:r>
              <a:rPr lang="en-GB" dirty="0"/>
              <a:t> that </a:t>
            </a:r>
            <a:r>
              <a:rPr lang="en-GB" dirty="0">
                <a:solidFill>
                  <a:srgbClr val="7030A0"/>
                </a:solidFill>
              </a:rPr>
              <a:t>the lock will be released</a:t>
            </a:r>
            <a:r>
              <a:rPr lang="en-GB" dirty="0"/>
              <a:t> after a </a:t>
            </a:r>
            <a:r>
              <a:rPr lang="en-GB" dirty="0">
                <a:solidFill>
                  <a:srgbClr val="7030A0"/>
                </a:solidFill>
              </a:rPr>
              <a:t>short time</a:t>
            </a:r>
            <a:r>
              <a:rPr lang="en-GB" dirty="0"/>
              <a:t>.</a:t>
            </a:r>
          </a:p>
          <a:p>
            <a:pPr>
              <a:buFont typeface="Arial" panose="020B0604020202020204" pitchFamily="34" charset="0"/>
              <a:buChar char="•"/>
            </a:pPr>
            <a:endParaRPr lang="en-GB" dirty="0"/>
          </a:p>
          <a:p>
            <a:endParaRPr lang="en-GB" dirty="0"/>
          </a:p>
        </p:txBody>
      </p:sp>
      <p:sp>
        <p:nvSpPr>
          <p:cNvPr id="3" name="Content Placeholder 2">
            <a:extLst>
              <a:ext uri="{FF2B5EF4-FFF2-40B4-BE49-F238E27FC236}">
                <a16:creationId xmlns:a16="http://schemas.microsoft.com/office/drawing/2014/main" id="{E2DD9B08-910A-47D3-A896-DDC11F7F1385}"/>
              </a:ext>
            </a:extLst>
          </p:cNvPr>
          <p:cNvSpPr>
            <a:spLocks noGrp="1"/>
          </p:cNvSpPr>
          <p:nvPr>
            <p:ph sz="quarter" idx="10"/>
          </p:nvPr>
        </p:nvSpPr>
        <p:spPr/>
        <p:txBody>
          <a:bodyPr/>
          <a:lstStyle/>
          <a:p>
            <a:r>
              <a:rPr lang="en-GB" dirty="0"/>
              <a:t>Mutex Lock</a:t>
            </a:r>
          </a:p>
        </p:txBody>
      </p:sp>
      <p:pic>
        <p:nvPicPr>
          <p:cNvPr id="4098" name="Picture 2" descr="https://www.cs.uic.edu/~jbell/CourseNotes/OperatingSystems/images/Chapter5/5_Acquire_Release.jpg">
            <a:extLst>
              <a:ext uri="{FF2B5EF4-FFF2-40B4-BE49-F238E27FC236}">
                <a16:creationId xmlns:a16="http://schemas.microsoft.com/office/drawing/2014/main" id="{582B5021-788A-4BD7-B6D2-17E24359AD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89" t="3418" r="7895" b="3418"/>
          <a:stretch/>
        </p:blipFill>
        <p:spPr bwMode="auto">
          <a:xfrm>
            <a:off x="6206986" y="1752600"/>
            <a:ext cx="2784613"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023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0D7567-F808-4B70-824F-A997FCA6A866}"/>
              </a:ext>
            </a:extLst>
          </p:cNvPr>
          <p:cNvSpPr>
            <a:spLocks noGrp="1"/>
          </p:cNvSpPr>
          <p:nvPr>
            <p:ph idx="1"/>
          </p:nvPr>
        </p:nvSpPr>
        <p:spPr/>
        <p:txBody>
          <a:bodyPr>
            <a:normAutofit lnSpcReduction="10000"/>
          </a:bodyPr>
          <a:lstStyle/>
          <a:p>
            <a:pPr>
              <a:buFont typeface="Arial" panose="020B0604020202020204" pitchFamily="34" charset="0"/>
              <a:buChar char="•"/>
            </a:pPr>
            <a:r>
              <a:rPr lang="en-GB" sz="2000" dirty="0">
                <a:solidFill>
                  <a:srgbClr val="FF0000"/>
                </a:solidFill>
              </a:rPr>
              <a:t>Semaphores</a:t>
            </a:r>
            <a:r>
              <a:rPr lang="en-GB" sz="2000" dirty="0"/>
              <a:t> can best be described as </a:t>
            </a:r>
            <a:r>
              <a:rPr lang="en-GB" sz="2000" dirty="0">
                <a:solidFill>
                  <a:srgbClr val="FF0000"/>
                </a:solidFill>
              </a:rPr>
              <a:t>counters</a:t>
            </a:r>
            <a:r>
              <a:rPr lang="en-GB" sz="2000" dirty="0"/>
              <a:t> used to control access to </a:t>
            </a:r>
            <a:r>
              <a:rPr lang="en-GB" sz="2000" dirty="0">
                <a:solidFill>
                  <a:srgbClr val="7030A0"/>
                </a:solidFill>
              </a:rPr>
              <a:t>shared resources </a:t>
            </a:r>
            <a:r>
              <a:rPr lang="en-GB" sz="2000" dirty="0"/>
              <a:t>by multiple </a:t>
            </a:r>
            <a:r>
              <a:rPr lang="en-GB" sz="2000" dirty="0">
                <a:solidFill>
                  <a:srgbClr val="7030A0"/>
                </a:solidFill>
              </a:rPr>
              <a:t>processes.</a:t>
            </a:r>
          </a:p>
          <a:p>
            <a:pPr>
              <a:buFont typeface="Arial" panose="020B0604020202020204" pitchFamily="34" charset="0"/>
              <a:buChar char="•"/>
            </a:pPr>
            <a:r>
              <a:rPr lang="en-GB" sz="2000" dirty="0"/>
              <a:t>They are most often used as a </a:t>
            </a:r>
            <a:r>
              <a:rPr lang="en-GB" sz="2000" dirty="0">
                <a:solidFill>
                  <a:srgbClr val="7030A0"/>
                </a:solidFill>
              </a:rPr>
              <a:t>locking mechanism </a:t>
            </a:r>
            <a:r>
              <a:rPr lang="en-GB" sz="2000" dirty="0"/>
              <a:t>to prevent processes from </a:t>
            </a:r>
            <a:r>
              <a:rPr lang="en-GB" sz="2000" dirty="0">
                <a:solidFill>
                  <a:srgbClr val="7030A0"/>
                </a:solidFill>
              </a:rPr>
              <a:t>accessing </a:t>
            </a:r>
            <a:r>
              <a:rPr lang="en-GB" sz="2000" dirty="0"/>
              <a:t>a particular resource while another process is performing </a:t>
            </a:r>
            <a:r>
              <a:rPr lang="en-GB" sz="2000" dirty="0">
                <a:solidFill>
                  <a:srgbClr val="7030A0"/>
                </a:solidFill>
              </a:rPr>
              <a:t>operations</a:t>
            </a:r>
            <a:r>
              <a:rPr lang="en-GB" sz="2000" dirty="0"/>
              <a:t> on it. </a:t>
            </a:r>
          </a:p>
          <a:p>
            <a:pPr>
              <a:buFont typeface="Arial" panose="020B0604020202020204" pitchFamily="34" charset="0"/>
              <a:buChar char="•"/>
            </a:pPr>
            <a:r>
              <a:rPr lang="en-GB" sz="2000" dirty="0">
                <a:solidFill>
                  <a:srgbClr val="C00000"/>
                </a:solidFill>
              </a:rPr>
              <a:t>Semaphore</a:t>
            </a:r>
            <a:r>
              <a:rPr lang="en-GB" sz="2000" dirty="0"/>
              <a:t> is actually an old </a:t>
            </a:r>
            <a:r>
              <a:rPr lang="en-GB" sz="2000" dirty="0">
                <a:solidFill>
                  <a:srgbClr val="7030A0"/>
                </a:solidFill>
              </a:rPr>
              <a:t>railroad term</a:t>
            </a:r>
            <a:r>
              <a:rPr lang="en-GB" sz="2000" dirty="0"/>
              <a:t>, referring to the crossroad ``arms'' that prevent cars from crossing the tracks at intersections.</a:t>
            </a:r>
          </a:p>
          <a:p>
            <a:endParaRPr lang="en-GB" sz="2000" dirty="0"/>
          </a:p>
          <a:p>
            <a:r>
              <a:rPr lang="en-GB" sz="2000" dirty="0"/>
              <a:t> </a:t>
            </a:r>
          </a:p>
          <a:p>
            <a:endParaRPr lang="en-GB" sz="2000" dirty="0"/>
          </a:p>
          <a:p>
            <a:endParaRPr lang="en-GB" sz="2000" dirty="0"/>
          </a:p>
          <a:p>
            <a:pPr>
              <a:buFont typeface="Arial" panose="020B0604020202020204" pitchFamily="34" charset="0"/>
              <a:buChar char="•"/>
            </a:pPr>
            <a:r>
              <a:rPr lang="en-GB" sz="2000" dirty="0"/>
              <a:t>The same can be said about a simple semaphore set. If the semaphore is on (the arms are up), then a resource is available (cars may cross the tracks). </a:t>
            </a:r>
          </a:p>
          <a:p>
            <a:pPr>
              <a:buFont typeface="Arial" panose="020B0604020202020204" pitchFamily="34" charset="0"/>
              <a:buChar char="•"/>
            </a:pPr>
            <a:r>
              <a:rPr lang="en-GB" sz="2000" dirty="0"/>
              <a:t>However, if the semaphore is off (the arms are down), then resources are not available (the cars must wait). </a:t>
            </a:r>
          </a:p>
        </p:txBody>
      </p:sp>
      <p:sp>
        <p:nvSpPr>
          <p:cNvPr id="3" name="Content Placeholder 2">
            <a:extLst>
              <a:ext uri="{FF2B5EF4-FFF2-40B4-BE49-F238E27FC236}">
                <a16:creationId xmlns:a16="http://schemas.microsoft.com/office/drawing/2014/main" id="{ADBB3BCE-EC9F-4303-9B64-5915A2C2B04A}"/>
              </a:ext>
            </a:extLst>
          </p:cNvPr>
          <p:cNvSpPr>
            <a:spLocks noGrp="1"/>
          </p:cNvSpPr>
          <p:nvPr>
            <p:ph sz="quarter" idx="10"/>
          </p:nvPr>
        </p:nvSpPr>
        <p:spPr/>
        <p:txBody>
          <a:bodyPr>
            <a:normAutofit/>
          </a:bodyPr>
          <a:lstStyle/>
          <a:p>
            <a:pPr>
              <a:lnSpc>
                <a:spcPts val="1200"/>
              </a:lnSpc>
              <a:spcBef>
                <a:spcPts val="1000"/>
              </a:spcBef>
              <a:spcAft>
                <a:spcPts val="0"/>
              </a:spcAft>
            </a:pPr>
            <a:r>
              <a:rPr lang="en-US" dirty="0">
                <a:ea typeface="Times New Roman" panose="02020603050405020304" pitchFamily="18" charset="0"/>
              </a:rPr>
              <a:t>Semaphores</a:t>
            </a:r>
            <a:endParaRPr lang="en-GB" dirty="0">
              <a:ea typeface="Times New Roman" panose="02020603050405020304" pitchFamily="18" charset="0"/>
            </a:endParaRPr>
          </a:p>
        </p:txBody>
      </p:sp>
      <p:pic>
        <p:nvPicPr>
          <p:cNvPr id="7" name="Picture 6">
            <a:extLst>
              <a:ext uri="{FF2B5EF4-FFF2-40B4-BE49-F238E27FC236}">
                <a16:creationId xmlns:a16="http://schemas.microsoft.com/office/drawing/2014/main" id="{A15D6DB6-9A70-4D1F-AE30-30C2397A72B9}"/>
              </a:ext>
            </a:extLst>
          </p:cNvPr>
          <p:cNvPicPr>
            <a:picLocks noChangeAspect="1"/>
          </p:cNvPicPr>
          <p:nvPr/>
        </p:nvPicPr>
        <p:blipFill>
          <a:blip r:embed="rId2"/>
          <a:stretch>
            <a:fillRect/>
          </a:stretch>
        </p:blipFill>
        <p:spPr>
          <a:xfrm>
            <a:off x="3700462" y="3276601"/>
            <a:ext cx="1743075" cy="1371600"/>
          </a:xfrm>
          <a:prstGeom prst="rect">
            <a:avLst/>
          </a:prstGeom>
        </p:spPr>
      </p:pic>
    </p:spTree>
    <p:extLst>
      <p:ext uri="{BB962C8B-B14F-4D97-AF65-F5344CB8AC3E}">
        <p14:creationId xmlns:p14="http://schemas.microsoft.com/office/powerpoint/2010/main" val="126828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3BEA96-2E2C-4AF6-9F93-A45733D7FFB3}"/>
              </a:ext>
            </a:extLst>
          </p:cNvPr>
          <p:cNvSpPr>
            <a:spLocks noGrp="1"/>
          </p:cNvSpPr>
          <p:nvPr>
            <p:ph idx="1"/>
          </p:nvPr>
        </p:nvSpPr>
        <p:spPr/>
        <p:txBody>
          <a:bodyPr>
            <a:normAutofit fontScale="92500"/>
          </a:bodyPr>
          <a:lstStyle/>
          <a:p>
            <a:pPr>
              <a:buFont typeface="Arial" panose="020B0604020202020204" pitchFamily="34" charset="0"/>
              <a:buChar char="•"/>
            </a:pPr>
            <a:r>
              <a:rPr lang="en-GB" sz="2200" dirty="0">
                <a:solidFill>
                  <a:srgbClr val="C00000"/>
                </a:solidFill>
              </a:rPr>
              <a:t>Semaphores</a:t>
            </a:r>
            <a:r>
              <a:rPr lang="en-GB" sz="2200" dirty="0"/>
              <a:t> are actually implemented as </a:t>
            </a:r>
            <a:r>
              <a:rPr lang="en-GB" sz="2200" dirty="0">
                <a:solidFill>
                  <a:srgbClr val="C00000"/>
                </a:solidFill>
              </a:rPr>
              <a:t>sets</a:t>
            </a:r>
            <a:r>
              <a:rPr lang="en-GB" sz="2200" dirty="0"/>
              <a:t>.</a:t>
            </a:r>
          </a:p>
          <a:p>
            <a:pPr>
              <a:buFont typeface="Arial" panose="020B0604020202020204" pitchFamily="34" charset="0"/>
              <a:buChar char="•"/>
            </a:pPr>
            <a:r>
              <a:rPr lang="en-GB" sz="2200" dirty="0"/>
              <a:t>A given semaphore </a:t>
            </a:r>
            <a:r>
              <a:rPr lang="en-GB" sz="2200"/>
              <a:t>set can  have </a:t>
            </a:r>
            <a:r>
              <a:rPr lang="en-GB" sz="2200" dirty="0"/>
              <a:t>one semaphore (railroad example)  or more semaphores. </a:t>
            </a:r>
          </a:p>
          <a:p>
            <a:pPr>
              <a:buFont typeface="Arial" panose="020B0604020202020204" pitchFamily="34" charset="0"/>
              <a:buChar char="•"/>
            </a:pPr>
            <a:r>
              <a:rPr lang="en-GB" sz="2200" dirty="0"/>
              <a:t>Another approach: think of  </a:t>
            </a:r>
            <a:r>
              <a:rPr lang="en-GB" sz="2200" dirty="0">
                <a:solidFill>
                  <a:srgbClr val="C00000"/>
                </a:solidFill>
              </a:rPr>
              <a:t>semaphores</a:t>
            </a:r>
            <a:r>
              <a:rPr lang="en-GB" sz="2200" dirty="0"/>
              <a:t> as  </a:t>
            </a:r>
            <a:r>
              <a:rPr lang="en-GB" sz="2200" dirty="0">
                <a:solidFill>
                  <a:srgbClr val="C00000"/>
                </a:solidFill>
              </a:rPr>
              <a:t>resource counters</a:t>
            </a:r>
            <a:r>
              <a:rPr lang="en-GB" sz="2200" dirty="0"/>
              <a:t>. </a:t>
            </a:r>
          </a:p>
          <a:p>
            <a:pPr>
              <a:buFont typeface="Arial" panose="020B0604020202020204" pitchFamily="34" charset="0"/>
              <a:buChar char="•"/>
            </a:pPr>
            <a:r>
              <a:rPr lang="en-GB" sz="2200" dirty="0"/>
              <a:t>Another real world scenario: Consider a </a:t>
            </a:r>
            <a:r>
              <a:rPr lang="en-GB" sz="2200" dirty="0">
                <a:solidFill>
                  <a:srgbClr val="C00000"/>
                </a:solidFill>
              </a:rPr>
              <a:t>print spooler</a:t>
            </a:r>
            <a:r>
              <a:rPr lang="en-GB" sz="2200" dirty="0"/>
              <a:t>, capable of handling </a:t>
            </a:r>
            <a:r>
              <a:rPr lang="en-GB" sz="2200" dirty="0">
                <a:solidFill>
                  <a:srgbClr val="7030A0"/>
                </a:solidFill>
              </a:rPr>
              <a:t>multiple printers</a:t>
            </a:r>
            <a:r>
              <a:rPr lang="en-GB" sz="2200" dirty="0"/>
              <a:t>.</a:t>
            </a:r>
          </a:p>
          <a:p>
            <a:pPr>
              <a:buFont typeface="Arial" panose="020B0604020202020204" pitchFamily="34" charset="0"/>
              <a:buChar char="•"/>
            </a:pPr>
            <a:r>
              <a:rPr lang="en-GB" sz="2200" dirty="0"/>
              <a:t>Each printer handling multiple print requests. </a:t>
            </a:r>
          </a:p>
          <a:p>
            <a:pPr>
              <a:buFont typeface="Arial" panose="020B0604020202020204" pitchFamily="34" charset="0"/>
              <a:buChar char="•"/>
            </a:pPr>
            <a:r>
              <a:rPr lang="en-GB" sz="2200" dirty="0"/>
              <a:t>A  </a:t>
            </a:r>
            <a:r>
              <a:rPr lang="en-GB" sz="2200" dirty="0">
                <a:solidFill>
                  <a:srgbClr val="7030A0"/>
                </a:solidFill>
              </a:rPr>
              <a:t>print spool manager </a:t>
            </a:r>
            <a:r>
              <a:rPr lang="en-GB" sz="2200" dirty="0"/>
              <a:t>will utilize </a:t>
            </a:r>
            <a:r>
              <a:rPr lang="en-GB" sz="2200" dirty="0">
                <a:solidFill>
                  <a:srgbClr val="7030A0"/>
                </a:solidFill>
              </a:rPr>
              <a:t>semaphore sets </a:t>
            </a:r>
            <a:r>
              <a:rPr lang="en-GB" sz="2200" dirty="0"/>
              <a:t>to monitor access to each </a:t>
            </a:r>
            <a:r>
              <a:rPr lang="en-GB" sz="2200" dirty="0">
                <a:solidFill>
                  <a:srgbClr val="7030A0"/>
                </a:solidFill>
              </a:rPr>
              <a:t>printer</a:t>
            </a:r>
            <a:r>
              <a:rPr lang="en-GB" sz="2200" dirty="0"/>
              <a:t>. </a:t>
            </a:r>
          </a:p>
          <a:p>
            <a:pPr>
              <a:buFont typeface="Arial" panose="020B0604020202020204" pitchFamily="34" charset="0"/>
              <a:buChar char="•"/>
            </a:pPr>
            <a:r>
              <a:rPr lang="en-GB" sz="2200" dirty="0"/>
              <a:t>Assume in our </a:t>
            </a:r>
            <a:r>
              <a:rPr lang="en-GB" sz="2200" dirty="0">
                <a:solidFill>
                  <a:srgbClr val="7030A0"/>
                </a:solidFill>
              </a:rPr>
              <a:t>print room</a:t>
            </a:r>
            <a:r>
              <a:rPr lang="en-GB" sz="2200" dirty="0"/>
              <a:t>, we have </a:t>
            </a:r>
            <a:r>
              <a:rPr lang="en-GB" sz="2200" dirty="0">
                <a:solidFill>
                  <a:srgbClr val="7030A0"/>
                </a:solidFill>
              </a:rPr>
              <a:t>5 printers online.</a:t>
            </a:r>
          </a:p>
          <a:p>
            <a:pPr>
              <a:buFont typeface="Arial" panose="020B0604020202020204" pitchFamily="34" charset="0"/>
              <a:buChar char="•"/>
            </a:pPr>
            <a:r>
              <a:rPr lang="en-GB" sz="2200" dirty="0">
                <a:solidFill>
                  <a:srgbClr val="7030A0"/>
                </a:solidFill>
              </a:rPr>
              <a:t>Our print spool manager </a:t>
            </a:r>
            <a:r>
              <a:rPr lang="en-GB" sz="2200" dirty="0"/>
              <a:t>allocates a </a:t>
            </a:r>
            <a:r>
              <a:rPr lang="en-GB" sz="2200" dirty="0">
                <a:solidFill>
                  <a:srgbClr val="7030A0"/>
                </a:solidFill>
              </a:rPr>
              <a:t>semaphore set </a:t>
            </a:r>
            <a:r>
              <a:rPr lang="en-GB" sz="2200" dirty="0"/>
              <a:t>with </a:t>
            </a:r>
            <a:r>
              <a:rPr lang="en-GB" sz="2200" dirty="0">
                <a:solidFill>
                  <a:srgbClr val="FF0000"/>
                </a:solidFill>
              </a:rPr>
              <a:t>5 semaphores</a:t>
            </a:r>
            <a:r>
              <a:rPr lang="en-GB" sz="2200" dirty="0"/>
              <a:t> in it, one for each printer on the system.</a:t>
            </a:r>
          </a:p>
          <a:p>
            <a:pPr>
              <a:buFont typeface="Arial" panose="020B0604020202020204" pitchFamily="34" charset="0"/>
              <a:buChar char="•"/>
            </a:pPr>
            <a:r>
              <a:rPr lang="en-GB" sz="2200" dirty="0"/>
              <a:t> Since each printer is only physically capable of printing </a:t>
            </a:r>
            <a:r>
              <a:rPr lang="en-GB" sz="2200" dirty="0">
                <a:solidFill>
                  <a:srgbClr val="FF0000"/>
                </a:solidFill>
              </a:rPr>
              <a:t>one job at a time,</a:t>
            </a:r>
            <a:r>
              <a:rPr lang="en-GB" sz="2200" dirty="0"/>
              <a:t> </a:t>
            </a:r>
            <a:r>
              <a:rPr lang="en-GB" sz="2200" dirty="0">
                <a:solidFill>
                  <a:srgbClr val="FF0000"/>
                </a:solidFill>
              </a:rPr>
              <a:t>each</a:t>
            </a:r>
            <a:r>
              <a:rPr lang="en-GB" sz="2200" dirty="0"/>
              <a:t> of our </a:t>
            </a:r>
            <a:r>
              <a:rPr lang="en-GB" sz="2200" dirty="0">
                <a:solidFill>
                  <a:srgbClr val="FF0000"/>
                </a:solidFill>
              </a:rPr>
              <a:t>five semaphores </a:t>
            </a:r>
            <a:r>
              <a:rPr lang="en-GB" sz="2200" dirty="0"/>
              <a:t>in our set will be initialized to a </a:t>
            </a:r>
            <a:r>
              <a:rPr lang="en-GB" sz="2200" dirty="0">
                <a:solidFill>
                  <a:srgbClr val="FF0000"/>
                </a:solidFill>
              </a:rPr>
              <a:t>value of 1 </a:t>
            </a:r>
            <a:r>
              <a:rPr lang="en-GB" sz="2200" dirty="0"/>
              <a:t>(one), meaning that they are all online, and accepting requests. </a:t>
            </a:r>
          </a:p>
        </p:txBody>
      </p:sp>
      <p:sp>
        <p:nvSpPr>
          <p:cNvPr id="8" name="Content Placeholder 7">
            <a:extLst>
              <a:ext uri="{FF2B5EF4-FFF2-40B4-BE49-F238E27FC236}">
                <a16:creationId xmlns:a16="http://schemas.microsoft.com/office/drawing/2014/main" id="{C1B34536-C376-48F0-83B7-E8B58945C841}"/>
              </a:ext>
            </a:extLst>
          </p:cNvPr>
          <p:cNvSpPr>
            <a:spLocks noGrp="1"/>
          </p:cNvSpPr>
          <p:nvPr>
            <p:ph sz="quarter" idx="10"/>
          </p:nvPr>
        </p:nvSpPr>
        <p:spPr/>
        <p:txBody>
          <a:bodyPr/>
          <a:lstStyle/>
          <a:p>
            <a:r>
              <a:rPr lang="en-US" dirty="0">
                <a:ea typeface="Times New Roman" panose="02020603050405020304" pitchFamily="18" charset="0"/>
              </a:rPr>
              <a:t>Semaphores</a:t>
            </a:r>
            <a:endParaRPr lang="en-GB" dirty="0"/>
          </a:p>
        </p:txBody>
      </p:sp>
    </p:spTree>
    <p:extLst>
      <p:ext uri="{BB962C8B-B14F-4D97-AF65-F5344CB8AC3E}">
        <p14:creationId xmlns:p14="http://schemas.microsoft.com/office/powerpoint/2010/main" val="2535697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39842D-698E-432B-B13D-D90667892CBC}"/>
              </a:ext>
            </a:extLst>
          </p:cNvPr>
          <p:cNvSpPr>
            <a:spLocks noGrp="1"/>
          </p:cNvSpPr>
          <p:nvPr>
            <p:ph idx="1"/>
          </p:nvPr>
        </p:nvSpPr>
        <p:spPr/>
        <p:txBody>
          <a:bodyPr>
            <a:normAutofit fontScale="92500"/>
          </a:bodyPr>
          <a:lstStyle/>
          <a:p>
            <a:pPr>
              <a:buFont typeface="Arial" panose="020B0604020202020204" pitchFamily="34" charset="0"/>
              <a:buChar char="•"/>
            </a:pPr>
            <a:r>
              <a:rPr lang="en-GB" sz="2200" dirty="0"/>
              <a:t>John sends a print request to the spooler. </a:t>
            </a:r>
          </a:p>
          <a:p>
            <a:pPr>
              <a:buFont typeface="Arial" panose="020B0604020202020204" pitchFamily="34" charset="0"/>
              <a:buChar char="•"/>
            </a:pPr>
            <a:r>
              <a:rPr lang="en-GB" sz="2200" dirty="0"/>
              <a:t>The print manager looks at the semaphore set, and finds the first semaphore which has a value of one. </a:t>
            </a:r>
          </a:p>
          <a:p>
            <a:pPr>
              <a:buFont typeface="Arial" panose="020B0604020202020204" pitchFamily="34" charset="0"/>
              <a:buChar char="•"/>
            </a:pPr>
            <a:r>
              <a:rPr lang="en-GB" sz="2200" dirty="0"/>
              <a:t>Before sending John's request to the physical device, the print manager </a:t>
            </a:r>
            <a:r>
              <a:rPr lang="en-GB" sz="2200" dirty="0">
                <a:solidFill>
                  <a:srgbClr val="FF0000"/>
                </a:solidFill>
              </a:rPr>
              <a:t>decrements the semaphore </a:t>
            </a:r>
            <a:r>
              <a:rPr lang="en-GB" sz="2200" dirty="0"/>
              <a:t>for the corresponding printer. (i.e. -1). </a:t>
            </a:r>
          </a:p>
          <a:p>
            <a:pPr marL="0">
              <a:buFont typeface="Arial" panose="020B0604020202020204" pitchFamily="34" charset="0"/>
              <a:buChar char="•"/>
            </a:pPr>
            <a:r>
              <a:rPr lang="en-GB" sz="2200" dirty="0"/>
              <a:t>Now, that semaphore's value is zero. </a:t>
            </a:r>
          </a:p>
          <a:p>
            <a:pPr>
              <a:buFont typeface="Arial" panose="020B0604020202020204" pitchFamily="34" charset="0"/>
              <a:buChar char="•"/>
            </a:pPr>
            <a:r>
              <a:rPr lang="en-GB" sz="2200" dirty="0"/>
              <a:t>A value of zero represents 100% resource utilization on that semaphore. In our example, no other request can be sent to that printer until it is no longer equal to zero. </a:t>
            </a:r>
          </a:p>
          <a:p>
            <a:pPr>
              <a:buFont typeface="Arial" panose="020B0604020202020204" pitchFamily="34" charset="0"/>
              <a:buChar char="•"/>
            </a:pPr>
            <a:r>
              <a:rPr lang="en-GB" sz="2200" dirty="0"/>
              <a:t>When John's print job has completed, the </a:t>
            </a:r>
            <a:r>
              <a:rPr lang="en-GB" sz="2200" dirty="0">
                <a:solidFill>
                  <a:srgbClr val="FF0000"/>
                </a:solidFill>
              </a:rPr>
              <a:t>print manager increments the value of the semaphore </a:t>
            </a:r>
            <a:r>
              <a:rPr lang="en-GB" sz="2200" dirty="0"/>
              <a:t>which corresponds to the printer. Its value is now back up to one (1), which means it is available again. </a:t>
            </a:r>
          </a:p>
          <a:p>
            <a:pPr>
              <a:buFont typeface="Arial" panose="020B0604020202020204" pitchFamily="34" charset="0"/>
              <a:buChar char="•"/>
            </a:pPr>
            <a:r>
              <a:rPr lang="en-GB" sz="2200" dirty="0"/>
              <a:t>Naturally, if all 5 semaphores had a value of zero, that would indicate that they are all busy printing requests, and that no printers are available. </a:t>
            </a:r>
          </a:p>
        </p:txBody>
      </p:sp>
      <p:sp>
        <p:nvSpPr>
          <p:cNvPr id="8" name="Content Placeholder 7">
            <a:extLst>
              <a:ext uri="{FF2B5EF4-FFF2-40B4-BE49-F238E27FC236}">
                <a16:creationId xmlns:a16="http://schemas.microsoft.com/office/drawing/2014/main" id="{54E12EC7-B309-4A8D-ACDD-EBD4D42146AA}"/>
              </a:ext>
            </a:extLst>
          </p:cNvPr>
          <p:cNvSpPr>
            <a:spLocks noGrp="1"/>
          </p:cNvSpPr>
          <p:nvPr>
            <p:ph sz="quarter" idx="10"/>
          </p:nvPr>
        </p:nvSpPr>
        <p:spPr/>
        <p:txBody>
          <a:bodyPr/>
          <a:lstStyle/>
          <a:p>
            <a:r>
              <a:rPr lang="en-US" dirty="0">
                <a:ea typeface="Times New Roman" panose="02020603050405020304" pitchFamily="18" charset="0"/>
              </a:rPr>
              <a:t>Semaphores</a:t>
            </a:r>
            <a:endParaRPr lang="en-GB" dirty="0"/>
          </a:p>
        </p:txBody>
      </p:sp>
    </p:spTree>
    <p:extLst>
      <p:ext uri="{BB962C8B-B14F-4D97-AF65-F5344CB8AC3E}">
        <p14:creationId xmlns:p14="http://schemas.microsoft.com/office/powerpoint/2010/main" val="1170024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F338A-ECC9-4738-9F94-8E2D5AFBD2F1}"/>
              </a:ext>
            </a:extLst>
          </p:cNvPr>
          <p:cNvSpPr>
            <a:spLocks noGrp="1"/>
          </p:cNvSpPr>
          <p:nvPr>
            <p:ph idx="1"/>
          </p:nvPr>
        </p:nvSpPr>
        <p:spPr>
          <a:xfrm>
            <a:off x="304800" y="1066800"/>
            <a:ext cx="8229600" cy="5412755"/>
          </a:xfrm>
        </p:spPr>
        <p:txBody>
          <a:bodyPr/>
          <a:lstStyle/>
          <a:p>
            <a:pPr>
              <a:buFont typeface="Arial" panose="020B0604020202020204" pitchFamily="34" charset="0"/>
              <a:buChar char="•"/>
            </a:pPr>
            <a:r>
              <a:rPr lang="en-GB" sz="2200" dirty="0"/>
              <a:t>Semaphores, when thought of as </a:t>
            </a:r>
            <a:r>
              <a:rPr lang="en-GB" sz="2200" dirty="0">
                <a:solidFill>
                  <a:srgbClr val="FF0000"/>
                </a:solidFill>
              </a:rPr>
              <a:t>resource counters</a:t>
            </a:r>
            <a:r>
              <a:rPr lang="en-GB" sz="2200" dirty="0"/>
              <a:t>, may be initialized to </a:t>
            </a:r>
            <a:r>
              <a:rPr lang="en-GB" sz="2200" dirty="0">
                <a:solidFill>
                  <a:srgbClr val="FF0000"/>
                </a:solidFill>
              </a:rPr>
              <a:t>any positive integer value</a:t>
            </a:r>
            <a:r>
              <a:rPr lang="en-GB" sz="2200" dirty="0"/>
              <a:t>, and are </a:t>
            </a:r>
            <a:r>
              <a:rPr lang="en-GB" sz="2200" dirty="0">
                <a:solidFill>
                  <a:srgbClr val="FF0000"/>
                </a:solidFill>
              </a:rPr>
              <a:t>not limited </a:t>
            </a:r>
            <a:r>
              <a:rPr lang="en-GB" sz="2200" dirty="0"/>
              <a:t>to either being </a:t>
            </a:r>
            <a:r>
              <a:rPr lang="en-GB" sz="2200" dirty="0">
                <a:solidFill>
                  <a:srgbClr val="FF0000"/>
                </a:solidFill>
              </a:rPr>
              <a:t>zero or one</a:t>
            </a:r>
            <a:r>
              <a:rPr lang="en-GB" sz="2200" dirty="0"/>
              <a:t>. </a:t>
            </a:r>
          </a:p>
          <a:p>
            <a:pPr>
              <a:buFont typeface="Arial" panose="020B0604020202020204" pitchFamily="34" charset="0"/>
              <a:buChar char="•"/>
            </a:pPr>
            <a:endParaRPr lang="en-GB" sz="2200" dirty="0"/>
          </a:p>
          <a:p>
            <a:pPr>
              <a:buFont typeface="Arial" panose="020B0604020202020204" pitchFamily="34" charset="0"/>
              <a:buChar char="•"/>
            </a:pPr>
            <a:r>
              <a:rPr lang="en-GB" sz="2200" dirty="0"/>
              <a:t>If it were possible for each of our five printers to </a:t>
            </a:r>
            <a:r>
              <a:rPr lang="en-GB" sz="2200" dirty="0">
                <a:solidFill>
                  <a:srgbClr val="FF0000"/>
                </a:solidFill>
              </a:rPr>
              <a:t>handle 10 print jobs at a time</a:t>
            </a:r>
            <a:r>
              <a:rPr lang="en-GB" sz="2200" dirty="0"/>
              <a:t>, we could initialize each of our semaphores to 10, </a:t>
            </a:r>
            <a:r>
              <a:rPr lang="en-GB" sz="2200" dirty="0">
                <a:solidFill>
                  <a:srgbClr val="FF0000"/>
                </a:solidFill>
              </a:rPr>
              <a:t>decrementing</a:t>
            </a:r>
            <a:r>
              <a:rPr lang="en-GB" sz="2200" dirty="0"/>
              <a:t> </a:t>
            </a:r>
            <a:r>
              <a:rPr lang="en-GB" sz="2200" dirty="0">
                <a:solidFill>
                  <a:srgbClr val="FF0000"/>
                </a:solidFill>
              </a:rPr>
              <a:t>by one </a:t>
            </a:r>
            <a:r>
              <a:rPr lang="en-GB" sz="2200" dirty="0"/>
              <a:t>for every </a:t>
            </a:r>
            <a:r>
              <a:rPr lang="en-GB" sz="2200" dirty="0">
                <a:solidFill>
                  <a:srgbClr val="FF0000"/>
                </a:solidFill>
              </a:rPr>
              <a:t>new job</a:t>
            </a:r>
            <a:r>
              <a:rPr lang="en-GB" sz="2200" dirty="0"/>
              <a:t>, and </a:t>
            </a:r>
            <a:r>
              <a:rPr lang="en-GB" sz="2200" dirty="0">
                <a:solidFill>
                  <a:srgbClr val="FF0000"/>
                </a:solidFill>
              </a:rPr>
              <a:t>incrementing by one </a:t>
            </a:r>
            <a:r>
              <a:rPr lang="en-GB" sz="2200" dirty="0"/>
              <a:t>whenever a print job was </a:t>
            </a:r>
            <a:r>
              <a:rPr lang="en-GB" sz="2200" dirty="0">
                <a:solidFill>
                  <a:srgbClr val="FF0000"/>
                </a:solidFill>
              </a:rPr>
              <a:t>finished</a:t>
            </a:r>
            <a:r>
              <a:rPr lang="en-GB" sz="2200" dirty="0"/>
              <a:t>. </a:t>
            </a:r>
          </a:p>
          <a:p>
            <a:pPr>
              <a:buFont typeface="Arial" panose="020B0604020202020204" pitchFamily="34" charset="0"/>
              <a:buChar char="•"/>
            </a:pPr>
            <a:endParaRPr lang="en-GB" sz="2200" dirty="0"/>
          </a:p>
          <a:p>
            <a:pPr lvl="0">
              <a:buFont typeface="Arial" panose="020B0604020202020204" pitchFamily="34" charset="0"/>
              <a:buChar char="•"/>
            </a:pPr>
            <a:r>
              <a:rPr lang="en-GB" sz="2200" dirty="0">
                <a:solidFill>
                  <a:srgbClr val="FF0000"/>
                </a:solidFill>
              </a:rPr>
              <a:t>Semaphores</a:t>
            </a:r>
            <a:r>
              <a:rPr lang="en-GB" sz="2200" dirty="0">
                <a:solidFill>
                  <a:prstClr val="black"/>
                </a:solidFill>
              </a:rPr>
              <a:t> have a close working relationship with </a:t>
            </a:r>
            <a:r>
              <a:rPr lang="en-GB" sz="2200" dirty="0">
                <a:solidFill>
                  <a:srgbClr val="FF0000"/>
                </a:solidFill>
              </a:rPr>
              <a:t>shared memory </a:t>
            </a:r>
            <a:r>
              <a:rPr lang="en-GB" sz="2200" dirty="0">
                <a:solidFill>
                  <a:prstClr val="black"/>
                </a:solidFill>
              </a:rPr>
              <a:t>segments, acting as a watchdog to prevent multiple writes to the same memory segment.</a:t>
            </a:r>
          </a:p>
          <a:p>
            <a:pPr>
              <a:buFont typeface="Arial" panose="020B0604020202020204" pitchFamily="34" charset="0"/>
              <a:buChar char="•"/>
            </a:pPr>
            <a:endParaRPr lang="en-GB" sz="2200" dirty="0"/>
          </a:p>
        </p:txBody>
      </p:sp>
      <p:sp>
        <p:nvSpPr>
          <p:cNvPr id="8" name="Content Placeholder 7">
            <a:extLst>
              <a:ext uri="{FF2B5EF4-FFF2-40B4-BE49-F238E27FC236}">
                <a16:creationId xmlns:a16="http://schemas.microsoft.com/office/drawing/2014/main" id="{F8F1FDB0-7880-458E-8893-2F6C2FCB4F4E}"/>
              </a:ext>
            </a:extLst>
          </p:cNvPr>
          <p:cNvSpPr>
            <a:spLocks noGrp="1"/>
          </p:cNvSpPr>
          <p:nvPr>
            <p:ph sz="quarter" idx="10"/>
          </p:nvPr>
        </p:nvSpPr>
        <p:spPr/>
        <p:txBody>
          <a:bodyPr/>
          <a:lstStyle/>
          <a:p>
            <a:r>
              <a:rPr lang="en-US" dirty="0">
                <a:ea typeface="Times New Roman" panose="02020603050405020304" pitchFamily="18" charset="0"/>
              </a:rPr>
              <a:t>Semaphores</a:t>
            </a:r>
            <a:endParaRPr lang="en-GB" dirty="0"/>
          </a:p>
        </p:txBody>
      </p:sp>
    </p:spTree>
    <p:extLst>
      <p:ext uri="{BB962C8B-B14F-4D97-AF65-F5344CB8AC3E}">
        <p14:creationId xmlns:p14="http://schemas.microsoft.com/office/powerpoint/2010/main" val="178377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76200" y="4419600"/>
            <a:ext cx="8915400" cy="1600200"/>
          </a:xfrm>
        </p:spPr>
        <p:txBody>
          <a:bodyPr/>
          <a:lstStyle/>
          <a:p>
            <a:r>
              <a:rPr lang="en-US" dirty="0"/>
              <a:t>Concurrent  Programming: Threads, Synchronization features(semaphores, monitors, locks), Shared Memory </a:t>
            </a:r>
          </a:p>
        </p:txBody>
      </p:sp>
    </p:spTree>
    <p:extLst>
      <p:ext uri="{BB962C8B-B14F-4D97-AF65-F5344CB8AC3E}">
        <p14:creationId xmlns:p14="http://schemas.microsoft.com/office/powerpoint/2010/main" val="3170494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C1745E-5772-4C41-B69B-B5F7780AAE3C}"/>
              </a:ext>
            </a:extLst>
          </p:cNvPr>
          <p:cNvSpPr>
            <a:spLocks noGrp="1"/>
          </p:cNvSpPr>
          <p:nvPr>
            <p:ph idx="1"/>
          </p:nvPr>
        </p:nvSpPr>
        <p:spPr>
          <a:xfrm>
            <a:off x="76200" y="959721"/>
            <a:ext cx="6019800" cy="5519834"/>
          </a:xfrm>
        </p:spPr>
        <p:txBody>
          <a:bodyPr>
            <a:normAutofit fontScale="92500" lnSpcReduction="10000"/>
          </a:bodyPr>
          <a:lstStyle/>
          <a:p>
            <a:pPr>
              <a:buFont typeface="Arial" panose="020B0604020202020204" pitchFamily="34" charset="0"/>
              <a:buChar char="•"/>
            </a:pPr>
            <a:r>
              <a:rPr lang="en-GB" dirty="0"/>
              <a:t>The dining philosophers problem is a classic synchronization problem involving the allocation of limited resources amongst a group of processes in a deadlock-free and starvation-free manner:</a:t>
            </a:r>
          </a:p>
          <a:p>
            <a:pPr lvl="1">
              <a:buFont typeface="Arial" panose="020B0604020202020204" pitchFamily="34" charset="0"/>
              <a:buChar char="•"/>
            </a:pPr>
            <a:r>
              <a:rPr lang="en-GB" dirty="0"/>
              <a:t>Consider five philosophers sitting around a table, in which there are five chopsticks evenly distributed and an endless bowl of rice in the </a:t>
            </a:r>
            <a:r>
              <a:rPr lang="en-GB" dirty="0" err="1"/>
              <a:t>center</a:t>
            </a:r>
            <a:r>
              <a:rPr lang="en-GB" dirty="0"/>
              <a:t>, as shown in the diagram below. ( There is exactly one chopstick between each pair of dining philosophers. )</a:t>
            </a:r>
          </a:p>
          <a:p>
            <a:pPr lvl="1">
              <a:buFont typeface="Arial" panose="020B0604020202020204" pitchFamily="34" charset="0"/>
              <a:buChar char="•"/>
            </a:pPr>
            <a:r>
              <a:rPr lang="en-GB" dirty="0"/>
              <a:t>These philosophers spend their lives alternating between two activities: eating and thinking.</a:t>
            </a:r>
          </a:p>
          <a:p>
            <a:pPr lvl="1">
              <a:buFont typeface="Arial" panose="020B0604020202020204" pitchFamily="34" charset="0"/>
              <a:buChar char="•"/>
            </a:pPr>
            <a:r>
              <a:rPr lang="en-GB" dirty="0"/>
              <a:t>When it is time for a philosopher to eat, it must first acquire two chopsticks - one from their left and one from their right.</a:t>
            </a:r>
          </a:p>
          <a:p>
            <a:pPr lvl="1">
              <a:buFont typeface="Arial" panose="020B0604020202020204" pitchFamily="34" charset="0"/>
              <a:buChar char="•"/>
            </a:pPr>
            <a:r>
              <a:rPr lang="en-GB" dirty="0"/>
              <a:t>When a philosopher thinks, it puts down both chopsticks in their original locations.</a:t>
            </a:r>
          </a:p>
          <a:p>
            <a:endParaRPr lang="en-GB" dirty="0"/>
          </a:p>
        </p:txBody>
      </p:sp>
      <p:sp>
        <p:nvSpPr>
          <p:cNvPr id="3" name="Content Placeholder 2">
            <a:extLst>
              <a:ext uri="{FF2B5EF4-FFF2-40B4-BE49-F238E27FC236}">
                <a16:creationId xmlns:a16="http://schemas.microsoft.com/office/drawing/2014/main" id="{AD9F02CE-70D0-4E9E-902F-2F45DC095EE8}"/>
              </a:ext>
            </a:extLst>
          </p:cNvPr>
          <p:cNvSpPr>
            <a:spLocks noGrp="1"/>
          </p:cNvSpPr>
          <p:nvPr>
            <p:ph sz="quarter" idx="10"/>
          </p:nvPr>
        </p:nvSpPr>
        <p:spPr/>
        <p:txBody>
          <a:bodyPr/>
          <a:lstStyle/>
          <a:p>
            <a:r>
              <a:rPr lang="en-GB" dirty="0"/>
              <a:t>Dining-Philosophers Problem</a:t>
            </a:r>
          </a:p>
        </p:txBody>
      </p:sp>
      <p:pic>
        <p:nvPicPr>
          <p:cNvPr id="7170" name="Picture 2" descr="https://www.cs.uic.edu/~jbell/CourseNotes/OperatingSystems/images/Chapter5/5_13_DiningPhilosophers.jpg">
            <a:extLst>
              <a:ext uri="{FF2B5EF4-FFF2-40B4-BE49-F238E27FC236}">
                <a16:creationId xmlns:a16="http://schemas.microsoft.com/office/drawing/2014/main" id="{5083B893-AB13-43E6-B16C-703266995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280" y="2275759"/>
            <a:ext cx="290512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336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E9636F-C8A6-4975-A279-3EA40887E0DA}"/>
              </a:ext>
            </a:extLst>
          </p:cNvPr>
          <p:cNvSpPr>
            <a:spLocks noGrp="1"/>
          </p:cNvSpPr>
          <p:nvPr>
            <p:ph idx="1"/>
          </p:nvPr>
        </p:nvSpPr>
        <p:spPr>
          <a:xfrm>
            <a:off x="76200" y="953189"/>
            <a:ext cx="5715000" cy="5519834"/>
          </a:xfrm>
        </p:spPr>
        <p:txBody>
          <a:bodyPr>
            <a:normAutofit lnSpcReduction="10000"/>
          </a:bodyPr>
          <a:lstStyle/>
          <a:p>
            <a:pPr>
              <a:buFont typeface="Arial" panose="020B0604020202020204" pitchFamily="34" charset="0"/>
              <a:buChar char="•"/>
            </a:pPr>
            <a:r>
              <a:rPr lang="en-GB" dirty="0"/>
              <a:t>One possible solution, as shown in the following code section, is to use a set of five semaphores ( chopsticks[ 5 ] ), and to have each hungry philosopher first wait on their left chopstick ( chopsticks[ </a:t>
            </a:r>
            <a:r>
              <a:rPr lang="en-GB" dirty="0" err="1"/>
              <a:t>i</a:t>
            </a:r>
            <a:r>
              <a:rPr lang="en-GB" dirty="0"/>
              <a:t> ] ), and then wait on their right chopstick ( chopsticks[ ( </a:t>
            </a:r>
            <a:r>
              <a:rPr lang="en-GB" dirty="0" err="1"/>
              <a:t>i</a:t>
            </a:r>
            <a:r>
              <a:rPr lang="en-GB" dirty="0"/>
              <a:t> + 1 ) % 5 ] ).</a:t>
            </a:r>
          </a:p>
          <a:p>
            <a:pPr>
              <a:buFont typeface="Arial" panose="020B0604020202020204" pitchFamily="34" charset="0"/>
              <a:buChar char="•"/>
            </a:pPr>
            <a:r>
              <a:rPr lang="en-GB" dirty="0"/>
              <a:t>But suppose that all five philosophers get hungry at the same time, and each starts by picking up their left chopstick. They then look for their right chopstick, but because it is unavailable, they wait for it, forever, and eventually all the philosophers starve due to the resulting deadlock.</a:t>
            </a:r>
          </a:p>
          <a:p>
            <a:pPr>
              <a:buFont typeface="Arial" panose="020B0604020202020204" pitchFamily="34" charset="0"/>
              <a:buChar char="•"/>
            </a:pPr>
            <a:endParaRPr lang="en-GB" dirty="0"/>
          </a:p>
          <a:p>
            <a:endParaRPr lang="en-GB" dirty="0"/>
          </a:p>
        </p:txBody>
      </p:sp>
      <p:sp>
        <p:nvSpPr>
          <p:cNvPr id="3" name="Content Placeholder 2">
            <a:extLst>
              <a:ext uri="{FF2B5EF4-FFF2-40B4-BE49-F238E27FC236}">
                <a16:creationId xmlns:a16="http://schemas.microsoft.com/office/drawing/2014/main" id="{7EB2D121-85B7-4A0F-B976-801E475F0C5E}"/>
              </a:ext>
            </a:extLst>
          </p:cNvPr>
          <p:cNvSpPr>
            <a:spLocks noGrp="1"/>
          </p:cNvSpPr>
          <p:nvPr>
            <p:ph sz="quarter" idx="10"/>
          </p:nvPr>
        </p:nvSpPr>
        <p:spPr/>
        <p:txBody>
          <a:bodyPr>
            <a:normAutofit fontScale="70000" lnSpcReduction="20000"/>
          </a:bodyPr>
          <a:lstStyle/>
          <a:p>
            <a:r>
              <a:rPr lang="en-GB" dirty="0"/>
              <a:t>Possible solution to Dinning Philosophers</a:t>
            </a:r>
          </a:p>
        </p:txBody>
      </p:sp>
      <p:pic>
        <p:nvPicPr>
          <p:cNvPr id="8194" name="Picture 2" descr="https://www.cs.uic.edu/~jbell/CourseNotes/OperatingSystems/images/Chapter5/5_14_Philosopher_i.jpg">
            <a:extLst>
              <a:ext uri="{FF2B5EF4-FFF2-40B4-BE49-F238E27FC236}">
                <a16:creationId xmlns:a16="http://schemas.microsoft.com/office/drawing/2014/main" id="{40EA3DFD-EECF-4E37-9BEB-3F68752E07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370"/>
          <a:stretch/>
        </p:blipFill>
        <p:spPr bwMode="auto">
          <a:xfrm>
            <a:off x="5638800" y="1447800"/>
            <a:ext cx="3429000" cy="4190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770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BB76D-DFB5-44D3-82E2-7341C13629E4}"/>
              </a:ext>
            </a:extLst>
          </p:cNvPr>
          <p:cNvSpPr>
            <a:spLocks noGrp="1"/>
          </p:cNvSpPr>
          <p:nvPr>
            <p:ph idx="1"/>
          </p:nvPr>
        </p:nvSpPr>
        <p:spPr>
          <a:xfrm>
            <a:off x="304800" y="959721"/>
            <a:ext cx="4648200" cy="5519834"/>
          </a:xfrm>
        </p:spPr>
        <p:txBody>
          <a:bodyPr>
            <a:normAutofit fontScale="92500"/>
          </a:bodyPr>
          <a:lstStyle/>
          <a:p>
            <a:pPr>
              <a:buFont typeface="Arial" panose="020B0604020202020204" pitchFamily="34" charset="0"/>
              <a:buChar char="•"/>
            </a:pPr>
            <a:r>
              <a:rPr lang="en-GB" dirty="0"/>
              <a:t>A monitor is essentially a class, in which all data is private, and with the special restriction that only one method within any given monitor object may be active at the same time. </a:t>
            </a:r>
          </a:p>
          <a:p>
            <a:pPr>
              <a:buFont typeface="Arial" panose="020B0604020202020204" pitchFamily="34" charset="0"/>
              <a:buChar char="•"/>
            </a:pPr>
            <a:r>
              <a:rPr lang="en-GB" dirty="0"/>
              <a:t>An additional restriction is that monitor methods may only access the shared data within the monitor and any data passed to them as parameters. I.e. they cannot access any data external to the monitor.</a:t>
            </a:r>
          </a:p>
          <a:p>
            <a:pPr>
              <a:buFont typeface="Arial" panose="020B0604020202020204" pitchFamily="34" charset="0"/>
              <a:buChar char="•"/>
            </a:pPr>
            <a:r>
              <a:rPr lang="en-GB" dirty="0"/>
              <a:t>Example: Transaction on Bank Account</a:t>
            </a:r>
          </a:p>
          <a:p>
            <a:endParaRPr lang="en-GB" dirty="0"/>
          </a:p>
        </p:txBody>
      </p:sp>
      <p:sp>
        <p:nvSpPr>
          <p:cNvPr id="3" name="Content Placeholder 2">
            <a:extLst>
              <a:ext uri="{FF2B5EF4-FFF2-40B4-BE49-F238E27FC236}">
                <a16:creationId xmlns:a16="http://schemas.microsoft.com/office/drawing/2014/main" id="{59D98703-A6C3-430F-A5D5-0DBFA1ECFC09}"/>
              </a:ext>
            </a:extLst>
          </p:cNvPr>
          <p:cNvSpPr>
            <a:spLocks noGrp="1"/>
          </p:cNvSpPr>
          <p:nvPr>
            <p:ph sz="quarter" idx="10"/>
          </p:nvPr>
        </p:nvSpPr>
        <p:spPr/>
        <p:txBody>
          <a:bodyPr/>
          <a:lstStyle/>
          <a:p>
            <a:r>
              <a:rPr lang="en-GB" dirty="0"/>
              <a:t>Monitor</a:t>
            </a:r>
          </a:p>
        </p:txBody>
      </p:sp>
      <p:pic>
        <p:nvPicPr>
          <p:cNvPr id="9218" name="Picture 2" descr="https://www.cs.uic.edu/~jbell/CourseNotes/OperatingSystems/images/Chapter5/5_15_Monitor.jpg">
            <a:extLst>
              <a:ext uri="{FF2B5EF4-FFF2-40B4-BE49-F238E27FC236}">
                <a16:creationId xmlns:a16="http://schemas.microsoft.com/office/drawing/2014/main" id="{B3C166C3-71D4-4760-810F-073BC908B3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64" r="6452"/>
          <a:stretch/>
        </p:blipFill>
        <p:spPr bwMode="auto">
          <a:xfrm>
            <a:off x="4814668" y="1024011"/>
            <a:ext cx="3749836" cy="5350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1528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EAE5DA-279C-4490-8782-A230125DFC29}"/>
              </a:ext>
            </a:extLst>
          </p:cNvPr>
          <p:cNvSpPr>
            <a:spLocks noGrp="1"/>
          </p:cNvSpPr>
          <p:nvPr>
            <p:ph idx="1"/>
          </p:nvPr>
        </p:nvSpPr>
        <p:spPr>
          <a:xfrm>
            <a:off x="304800" y="959721"/>
            <a:ext cx="8229600" cy="5519834"/>
          </a:xfrm>
        </p:spPr>
        <p:txBody>
          <a:bodyPr/>
          <a:lstStyle/>
          <a:p>
            <a:pPr>
              <a:buFont typeface="Arial" panose="020B0604020202020204" pitchFamily="34" charset="0"/>
              <a:buChar char="•"/>
            </a:pPr>
            <a:r>
              <a:rPr lang="en-GB" dirty="0"/>
              <a:t>A schematic of a monitor, with an entry queue of processes waiting their turn to execute monitor operations ( methods. )</a:t>
            </a:r>
          </a:p>
        </p:txBody>
      </p:sp>
      <p:sp>
        <p:nvSpPr>
          <p:cNvPr id="3" name="Content Placeholder 2">
            <a:extLst>
              <a:ext uri="{FF2B5EF4-FFF2-40B4-BE49-F238E27FC236}">
                <a16:creationId xmlns:a16="http://schemas.microsoft.com/office/drawing/2014/main" id="{76E7C869-67E1-4737-970B-5BCE7E41E9AD}"/>
              </a:ext>
            </a:extLst>
          </p:cNvPr>
          <p:cNvSpPr>
            <a:spLocks noGrp="1"/>
          </p:cNvSpPr>
          <p:nvPr>
            <p:ph sz="quarter" idx="10"/>
          </p:nvPr>
        </p:nvSpPr>
        <p:spPr/>
        <p:txBody>
          <a:bodyPr/>
          <a:lstStyle/>
          <a:p>
            <a:r>
              <a:rPr lang="en-GB" dirty="0"/>
              <a:t>Monitor</a:t>
            </a:r>
          </a:p>
        </p:txBody>
      </p:sp>
      <p:pic>
        <p:nvPicPr>
          <p:cNvPr id="10242" name="Picture 2" descr="https://www.cs.uic.edu/~jbell/CourseNotes/OperatingSystems/images/Chapter5/5_16_MonitorSchematic.jpg">
            <a:extLst>
              <a:ext uri="{FF2B5EF4-FFF2-40B4-BE49-F238E27FC236}">
                <a16:creationId xmlns:a16="http://schemas.microsoft.com/office/drawing/2014/main" id="{A8741D25-C55D-49B9-988F-4E238561A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286000"/>
            <a:ext cx="5715000" cy="3803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651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30879E-4808-410C-BE84-08098AA81B5A}"/>
              </a:ext>
            </a:extLst>
          </p:cNvPr>
          <p:cNvSpPr>
            <a:spLocks noGrp="1"/>
          </p:cNvSpPr>
          <p:nvPr>
            <p:ph idx="1"/>
          </p:nvPr>
        </p:nvSpPr>
        <p:spPr>
          <a:xfrm>
            <a:off x="304800" y="959721"/>
            <a:ext cx="8229600" cy="5519834"/>
          </a:xfrm>
        </p:spPr>
        <p:txBody>
          <a:bodyPr>
            <a:normAutofit/>
          </a:bodyPr>
          <a:lstStyle/>
          <a:p>
            <a:pPr>
              <a:buFont typeface="Arial" panose="020B0604020202020204" pitchFamily="34" charset="0"/>
              <a:buChar char="•"/>
            </a:pPr>
            <a:r>
              <a:rPr lang="en-GB" dirty="0"/>
              <a:t>In order to fully realize the potential of monitors, we need to introduce one additional new data type, known as a </a:t>
            </a:r>
            <a:r>
              <a:rPr lang="en-GB" b="1" i="1" dirty="0"/>
              <a:t>condition</a:t>
            </a:r>
            <a:r>
              <a:rPr lang="en-GB" dirty="0"/>
              <a:t>.</a:t>
            </a:r>
          </a:p>
          <a:p>
            <a:pPr lvl="1">
              <a:buFont typeface="Arial" panose="020B0604020202020204" pitchFamily="34" charset="0"/>
              <a:buChar char="•"/>
            </a:pPr>
            <a:r>
              <a:rPr lang="en-GB" dirty="0"/>
              <a:t>A variable of type condition has only two legal operations, </a:t>
            </a:r>
            <a:r>
              <a:rPr lang="en-GB" b="1" i="1" dirty="0"/>
              <a:t>wait</a:t>
            </a:r>
            <a:r>
              <a:rPr lang="en-GB" dirty="0"/>
              <a:t> and </a:t>
            </a:r>
            <a:r>
              <a:rPr lang="en-GB" b="1" i="1" dirty="0"/>
              <a:t>signal</a:t>
            </a:r>
            <a:r>
              <a:rPr lang="en-GB" i="1" dirty="0"/>
              <a:t>.</a:t>
            </a:r>
            <a:r>
              <a:rPr lang="en-GB" dirty="0"/>
              <a:t> I.e. if X was defined as type condition, then legal operations would be </a:t>
            </a:r>
            <a:r>
              <a:rPr lang="en-GB" dirty="0" err="1"/>
              <a:t>X.wait</a:t>
            </a:r>
            <a:r>
              <a:rPr lang="en-GB" dirty="0"/>
              <a:t>( ) and </a:t>
            </a:r>
            <a:r>
              <a:rPr lang="en-GB" dirty="0" err="1"/>
              <a:t>X.signal</a:t>
            </a:r>
            <a:r>
              <a:rPr lang="en-GB" dirty="0"/>
              <a:t>()</a:t>
            </a:r>
          </a:p>
          <a:p>
            <a:pPr lvl="1">
              <a:buFont typeface="Arial" panose="020B0604020202020204" pitchFamily="34" charset="0"/>
              <a:buChar char="•"/>
            </a:pPr>
            <a:r>
              <a:rPr lang="en-GB" dirty="0"/>
              <a:t>The wait operation blocks a process until some other process calls signal, and adds the blocked process onto a list associated with that condition.</a:t>
            </a:r>
          </a:p>
          <a:p>
            <a:pPr lvl="1">
              <a:buFont typeface="Arial" panose="020B0604020202020204" pitchFamily="34" charset="0"/>
              <a:buChar char="•"/>
            </a:pPr>
            <a:r>
              <a:rPr lang="en-GB" dirty="0"/>
              <a:t>The signal process does nothing if there are no processes waiting on that condition. Otherwise it wakes up exactly one process from the condition's list of waiting processes. </a:t>
            </a:r>
          </a:p>
        </p:txBody>
      </p:sp>
      <p:sp>
        <p:nvSpPr>
          <p:cNvPr id="3" name="Content Placeholder 2">
            <a:extLst>
              <a:ext uri="{FF2B5EF4-FFF2-40B4-BE49-F238E27FC236}">
                <a16:creationId xmlns:a16="http://schemas.microsoft.com/office/drawing/2014/main" id="{53C3E063-24E7-458A-92B6-371E9B3453B1}"/>
              </a:ext>
            </a:extLst>
          </p:cNvPr>
          <p:cNvSpPr>
            <a:spLocks noGrp="1"/>
          </p:cNvSpPr>
          <p:nvPr>
            <p:ph sz="quarter" idx="10"/>
          </p:nvPr>
        </p:nvSpPr>
        <p:spPr/>
        <p:txBody>
          <a:bodyPr/>
          <a:lstStyle/>
          <a:p>
            <a:r>
              <a:rPr lang="en-GB" dirty="0"/>
              <a:t>Monitor</a:t>
            </a:r>
          </a:p>
        </p:txBody>
      </p:sp>
    </p:spTree>
    <p:extLst>
      <p:ext uri="{BB962C8B-B14F-4D97-AF65-F5344CB8AC3E}">
        <p14:creationId xmlns:p14="http://schemas.microsoft.com/office/powerpoint/2010/main" val="2355176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F8B39-0F1D-42F5-807B-A21CE67F3155}"/>
              </a:ext>
            </a:extLst>
          </p:cNvPr>
          <p:cNvSpPr>
            <a:spLocks noGrp="1"/>
          </p:cNvSpPr>
          <p:nvPr>
            <p:ph idx="1"/>
          </p:nvPr>
        </p:nvSpPr>
        <p:spPr>
          <a:xfrm>
            <a:off x="65648" y="959721"/>
            <a:ext cx="4495800" cy="5519834"/>
          </a:xfrm>
        </p:spPr>
        <p:txBody>
          <a:bodyPr/>
          <a:lstStyle/>
          <a:p>
            <a:pPr>
              <a:buFont typeface="Arial" panose="020B0604020202020204" pitchFamily="34" charset="0"/>
              <a:buChar char="•"/>
            </a:pPr>
            <a:r>
              <a:rPr lang="en-GB" dirty="0"/>
              <a:t>Figure illustrates a monitor that includes condition variables within its data space. </a:t>
            </a:r>
          </a:p>
          <a:p>
            <a:pPr>
              <a:buFont typeface="Arial" panose="020B0604020202020204" pitchFamily="34" charset="0"/>
              <a:buChar char="•"/>
            </a:pPr>
            <a:r>
              <a:rPr lang="en-GB" dirty="0"/>
              <a:t>Note that the condition variables, along with the list of processes currently waiting for the conditions, are in the data space of the monitor - The processes on these lists are not "in" the monitor, in the sense that they are not executing any code in the monitor.</a:t>
            </a:r>
          </a:p>
          <a:p>
            <a:endParaRPr lang="en-GB" dirty="0"/>
          </a:p>
        </p:txBody>
      </p:sp>
      <p:sp>
        <p:nvSpPr>
          <p:cNvPr id="3" name="Content Placeholder 2">
            <a:extLst>
              <a:ext uri="{FF2B5EF4-FFF2-40B4-BE49-F238E27FC236}">
                <a16:creationId xmlns:a16="http://schemas.microsoft.com/office/drawing/2014/main" id="{7C2EBAD5-53D9-409F-980E-A7AF41CE9B59}"/>
              </a:ext>
            </a:extLst>
          </p:cNvPr>
          <p:cNvSpPr>
            <a:spLocks noGrp="1"/>
          </p:cNvSpPr>
          <p:nvPr>
            <p:ph sz="quarter" idx="10"/>
          </p:nvPr>
        </p:nvSpPr>
        <p:spPr/>
        <p:txBody>
          <a:bodyPr/>
          <a:lstStyle/>
          <a:p>
            <a:r>
              <a:rPr lang="en-GB" dirty="0"/>
              <a:t>Monitor</a:t>
            </a:r>
          </a:p>
        </p:txBody>
      </p:sp>
      <p:pic>
        <p:nvPicPr>
          <p:cNvPr id="12290" name="Picture 2" descr="https://www.cs.uic.edu/~jbell/CourseNotes/OperatingSystems/images/Chapter5/5_17_MonitorConditions.jpg">
            <a:extLst>
              <a:ext uri="{FF2B5EF4-FFF2-40B4-BE49-F238E27FC236}">
                <a16:creationId xmlns:a16="http://schemas.microsoft.com/office/drawing/2014/main" id="{01BD357B-2A76-4268-9F55-6B19C625FB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6140" y="1943065"/>
            <a:ext cx="4495800" cy="3496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563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2E4EF8-CAAD-4D23-8A2B-0362C5A37644}"/>
              </a:ext>
            </a:extLst>
          </p:cNvPr>
          <p:cNvSpPr>
            <a:spLocks noGrp="1"/>
          </p:cNvSpPr>
          <p:nvPr>
            <p:ph idx="1"/>
          </p:nvPr>
        </p:nvSpPr>
        <p:spPr/>
        <p:txBody>
          <a:bodyPr/>
          <a:lstStyle/>
          <a:p>
            <a:pPr>
              <a:buFont typeface="Arial" panose="020B0604020202020204" pitchFamily="34" charset="0"/>
              <a:buChar char="•"/>
            </a:pPr>
            <a:r>
              <a:rPr lang="en-GB" dirty="0"/>
              <a:t>If process P within the monitor issues a signal that would wake up process Q also within the monitor, then there would be two processes running simultaneously within the monitor, violating the exclusion requirement.</a:t>
            </a:r>
          </a:p>
          <a:p>
            <a:pPr>
              <a:buFont typeface="Arial" panose="020B0604020202020204" pitchFamily="34" charset="0"/>
              <a:buChar char="•"/>
            </a:pPr>
            <a:r>
              <a:rPr lang="en-GB" dirty="0"/>
              <a:t>Accordingly there are two possible solutions to this dilemma:</a:t>
            </a:r>
          </a:p>
          <a:p>
            <a:pPr lvl="1">
              <a:buFont typeface="Arial" panose="020B0604020202020204" pitchFamily="34" charset="0"/>
              <a:buChar char="•"/>
            </a:pPr>
            <a:r>
              <a:rPr lang="en-GB" dirty="0"/>
              <a:t>Signal and wait - When process P issues the signal to wake up process Q, P then waits, either for Q to leave the monitor or on some other condition.</a:t>
            </a:r>
          </a:p>
          <a:p>
            <a:pPr lvl="1">
              <a:buFont typeface="Arial" panose="020B0604020202020204" pitchFamily="34" charset="0"/>
              <a:buChar char="•"/>
            </a:pPr>
            <a:r>
              <a:rPr lang="en-GB" dirty="0"/>
              <a:t>Signal and continue - When P issues the signal, Q waits, either for P to exit the monitor or for some other condition.</a:t>
            </a:r>
          </a:p>
        </p:txBody>
      </p:sp>
      <p:sp>
        <p:nvSpPr>
          <p:cNvPr id="3" name="Content Placeholder 2">
            <a:extLst>
              <a:ext uri="{FF2B5EF4-FFF2-40B4-BE49-F238E27FC236}">
                <a16:creationId xmlns:a16="http://schemas.microsoft.com/office/drawing/2014/main" id="{2780070D-151B-4E54-ABC6-963C21D80DEC}"/>
              </a:ext>
            </a:extLst>
          </p:cNvPr>
          <p:cNvSpPr>
            <a:spLocks noGrp="1"/>
          </p:cNvSpPr>
          <p:nvPr>
            <p:ph sz="quarter" idx="10"/>
          </p:nvPr>
        </p:nvSpPr>
        <p:spPr/>
        <p:txBody>
          <a:bodyPr/>
          <a:lstStyle/>
          <a:p>
            <a:r>
              <a:rPr lang="en-GB" dirty="0"/>
              <a:t>Problem with Monitor</a:t>
            </a:r>
          </a:p>
        </p:txBody>
      </p:sp>
    </p:spTree>
    <p:extLst>
      <p:ext uri="{BB962C8B-B14F-4D97-AF65-F5344CB8AC3E}">
        <p14:creationId xmlns:p14="http://schemas.microsoft.com/office/powerpoint/2010/main" val="41549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5FDAB7-2494-4A7B-8DBE-4D3D92BD9B26}"/>
              </a:ext>
            </a:extLst>
          </p:cNvPr>
          <p:cNvSpPr>
            <a:spLocks noGrp="1"/>
          </p:cNvSpPr>
          <p:nvPr>
            <p:ph idx="1"/>
          </p:nvPr>
        </p:nvSpPr>
        <p:spPr/>
        <p:txBody>
          <a:bodyPr>
            <a:normAutofit lnSpcReduction="10000"/>
          </a:bodyPr>
          <a:lstStyle/>
          <a:p>
            <a:pPr>
              <a:buFont typeface="Arial" panose="020B0604020202020204" pitchFamily="34" charset="0"/>
              <a:buChar char="•"/>
            </a:pPr>
            <a:r>
              <a:rPr lang="en-GB" dirty="0"/>
              <a:t>This solution imposes the restriction that a philosopher may pick up her chopsticks only if both of them are available.</a:t>
            </a:r>
          </a:p>
          <a:p>
            <a:pPr fontAlgn="base">
              <a:buFont typeface="Arial" panose="020B0604020202020204" pitchFamily="34" charset="0"/>
              <a:buChar char="•"/>
            </a:pPr>
            <a:r>
              <a:rPr lang="en-GB" dirty="0"/>
              <a:t>Consider the </a:t>
            </a:r>
            <a:r>
              <a:rPr lang="en-GB" dirty="0">
                <a:solidFill>
                  <a:srgbClr val="FF0000"/>
                </a:solidFill>
              </a:rPr>
              <a:t>threes states </a:t>
            </a:r>
            <a:r>
              <a:rPr lang="en-GB" dirty="0"/>
              <a:t>of philosopher to implement a solution:</a:t>
            </a:r>
          </a:p>
          <a:p>
            <a:pPr lvl="1" fontAlgn="base">
              <a:buFont typeface="Arial" panose="020B0604020202020204" pitchFamily="34" charset="0"/>
              <a:buChar char="•"/>
            </a:pPr>
            <a:r>
              <a:rPr lang="en-GB" b="1" dirty="0"/>
              <a:t>THINKING – </a:t>
            </a:r>
            <a:r>
              <a:rPr lang="en-GB" dirty="0"/>
              <a:t>When philosopher doesn’t want to gain access to either fork.</a:t>
            </a:r>
          </a:p>
          <a:p>
            <a:pPr lvl="1" fontAlgn="base">
              <a:buFont typeface="Arial" panose="020B0604020202020204" pitchFamily="34" charset="0"/>
              <a:buChar char="•"/>
            </a:pPr>
            <a:r>
              <a:rPr lang="en-GB" b="1" dirty="0"/>
              <a:t>HUNGRY – </a:t>
            </a:r>
            <a:r>
              <a:rPr lang="en-GB" dirty="0"/>
              <a:t>When philosopher wants to enter the critical section.</a:t>
            </a:r>
          </a:p>
          <a:p>
            <a:pPr lvl="1" fontAlgn="base">
              <a:buFont typeface="Arial" panose="020B0604020202020204" pitchFamily="34" charset="0"/>
              <a:buChar char="•"/>
            </a:pPr>
            <a:r>
              <a:rPr lang="en-GB" b="1" dirty="0"/>
              <a:t>EATING – </a:t>
            </a:r>
            <a:r>
              <a:rPr lang="en-GB" dirty="0"/>
              <a:t>When philosopher has got both the forks, i.e., he has entered the section.</a:t>
            </a:r>
          </a:p>
          <a:p>
            <a:pPr fontAlgn="base">
              <a:buFont typeface="Arial" panose="020B0604020202020204" pitchFamily="34" charset="0"/>
              <a:buChar char="•"/>
            </a:pPr>
            <a:r>
              <a:rPr lang="en-GB" dirty="0">
                <a:solidFill>
                  <a:srgbClr val="FF0000"/>
                </a:solidFill>
              </a:rPr>
              <a:t>Condition: </a:t>
            </a:r>
            <a:r>
              <a:rPr lang="en-GB" dirty="0"/>
              <a:t>Philosopher </a:t>
            </a:r>
            <a:r>
              <a:rPr lang="en-GB" dirty="0" err="1"/>
              <a:t>i</a:t>
            </a:r>
            <a:r>
              <a:rPr lang="en-GB" dirty="0"/>
              <a:t> can set the variable state[</a:t>
            </a:r>
            <a:r>
              <a:rPr lang="en-GB" dirty="0" err="1"/>
              <a:t>i</a:t>
            </a:r>
            <a:r>
              <a:rPr lang="en-GB" dirty="0"/>
              <a:t>] = EATING only if her two neighbours are not eating</a:t>
            </a:r>
            <a:br>
              <a:rPr lang="en-GB" dirty="0"/>
            </a:br>
            <a:r>
              <a:rPr lang="en-GB" dirty="0"/>
              <a:t>(state[(i+4) % 5] != EATING) and (state[(i+1) % 5] != EATING).</a:t>
            </a:r>
          </a:p>
          <a:p>
            <a:pPr fontAlgn="base">
              <a:buFont typeface="Arial" panose="020B0604020202020204" pitchFamily="34" charset="0"/>
              <a:buChar char="•"/>
            </a:pPr>
            <a:r>
              <a:rPr lang="en-GB" dirty="0">
                <a:hlinkClick r:id="rId2" action="ppaction://hlinkfile"/>
              </a:rPr>
              <a:t>Complete Solution</a:t>
            </a:r>
            <a:endParaRPr lang="en-GB" dirty="0"/>
          </a:p>
          <a:p>
            <a:pPr>
              <a:buFont typeface="Arial" panose="020B0604020202020204" pitchFamily="34" charset="0"/>
              <a:buChar char="•"/>
            </a:pPr>
            <a:endParaRPr lang="en-GB" dirty="0"/>
          </a:p>
        </p:txBody>
      </p:sp>
      <p:sp>
        <p:nvSpPr>
          <p:cNvPr id="3" name="Content Placeholder 2">
            <a:extLst>
              <a:ext uri="{FF2B5EF4-FFF2-40B4-BE49-F238E27FC236}">
                <a16:creationId xmlns:a16="http://schemas.microsoft.com/office/drawing/2014/main" id="{62FD2919-7B3A-4344-B713-D389E04829ED}"/>
              </a:ext>
            </a:extLst>
          </p:cNvPr>
          <p:cNvSpPr>
            <a:spLocks noGrp="1"/>
          </p:cNvSpPr>
          <p:nvPr>
            <p:ph sz="quarter" idx="10"/>
          </p:nvPr>
        </p:nvSpPr>
        <p:spPr/>
        <p:txBody>
          <a:bodyPr>
            <a:normAutofit fontScale="70000" lnSpcReduction="20000"/>
          </a:bodyPr>
          <a:lstStyle/>
          <a:p>
            <a:r>
              <a:rPr lang="en-GB" dirty="0"/>
              <a:t>Dining-Philosophers Solution Using Monitors</a:t>
            </a:r>
          </a:p>
          <a:p>
            <a:endParaRPr lang="en-GB" dirty="0"/>
          </a:p>
        </p:txBody>
      </p:sp>
    </p:spTree>
    <p:extLst>
      <p:ext uri="{BB962C8B-B14F-4D97-AF65-F5344CB8AC3E}">
        <p14:creationId xmlns:p14="http://schemas.microsoft.com/office/powerpoint/2010/main" val="42369012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8E9773F-4431-4897-9C83-B0DBA5B84BAC}"/>
              </a:ext>
            </a:extLst>
          </p:cNvPr>
          <p:cNvSpPr>
            <a:spLocks noGrp="1"/>
          </p:cNvSpPr>
          <p:nvPr>
            <p:ph sz="quarter" idx="10"/>
          </p:nvPr>
        </p:nvSpPr>
        <p:spPr/>
        <p:txBody>
          <a:bodyPr/>
          <a:lstStyle/>
          <a:p>
            <a:r>
              <a:rPr lang="en-GB" dirty="0"/>
              <a:t>Thank you</a:t>
            </a:r>
          </a:p>
        </p:txBody>
      </p:sp>
    </p:spTree>
    <p:extLst>
      <p:ext uri="{BB962C8B-B14F-4D97-AF65-F5344CB8AC3E}">
        <p14:creationId xmlns:p14="http://schemas.microsoft.com/office/powerpoint/2010/main" val="433247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BED6509-AEF5-4F33-8235-79C6778539E6}"/>
              </a:ext>
            </a:extLst>
          </p:cNvPr>
          <p:cNvSpPr>
            <a:spLocks noGrp="1"/>
          </p:cNvSpPr>
          <p:nvPr>
            <p:ph idx="1"/>
          </p:nvPr>
        </p:nvSpPr>
        <p:spPr/>
        <p:txBody>
          <a:bodyPr/>
          <a:lstStyle/>
          <a:p>
            <a:pPr>
              <a:buFont typeface="Arial" panose="020B0604020202020204" pitchFamily="34" charset="0"/>
              <a:buChar char="•"/>
            </a:pPr>
            <a:r>
              <a:rPr lang="en-GB" dirty="0"/>
              <a:t>Until now: execution involved one flow of control through program</a:t>
            </a:r>
          </a:p>
          <a:p>
            <a:pPr>
              <a:buFont typeface="Arial" panose="020B0604020202020204" pitchFamily="34" charset="0"/>
              <a:buChar char="•"/>
            </a:pPr>
            <a:r>
              <a:rPr lang="en-GB" dirty="0"/>
              <a:t>Concurrent programming is about programs with multiple flows of control</a:t>
            </a:r>
          </a:p>
          <a:p>
            <a:pPr>
              <a:buFont typeface="Arial" panose="020B0604020202020204" pitchFamily="34" charset="0"/>
              <a:buChar char="•"/>
            </a:pPr>
            <a:r>
              <a:rPr lang="en-GB" dirty="0"/>
              <a:t>For example: a program that runs as multiple processes cooperating to achieve a common goal</a:t>
            </a:r>
          </a:p>
          <a:p>
            <a:pPr>
              <a:buFont typeface="Arial" panose="020B0604020202020204" pitchFamily="34" charset="0"/>
              <a:buChar char="•"/>
            </a:pPr>
            <a:r>
              <a:rPr lang="en-GB" dirty="0"/>
              <a:t>To cooperate, processes must somehow communicate</a:t>
            </a:r>
          </a:p>
          <a:p>
            <a:endParaRPr lang="en-GB" dirty="0"/>
          </a:p>
        </p:txBody>
      </p:sp>
      <p:sp>
        <p:nvSpPr>
          <p:cNvPr id="7" name="Content Placeholder 6">
            <a:extLst>
              <a:ext uri="{FF2B5EF4-FFF2-40B4-BE49-F238E27FC236}">
                <a16:creationId xmlns:a16="http://schemas.microsoft.com/office/drawing/2014/main" id="{E8C03C2B-7895-463E-9C59-C16A459E2BAE}"/>
              </a:ext>
            </a:extLst>
          </p:cNvPr>
          <p:cNvSpPr>
            <a:spLocks noGrp="1"/>
          </p:cNvSpPr>
          <p:nvPr>
            <p:ph sz="quarter" idx="10"/>
          </p:nvPr>
        </p:nvSpPr>
        <p:spPr/>
        <p:txBody>
          <a:bodyPr/>
          <a:lstStyle/>
          <a:p>
            <a:r>
              <a:rPr lang="en-GB" dirty="0"/>
              <a:t>Concurrent  Programming</a:t>
            </a:r>
          </a:p>
        </p:txBody>
      </p:sp>
      <p:sp>
        <p:nvSpPr>
          <p:cNvPr id="8" name="Rectangle 7">
            <a:extLst>
              <a:ext uri="{FF2B5EF4-FFF2-40B4-BE49-F238E27FC236}">
                <a16:creationId xmlns:a16="http://schemas.microsoft.com/office/drawing/2014/main" id="{7B74739B-B7A1-4808-AB04-0965B31851E7}"/>
              </a:ext>
            </a:extLst>
          </p:cNvPr>
          <p:cNvSpPr/>
          <p:nvPr/>
        </p:nvSpPr>
        <p:spPr>
          <a:xfrm>
            <a:off x="607255" y="5551536"/>
            <a:ext cx="8229600" cy="600164"/>
          </a:xfrm>
          <a:prstGeom prst="rect">
            <a:avLst/>
          </a:prstGeom>
        </p:spPr>
        <p:txBody>
          <a:bodyPr wrap="square">
            <a:spAutoFit/>
          </a:bodyPr>
          <a:lstStyle/>
          <a:p>
            <a:r>
              <a:rPr lang="en-GB" sz="1100" dirty="0"/>
              <a:t>Sources (Slide 3 to 26): </a:t>
            </a:r>
          </a:p>
          <a:p>
            <a:pPr marL="342900" indent="-342900">
              <a:buAutoNum type="arabicPeriod"/>
            </a:pPr>
            <a:r>
              <a:rPr lang="en-GB" sz="1100" dirty="0">
                <a:hlinkClick r:id="rId2"/>
              </a:rPr>
              <a:t>https://www.cs.uic.edu/~jbell/CourseNotes/OperatingSystems</a:t>
            </a:r>
            <a:endParaRPr lang="en-GB" sz="1100" dirty="0"/>
          </a:p>
          <a:p>
            <a:pPr marL="342900" indent="-342900">
              <a:buAutoNum type="arabicPeriod"/>
            </a:pPr>
            <a:r>
              <a:rPr lang="en-GB" sz="1100" dirty="0"/>
              <a:t>http://cds.iisc.ac.in/faculty/vss/courses/HPC</a:t>
            </a:r>
          </a:p>
        </p:txBody>
      </p:sp>
    </p:spTree>
    <p:extLst>
      <p:ext uri="{BB962C8B-B14F-4D97-AF65-F5344CB8AC3E}">
        <p14:creationId xmlns:p14="http://schemas.microsoft.com/office/powerpoint/2010/main" val="2070404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001B9A-D44D-4728-89C7-EC211A36A4D2}"/>
              </a:ext>
            </a:extLst>
          </p:cNvPr>
          <p:cNvSpPr>
            <a:spLocks noGrp="1"/>
          </p:cNvSpPr>
          <p:nvPr>
            <p:ph idx="1"/>
          </p:nvPr>
        </p:nvSpPr>
        <p:spPr>
          <a:xfrm>
            <a:off x="304800" y="947327"/>
            <a:ext cx="8229600" cy="5519834"/>
          </a:xfrm>
        </p:spPr>
        <p:txBody>
          <a:bodyPr>
            <a:normAutofit lnSpcReduction="10000"/>
          </a:bodyPr>
          <a:lstStyle/>
          <a:p>
            <a:pPr>
              <a:buFont typeface="Arial" panose="020B0604020202020204" pitchFamily="34" charset="0"/>
              <a:buChar char="•"/>
            </a:pPr>
            <a:r>
              <a:rPr lang="en-GB" dirty="0"/>
              <a:t>IPC stands for Inter-process Communication.</a:t>
            </a:r>
          </a:p>
          <a:p>
            <a:pPr>
              <a:buFont typeface="Arial" panose="020B0604020202020204" pitchFamily="34" charset="0"/>
              <a:buChar char="•"/>
            </a:pPr>
            <a:r>
              <a:rPr lang="en-GB" dirty="0">
                <a:solidFill>
                  <a:srgbClr val="FF0000"/>
                </a:solidFill>
              </a:rPr>
              <a:t>Different Types of IPCS</a:t>
            </a:r>
          </a:p>
          <a:p>
            <a:pPr lvl="1">
              <a:buFont typeface="Arial" panose="020B0604020202020204" pitchFamily="34" charset="0"/>
              <a:buChar char="•"/>
            </a:pPr>
            <a:r>
              <a:rPr lang="en-GB" dirty="0"/>
              <a:t>There are various IPC’s which allows a process to communicate with another processes, either in the same computer or different computer in the same network.</a:t>
            </a:r>
          </a:p>
          <a:p>
            <a:pPr lvl="1">
              <a:buFont typeface="Arial" panose="020B0604020202020204" pitchFamily="34" charset="0"/>
              <a:buChar char="•"/>
            </a:pPr>
            <a:r>
              <a:rPr lang="en-GB" dirty="0">
                <a:solidFill>
                  <a:srgbClr val="FF0000"/>
                </a:solidFill>
              </a:rPr>
              <a:t>Pipes</a:t>
            </a:r>
            <a:r>
              <a:rPr lang="en-GB" dirty="0"/>
              <a:t> – Provides a way for processes to communicate with each another by exchanging messages. Named pipes provide a way for processes running on different computer systems to communicate over the network.</a:t>
            </a:r>
          </a:p>
          <a:p>
            <a:pPr lvl="1">
              <a:buFont typeface="Arial" panose="020B0604020202020204" pitchFamily="34" charset="0"/>
              <a:buChar char="•"/>
            </a:pPr>
            <a:r>
              <a:rPr lang="en-GB" dirty="0">
                <a:solidFill>
                  <a:srgbClr val="FF0000"/>
                </a:solidFill>
              </a:rPr>
              <a:t>Shared Memory </a:t>
            </a:r>
            <a:r>
              <a:rPr lang="en-GB" dirty="0"/>
              <a:t>– Processes can exchange values in the shared memory. One process will create a portion of memory which other process can access.</a:t>
            </a:r>
          </a:p>
          <a:p>
            <a:pPr lvl="1">
              <a:buFont typeface="Arial" panose="020B0604020202020204" pitchFamily="34" charset="0"/>
              <a:buChar char="•"/>
            </a:pPr>
            <a:r>
              <a:rPr lang="en-GB" dirty="0">
                <a:solidFill>
                  <a:srgbClr val="FF0000"/>
                </a:solidFill>
              </a:rPr>
              <a:t>Message Queue </a:t>
            </a:r>
            <a:r>
              <a:rPr lang="en-GB" dirty="0"/>
              <a:t>– It is a structured and </a:t>
            </a:r>
            <a:r>
              <a:rPr lang="en-GB" dirty="0">
                <a:solidFill>
                  <a:srgbClr val="7030A0"/>
                </a:solidFill>
              </a:rPr>
              <a:t>ordered list </a:t>
            </a:r>
            <a:r>
              <a:rPr lang="en-GB" dirty="0"/>
              <a:t>of memory segments where processes store or retrieve data.</a:t>
            </a:r>
          </a:p>
          <a:p>
            <a:pPr lvl="1">
              <a:buFont typeface="Arial" panose="020B0604020202020204" pitchFamily="34" charset="0"/>
              <a:buChar char="•"/>
            </a:pPr>
            <a:r>
              <a:rPr lang="en-GB" dirty="0">
                <a:solidFill>
                  <a:srgbClr val="FF0000"/>
                </a:solidFill>
              </a:rPr>
              <a:t>Semaphores </a:t>
            </a:r>
            <a:r>
              <a:rPr lang="en-GB" dirty="0"/>
              <a:t>– Provides a </a:t>
            </a:r>
            <a:r>
              <a:rPr lang="en-GB" dirty="0">
                <a:solidFill>
                  <a:srgbClr val="7030A0"/>
                </a:solidFill>
              </a:rPr>
              <a:t>synchronizing mechanism </a:t>
            </a:r>
            <a:r>
              <a:rPr lang="en-GB" dirty="0"/>
              <a:t>for processes that are accessing the same resource. No data is passed with a semaphore; it simply coordinates access to shared resources.</a:t>
            </a:r>
          </a:p>
          <a:p>
            <a:endParaRPr lang="en-GB" dirty="0"/>
          </a:p>
        </p:txBody>
      </p:sp>
      <p:sp>
        <p:nvSpPr>
          <p:cNvPr id="3" name="Content Placeholder 2">
            <a:extLst>
              <a:ext uri="{FF2B5EF4-FFF2-40B4-BE49-F238E27FC236}">
                <a16:creationId xmlns:a16="http://schemas.microsoft.com/office/drawing/2014/main" id="{CEE4709D-BB89-4881-AC03-A5B9B8C0EA90}"/>
              </a:ext>
            </a:extLst>
          </p:cNvPr>
          <p:cNvSpPr>
            <a:spLocks noGrp="1"/>
          </p:cNvSpPr>
          <p:nvPr>
            <p:ph sz="quarter" idx="10"/>
          </p:nvPr>
        </p:nvSpPr>
        <p:spPr/>
        <p:txBody>
          <a:bodyPr>
            <a:normAutofit/>
          </a:bodyPr>
          <a:lstStyle/>
          <a:p>
            <a:r>
              <a:rPr lang="en-GB" dirty="0"/>
              <a:t>Inter-process Communication</a:t>
            </a:r>
          </a:p>
        </p:txBody>
      </p:sp>
    </p:spTree>
    <p:extLst>
      <p:ext uri="{BB962C8B-B14F-4D97-AF65-F5344CB8AC3E}">
        <p14:creationId xmlns:p14="http://schemas.microsoft.com/office/powerpoint/2010/main" val="357425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B3943EF-94F3-4544-BB12-29741B21D97C}"/>
              </a:ext>
            </a:extLst>
          </p:cNvPr>
          <p:cNvPicPr>
            <a:picLocks noGrp="1" noChangeAspect="1"/>
          </p:cNvPicPr>
          <p:nvPr>
            <p:ph idx="1"/>
          </p:nvPr>
        </p:nvPicPr>
        <p:blipFill>
          <a:blip r:embed="rId2"/>
          <a:stretch>
            <a:fillRect/>
          </a:stretch>
        </p:blipFill>
        <p:spPr>
          <a:xfrm>
            <a:off x="304800" y="1219200"/>
            <a:ext cx="8534400" cy="5105400"/>
          </a:xfrm>
          <a:prstGeom prst="rect">
            <a:avLst/>
          </a:prstGeom>
        </p:spPr>
      </p:pic>
      <p:sp>
        <p:nvSpPr>
          <p:cNvPr id="3" name="Content Placeholder 2">
            <a:extLst>
              <a:ext uri="{FF2B5EF4-FFF2-40B4-BE49-F238E27FC236}">
                <a16:creationId xmlns:a16="http://schemas.microsoft.com/office/drawing/2014/main" id="{2BCF7F24-0F61-46A3-850A-285B1EC77BAC}"/>
              </a:ext>
            </a:extLst>
          </p:cNvPr>
          <p:cNvSpPr>
            <a:spLocks noGrp="1"/>
          </p:cNvSpPr>
          <p:nvPr>
            <p:ph sz="quarter" idx="10"/>
          </p:nvPr>
        </p:nvSpPr>
        <p:spPr/>
        <p:txBody>
          <a:bodyPr>
            <a:normAutofit/>
          </a:bodyPr>
          <a:lstStyle/>
          <a:p>
            <a:pPr algn="ctr"/>
            <a:r>
              <a:rPr lang="en-GB" sz="1800" dirty="0"/>
              <a:t>LINUX SYSTEM – IPC Command</a:t>
            </a:r>
          </a:p>
        </p:txBody>
      </p:sp>
    </p:spTree>
    <p:extLst>
      <p:ext uri="{BB962C8B-B14F-4D97-AF65-F5344CB8AC3E}">
        <p14:creationId xmlns:p14="http://schemas.microsoft.com/office/powerpoint/2010/main" val="236866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D0349D-C9D2-4D7F-ABBE-617AF706B382}"/>
              </a:ext>
            </a:extLst>
          </p:cNvPr>
          <p:cNvSpPr>
            <a:spLocks noGrp="1"/>
          </p:cNvSpPr>
          <p:nvPr>
            <p:ph idx="1"/>
          </p:nvPr>
        </p:nvSpPr>
        <p:spPr/>
        <p:txBody>
          <a:bodyPr/>
          <a:lstStyle/>
          <a:p>
            <a:pPr marL="457200" indent="-457200">
              <a:buFont typeface="+mj-lt"/>
              <a:buAutoNum type="arabicPeriod"/>
            </a:pPr>
            <a:r>
              <a:rPr lang="en-GB" dirty="0"/>
              <a:t>Using files</a:t>
            </a:r>
          </a:p>
          <a:p>
            <a:pPr lvl="1">
              <a:buFont typeface="Arial" panose="020B0604020202020204" pitchFamily="34" charset="0"/>
              <a:buChar char="•"/>
            </a:pPr>
            <a:r>
              <a:rPr lang="en-GB" dirty="0"/>
              <a:t>Parent process creates 2 files before forking child process</a:t>
            </a:r>
          </a:p>
          <a:p>
            <a:pPr lvl="1">
              <a:buFont typeface="Arial" panose="020B0604020202020204" pitchFamily="34" charset="0"/>
              <a:buChar char="•"/>
            </a:pPr>
            <a:r>
              <a:rPr lang="en-GB" dirty="0"/>
              <a:t>Child inherits file descriptors from parent, and they share the file pointers</a:t>
            </a:r>
          </a:p>
          <a:p>
            <a:pPr lvl="1">
              <a:buFont typeface="Arial" panose="020B0604020202020204" pitchFamily="34" charset="0"/>
              <a:buChar char="•"/>
            </a:pPr>
            <a:r>
              <a:rPr lang="en-GB" dirty="0"/>
              <a:t>Can use one for parent to write and child to read, other for child to write and parent to read</a:t>
            </a:r>
          </a:p>
          <a:p>
            <a:pPr marL="457200" indent="-457200">
              <a:buFont typeface="+mj-lt"/>
              <a:buAutoNum type="arabicPeriod"/>
            </a:pPr>
            <a:r>
              <a:rPr lang="en-GB" dirty="0"/>
              <a:t>Processes could communicate through variables that are shared between them</a:t>
            </a:r>
          </a:p>
          <a:p>
            <a:pPr lvl="1">
              <a:buFont typeface="Arial" panose="020B0604020202020204" pitchFamily="34" charset="0"/>
              <a:buChar char="•"/>
            </a:pPr>
            <a:r>
              <a:rPr lang="en-GB" dirty="0"/>
              <a:t>Shared variables, shared memory; other variables are private to a process</a:t>
            </a:r>
          </a:p>
          <a:p>
            <a:pPr lvl="1">
              <a:buFont typeface="Arial" panose="020B0604020202020204" pitchFamily="34" charset="0"/>
              <a:buChar char="•"/>
            </a:pPr>
            <a:r>
              <a:rPr lang="en-GB" dirty="0"/>
              <a:t>Special OS support for program to specify objects that are to be in shared regions of address space</a:t>
            </a:r>
          </a:p>
          <a:p>
            <a:endParaRPr lang="en-GB" dirty="0"/>
          </a:p>
        </p:txBody>
      </p:sp>
      <p:sp>
        <p:nvSpPr>
          <p:cNvPr id="3" name="Content Placeholder 2">
            <a:extLst>
              <a:ext uri="{FF2B5EF4-FFF2-40B4-BE49-F238E27FC236}">
                <a16:creationId xmlns:a16="http://schemas.microsoft.com/office/drawing/2014/main" id="{915B260B-10E9-43B7-8C7C-CEAE597038C5}"/>
              </a:ext>
            </a:extLst>
          </p:cNvPr>
          <p:cNvSpPr>
            <a:spLocks noGrp="1"/>
          </p:cNvSpPr>
          <p:nvPr>
            <p:ph sz="quarter" idx="10"/>
          </p:nvPr>
        </p:nvSpPr>
        <p:spPr/>
        <p:txBody>
          <a:bodyPr>
            <a:normAutofit fontScale="85000" lnSpcReduction="10000"/>
          </a:bodyPr>
          <a:lstStyle/>
          <a:p>
            <a:r>
              <a:rPr lang="en-US" altLang="en-US" dirty="0"/>
              <a:t>Inter Process Communication (IPC)</a:t>
            </a:r>
            <a:endParaRPr lang="en-GB" dirty="0"/>
          </a:p>
        </p:txBody>
      </p:sp>
    </p:spTree>
    <p:extLst>
      <p:ext uri="{BB962C8B-B14F-4D97-AF65-F5344CB8AC3E}">
        <p14:creationId xmlns:p14="http://schemas.microsoft.com/office/powerpoint/2010/main" val="680077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7EE13D-3AA7-416E-9559-4EE503A4BC7A}"/>
              </a:ext>
            </a:extLst>
          </p:cNvPr>
          <p:cNvSpPr>
            <a:spLocks noGrp="1"/>
          </p:cNvSpPr>
          <p:nvPr>
            <p:ph idx="1"/>
          </p:nvPr>
        </p:nvSpPr>
        <p:spPr/>
        <p:txBody>
          <a:bodyPr/>
          <a:lstStyle/>
          <a:p>
            <a:pPr marL="457200" indent="-457200">
              <a:buFont typeface="+mj-lt"/>
              <a:buAutoNum type="arabicPeriod" startAt="3"/>
            </a:pPr>
            <a:r>
              <a:rPr lang="en-GB" dirty="0"/>
              <a:t>Sometimes processes don’t need to communicate explicit values to cooperate</a:t>
            </a:r>
          </a:p>
          <a:p>
            <a:pPr lvl="1">
              <a:buFont typeface="Arial" panose="020B0604020202020204" pitchFamily="34" charset="0"/>
              <a:buChar char="•"/>
            </a:pPr>
            <a:r>
              <a:rPr lang="en-GB" dirty="0"/>
              <a:t>They might just have to synchronize their activities</a:t>
            </a:r>
          </a:p>
          <a:p>
            <a:pPr lvl="1">
              <a:buFont typeface="Arial" panose="020B0604020202020204" pitchFamily="34" charset="0"/>
              <a:buChar char="•"/>
            </a:pPr>
            <a:r>
              <a:rPr lang="en-GB" dirty="0"/>
              <a:t>Example: Process 1 reads 2 matrices, Process 2 multiplies them, Process 3 writes the result matrix</a:t>
            </a:r>
          </a:p>
          <a:p>
            <a:pPr lvl="1">
              <a:buFont typeface="Arial" panose="020B0604020202020204" pitchFamily="34" charset="0"/>
              <a:buChar char="•"/>
            </a:pPr>
            <a:r>
              <a:rPr lang="en-GB" dirty="0"/>
              <a:t>Process 2 should not start work until Process 1 finishes reading, etc.</a:t>
            </a:r>
          </a:p>
          <a:p>
            <a:pPr lvl="1">
              <a:buFont typeface="Arial" panose="020B0604020202020204" pitchFamily="34" charset="0"/>
              <a:buChar char="•"/>
            </a:pPr>
            <a:r>
              <a:rPr lang="en-GB" dirty="0"/>
              <a:t>Called process </a:t>
            </a:r>
            <a:r>
              <a:rPr lang="en-GB" dirty="0">
                <a:solidFill>
                  <a:srgbClr val="FF0000"/>
                </a:solidFill>
              </a:rPr>
              <a:t>synchronization</a:t>
            </a:r>
          </a:p>
          <a:p>
            <a:pPr lvl="1">
              <a:buFont typeface="Arial" panose="020B0604020202020204" pitchFamily="34" charset="0"/>
              <a:buChar char="•"/>
            </a:pPr>
            <a:r>
              <a:rPr lang="en-GB" dirty="0"/>
              <a:t>Synchronization primitives</a:t>
            </a:r>
          </a:p>
          <a:p>
            <a:pPr lvl="1">
              <a:buFont typeface="Arial" panose="020B0604020202020204" pitchFamily="34" charset="0"/>
              <a:buChar char="•"/>
            </a:pPr>
            <a:r>
              <a:rPr lang="en-GB" dirty="0"/>
              <a:t>Examples: </a:t>
            </a:r>
            <a:r>
              <a:rPr lang="en-GB" dirty="0">
                <a:solidFill>
                  <a:srgbClr val="FF0000"/>
                </a:solidFill>
              </a:rPr>
              <a:t>mutex lock, semaphore, monitors</a:t>
            </a:r>
          </a:p>
        </p:txBody>
      </p:sp>
      <p:sp>
        <p:nvSpPr>
          <p:cNvPr id="3" name="Content Placeholder 2">
            <a:extLst>
              <a:ext uri="{FF2B5EF4-FFF2-40B4-BE49-F238E27FC236}">
                <a16:creationId xmlns:a16="http://schemas.microsoft.com/office/drawing/2014/main" id="{974998E6-1771-4ABA-AE72-31136B917FEC}"/>
              </a:ext>
            </a:extLst>
          </p:cNvPr>
          <p:cNvSpPr>
            <a:spLocks noGrp="1"/>
          </p:cNvSpPr>
          <p:nvPr>
            <p:ph sz="quarter" idx="10"/>
          </p:nvPr>
        </p:nvSpPr>
        <p:spPr/>
        <p:txBody>
          <a:bodyPr>
            <a:normAutofit fontScale="85000" lnSpcReduction="10000"/>
          </a:bodyPr>
          <a:lstStyle/>
          <a:p>
            <a:r>
              <a:rPr lang="en-US" altLang="en-US" dirty="0"/>
              <a:t>Inter Process Communication (IPC)</a:t>
            </a:r>
            <a:endParaRPr lang="en-GB" dirty="0"/>
          </a:p>
        </p:txBody>
      </p:sp>
    </p:spTree>
    <p:extLst>
      <p:ext uri="{BB962C8B-B14F-4D97-AF65-F5344CB8AC3E}">
        <p14:creationId xmlns:p14="http://schemas.microsoft.com/office/powerpoint/2010/main" val="331438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82FE67-47FE-4CBC-B57A-EAEF3362EB88}"/>
              </a:ext>
            </a:extLst>
          </p:cNvPr>
          <p:cNvSpPr>
            <a:spLocks noGrp="1"/>
          </p:cNvSpPr>
          <p:nvPr>
            <p:ph idx="1"/>
          </p:nvPr>
        </p:nvSpPr>
        <p:spPr>
          <a:xfrm>
            <a:off x="304800" y="959721"/>
            <a:ext cx="5257800" cy="5519834"/>
          </a:xfrm>
        </p:spPr>
        <p:txBody>
          <a:bodyPr>
            <a:normAutofit lnSpcReduction="10000"/>
          </a:bodyPr>
          <a:lstStyle/>
          <a:p>
            <a:pPr>
              <a:buFont typeface="Arial" panose="020B0604020202020204" pitchFamily="34" charset="0"/>
              <a:buChar char="•"/>
            </a:pPr>
            <a:r>
              <a:rPr lang="en-GB" sz="2000" dirty="0"/>
              <a:t>A</a:t>
            </a:r>
            <a:r>
              <a:rPr lang="en-GB" sz="2000" dirty="0">
                <a:solidFill>
                  <a:srgbClr val="FF0000"/>
                </a:solidFill>
              </a:rPr>
              <a:t> </a:t>
            </a:r>
            <a:r>
              <a:rPr lang="en-GB" sz="2000" b="1" i="1" dirty="0">
                <a:solidFill>
                  <a:srgbClr val="FF0000"/>
                </a:solidFill>
              </a:rPr>
              <a:t>thread</a:t>
            </a:r>
            <a:r>
              <a:rPr lang="en-GB" sz="2000" dirty="0"/>
              <a:t> is a basic unit of CPU utilization, consisting of a program counter, a stack, and a set of registers, ( and a thread ID. )</a:t>
            </a:r>
          </a:p>
          <a:p>
            <a:pPr>
              <a:buFont typeface="Arial" panose="020B0604020202020204" pitchFamily="34" charset="0"/>
              <a:buChar char="•"/>
            </a:pPr>
            <a:r>
              <a:rPr lang="en-GB" sz="2000" dirty="0"/>
              <a:t>Traditional ( heavyweight ) processes have a single thread of control - There is one program counter, and one sequence of instructions that can be carried out at any given time.</a:t>
            </a:r>
          </a:p>
          <a:p>
            <a:pPr>
              <a:buFont typeface="Arial" panose="020B0604020202020204" pitchFamily="34" charset="0"/>
              <a:buChar char="•"/>
            </a:pPr>
            <a:r>
              <a:rPr lang="en-GB" sz="2000" dirty="0"/>
              <a:t>Example:</a:t>
            </a:r>
          </a:p>
          <a:p>
            <a:pPr lvl="1">
              <a:buFont typeface="Arial" panose="020B0604020202020204" pitchFamily="34" charset="0"/>
              <a:buChar char="•"/>
            </a:pPr>
            <a:r>
              <a:rPr lang="en-GB" sz="1600" dirty="0"/>
              <a:t>In </a:t>
            </a:r>
            <a:r>
              <a:rPr lang="en-GB" sz="1600" dirty="0">
                <a:solidFill>
                  <a:srgbClr val="FF0000"/>
                </a:solidFill>
              </a:rPr>
              <a:t>a word processor</a:t>
            </a:r>
            <a:r>
              <a:rPr lang="en-GB" sz="1600" dirty="0"/>
              <a:t>, a </a:t>
            </a:r>
            <a:r>
              <a:rPr lang="en-GB" sz="1600" dirty="0">
                <a:solidFill>
                  <a:srgbClr val="7030A0"/>
                </a:solidFill>
              </a:rPr>
              <a:t>background thread </a:t>
            </a:r>
            <a:r>
              <a:rPr lang="en-GB" sz="1600" dirty="0"/>
              <a:t>may </a:t>
            </a:r>
            <a:r>
              <a:rPr lang="en-GB" sz="1600" dirty="0">
                <a:solidFill>
                  <a:srgbClr val="FF0000"/>
                </a:solidFill>
              </a:rPr>
              <a:t>check spelling and grammar </a:t>
            </a:r>
            <a:r>
              <a:rPr lang="en-GB" sz="1600" dirty="0"/>
              <a:t>while a </a:t>
            </a:r>
            <a:r>
              <a:rPr lang="en-GB" sz="1600" dirty="0">
                <a:solidFill>
                  <a:srgbClr val="7030A0"/>
                </a:solidFill>
              </a:rPr>
              <a:t>foreground thread</a:t>
            </a:r>
            <a:r>
              <a:rPr lang="en-GB" sz="1600" dirty="0"/>
              <a:t> processes </a:t>
            </a:r>
            <a:r>
              <a:rPr lang="en-GB" sz="1600" dirty="0">
                <a:solidFill>
                  <a:srgbClr val="FF0000"/>
                </a:solidFill>
              </a:rPr>
              <a:t>user input </a:t>
            </a:r>
            <a:r>
              <a:rPr lang="en-GB" sz="1600" dirty="0"/>
              <a:t>( keystrokes ), while yet a third thread </a:t>
            </a:r>
            <a:r>
              <a:rPr lang="en-GB" sz="1600" dirty="0">
                <a:solidFill>
                  <a:srgbClr val="FF0000"/>
                </a:solidFill>
              </a:rPr>
              <a:t>loads images from the hard drive</a:t>
            </a:r>
            <a:r>
              <a:rPr lang="en-GB" sz="1600" dirty="0"/>
              <a:t>, and a fourth does periodic </a:t>
            </a:r>
            <a:r>
              <a:rPr lang="en-GB" sz="1600" dirty="0">
                <a:solidFill>
                  <a:srgbClr val="FF0000"/>
                </a:solidFill>
              </a:rPr>
              <a:t>automatic backups of the file being edited.</a:t>
            </a:r>
          </a:p>
          <a:p>
            <a:pPr lvl="1">
              <a:buFont typeface="Arial" panose="020B0604020202020204" pitchFamily="34" charset="0"/>
              <a:buChar char="•"/>
            </a:pPr>
            <a:r>
              <a:rPr lang="en-GB" sz="1600" dirty="0"/>
              <a:t>Another example is a web server - </a:t>
            </a:r>
            <a:r>
              <a:rPr lang="en-GB" sz="1600" dirty="0">
                <a:solidFill>
                  <a:srgbClr val="FF0000"/>
                </a:solidFill>
              </a:rPr>
              <a:t>Multiple threads a</a:t>
            </a:r>
            <a:r>
              <a:rPr lang="en-GB" sz="1600" dirty="0"/>
              <a:t>llow for </a:t>
            </a:r>
            <a:r>
              <a:rPr lang="en-GB" sz="1600" dirty="0">
                <a:solidFill>
                  <a:srgbClr val="FF0000"/>
                </a:solidFill>
              </a:rPr>
              <a:t>multiple requests </a:t>
            </a:r>
            <a:r>
              <a:rPr lang="en-GB" sz="1600" dirty="0"/>
              <a:t>to be satisfied simultaneously, without having to service requests sequentially or to fork off separate processes for every incoming request. </a:t>
            </a:r>
          </a:p>
          <a:p>
            <a:pPr>
              <a:buFont typeface="Arial" panose="020B0604020202020204" pitchFamily="34" charset="0"/>
              <a:buChar char="•"/>
            </a:pPr>
            <a:endParaRPr lang="en-GB" dirty="0"/>
          </a:p>
          <a:p>
            <a:pPr>
              <a:buFont typeface="Arial" panose="020B0604020202020204" pitchFamily="34" charset="0"/>
              <a:buChar char="•"/>
            </a:pPr>
            <a:endParaRPr lang="en-GB" dirty="0"/>
          </a:p>
          <a:p>
            <a:pPr algn="just">
              <a:buFont typeface="Arial" panose="020B0604020202020204" pitchFamily="34" charset="0"/>
              <a:buChar char="•"/>
            </a:pPr>
            <a:endParaRPr lang="en-GB" sz="2000" dirty="0"/>
          </a:p>
          <a:p>
            <a:endParaRPr lang="en-GB" dirty="0"/>
          </a:p>
        </p:txBody>
      </p:sp>
      <p:sp>
        <p:nvSpPr>
          <p:cNvPr id="3" name="Content Placeholder 2">
            <a:extLst>
              <a:ext uri="{FF2B5EF4-FFF2-40B4-BE49-F238E27FC236}">
                <a16:creationId xmlns:a16="http://schemas.microsoft.com/office/drawing/2014/main" id="{0487F017-7CF5-4684-B2EE-98F559FF0448}"/>
              </a:ext>
            </a:extLst>
          </p:cNvPr>
          <p:cNvSpPr>
            <a:spLocks noGrp="1"/>
          </p:cNvSpPr>
          <p:nvPr>
            <p:ph sz="quarter" idx="10"/>
          </p:nvPr>
        </p:nvSpPr>
        <p:spPr/>
        <p:txBody>
          <a:bodyPr>
            <a:normAutofit/>
          </a:bodyPr>
          <a:lstStyle/>
          <a:p>
            <a:r>
              <a:rPr lang="en-GB" dirty="0"/>
              <a:t>Threads</a:t>
            </a:r>
          </a:p>
        </p:txBody>
      </p:sp>
      <p:pic>
        <p:nvPicPr>
          <p:cNvPr id="8" name="Picture 2" descr="https://www.cs.uic.edu/~jbell/CourseNotes/OperatingSystems/images/Chapter4/4_01_ThreadDiagram.jpg">
            <a:extLst>
              <a:ext uri="{FF2B5EF4-FFF2-40B4-BE49-F238E27FC236}">
                <a16:creationId xmlns:a16="http://schemas.microsoft.com/office/drawing/2014/main" id="{1715D011-5082-4161-B120-5AA2506AA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470076"/>
            <a:ext cx="35814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524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BFF02A35-A758-4F94-9B12-4FDD349D38AC}"/>
              </a:ext>
            </a:extLst>
          </p:cNvPr>
          <p:cNvSpPr>
            <a:spLocks noGrp="1" noChangeArrowheads="1"/>
          </p:cNvSpPr>
          <p:nvPr>
            <p:ph idx="1"/>
          </p:nvPr>
        </p:nvSpPr>
        <p:spPr>
          <a:xfrm>
            <a:off x="304800" y="959720"/>
            <a:ext cx="8229600" cy="5898280"/>
          </a:xfrm>
        </p:spPr>
        <p:txBody>
          <a:bodyPr>
            <a:normAutofit fontScale="25000" lnSpcReduction="20000"/>
          </a:bodyPr>
          <a:lstStyle/>
          <a:p>
            <a:pPr>
              <a:buFont typeface="Arial" panose="020B0604020202020204" pitchFamily="34" charset="0"/>
              <a:buChar char="•"/>
            </a:pPr>
            <a:r>
              <a:rPr lang="en-GB" sz="9600" dirty="0"/>
              <a:t>There are four major categories of benefits to multi-threading:</a:t>
            </a:r>
          </a:p>
          <a:p>
            <a:pPr lvl="1"/>
            <a:r>
              <a:rPr lang="en-GB" sz="8000" dirty="0">
                <a:solidFill>
                  <a:srgbClr val="FF0000"/>
                </a:solidFill>
              </a:rPr>
              <a:t>Responsiveness</a:t>
            </a:r>
            <a:r>
              <a:rPr lang="en-GB" sz="8000" dirty="0"/>
              <a:t> - One thread may provide rapid response while other threads are blocked or slowed down doing intensive calculations.</a:t>
            </a:r>
          </a:p>
          <a:p>
            <a:pPr lvl="1"/>
            <a:r>
              <a:rPr lang="en-GB" sz="8000" dirty="0">
                <a:solidFill>
                  <a:srgbClr val="FF0000"/>
                </a:solidFill>
              </a:rPr>
              <a:t>Resource sharing </a:t>
            </a:r>
            <a:r>
              <a:rPr lang="en-GB" sz="8000" dirty="0"/>
              <a:t>- By default threads share common code, data, and other resources, which allows multiple tasks to be performed simultaneously in a single address space.</a:t>
            </a:r>
          </a:p>
          <a:p>
            <a:pPr lvl="1"/>
            <a:r>
              <a:rPr lang="en-GB" sz="8000" dirty="0">
                <a:solidFill>
                  <a:srgbClr val="FF0000"/>
                </a:solidFill>
              </a:rPr>
              <a:t>Economy</a:t>
            </a:r>
            <a:r>
              <a:rPr lang="en-GB" sz="8000" dirty="0"/>
              <a:t> - Creating and managing threads ( and context switches between them ) is much faster than performing the same tasks for processes.</a:t>
            </a:r>
          </a:p>
          <a:p>
            <a:pPr lvl="1"/>
            <a:r>
              <a:rPr lang="en-GB" sz="8000" dirty="0">
                <a:solidFill>
                  <a:srgbClr val="FF0000"/>
                </a:solidFill>
              </a:rPr>
              <a:t>Scalability</a:t>
            </a:r>
            <a:r>
              <a:rPr lang="en-GB" sz="8000" dirty="0"/>
              <a:t>, i.e. Utilization of multiprocessor architectures - A single threaded process can only run on one CPU, no matter how many may be available, whereas the execution of a multi-threaded application may be split amongst available processors. </a:t>
            </a:r>
            <a:endParaRPr lang="en-US" dirty="0"/>
          </a:p>
          <a:p>
            <a:pPr>
              <a:lnSpc>
                <a:spcPct val="85000"/>
              </a:lnSpc>
              <a:spcBef>
                <a:spcPts val="700"/>
              </a:spcBef>
              <a:buClrTx/>
              <a:buFont typeface="Arial" panose="020B0604020202020204" pitchFamily="34"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dirty="0"/>
          </a:p>
          <a:p>
            <a:pPr>
              <a:lnSpc>
                <a:spcPct val="85000"/>
              </a:lnSpc>
              <a:spcBef>
                <a:spcPts val="700"/>
              </a:spcBef>
              <a:buClrTx/>
              <a:buFont typeface="Arial" panose="020B0604020202020204" pitchFamily="34"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dirty="0"/>
          </a:p>
          <a:p>
            <a:pPr>
              <a:lnSpc>
                <a:spcPct val="85000"/>
              </a:lnSpc>
              <a:spcBef>
                <a:spcPts val="700"/>
              </a:spcBef>
              <a:buClrTx/>
              <a:buFont typeface="Arial" panose="020B0604020202020204" pitchFamily="34"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dirty="0"/>
          </a:p>
          <a:p>
            <a:pPr lvl="1">
              <a:lnSpc>
                <a:spcPct val="85000"/>
              </a:lnSpc>
              <a:spcBef>
                <a:spcPts val="700"/>
              </a:spcBef>
              <a:buFont typeface="Arial" panose="020B0604020202020204" pitchFamily="34"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dirty="0"/>
          </a:p>
          <a:p>
            <a:pPr marL="457200" lvl="1" indent="0">
              <a:lnSpc>
                <a:spcPct val="85000"/>
              </a:lnSpc>
              <a:spcBef>
                <a:spcPts val="700"/>
              </a:spcBef>
              <a:buNone/>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br>
              <a:rPr lang="fr-FR" sz="1800" dirty="0"/>
            </a:br>
            <a:br>
              <a:rPr lang="fr-FR" dirty="0"/>
            </a:br>
            <a:endParaRPr lang="en-US" dirty="0"/>
          </a:p>
          <a:p>
            <a:pPr>
              <a:lnSpc>
                <a:spcPct val="85000"/>
              </a:lnSpc>
              <a:spcBef>
                <a:spcPts val="700"/>
              </a:spcBef>
              <a:buClrTx/>
              <a:buFont typeface="Arial" panose="020B0604020202020204" pitchFamily="34" charset="0"/>
              <a:buChar char="•"/>
              <a:tabLst>
                <a:tab pos="334963" algn="l"/>
                <a:tab pos="447675" algn="l"/>
                <a:tab pos="904875" algn="l"/>
                <a:tab pos="1362075" algn="l"/>
                <a:tab pos="1819275" algn="l"/>
                <a:tab pos="2276475" algn="l"/>
                <a:tab pos="2733675" algn="l"/>
                <a:tab pos="3190875" algn="l"/>
                <a:tab pos="3648075" algn="l"/>
                <a:tab pos="4105275" algn="l"/>
                <a:tab pos="4562475" algn="l"/>
                <a:tab pos="5019675" algn="l"/>
                <a:tab pos="5476875" algn="l"/>
                <a:tab pos="5934075" algn="l"/>
                <a:tab pos="6391275" algn="l"/>
                <a:tab pos="6848475" algn="l"/>
                <a:tab pos="7305675" algn="l"/>
                <a:tab pos="7762875" algn="l"/>
                <a:tab pos="8220075" algn="l"/>
                <a:tab pos="8677275" algn="l"/>
                <a:tab pos="9134475" algn="l"/>
              </a:tabLst>
            </a:pPr>
            <a:endParaRPr lang="en-US" dirty="0"/>
          </a:p>
        </p:txBody>
      </p:sp>
      <p:sp>
        <p:nvSpPr>
          <p:cNvPr id="2" name="Content Placeholder 1">
            <a:extLst>
              <a:ext uri="{FF2B5EF4-FFF2-40B4-BE49-F238E27FC236}">
                <a16:creationId xmlns:a16="http://schemas.microsoft.com/office/drawing/2014/main" id="{ED130383-5A29-4085-AE85-CB43F9CF2AD2}"/>
              </a:ext>
            </a:extLst>
          </p:cNvPr>
          <p:cNvSpPr>
            <a:spLocks noGrp="1"/>
          </p:cNvSpPr>
          <p:nvPr>
            <p:ph sz="quarter" idx="10"/>
          </p:nvPr>
        </p:nvSpPr>
        <p:spPr/>
        <p:txBody>
          <a:bodyPr/>
          <a:lstStyle/>
          <a:p>
            <a:r>
              <a:rPr lang="en-US" altLang="en-US" dirty="0"/>
              <a:t>Threads</a:t>
            </a:r>
            <a:endParaRPr lang="en-GB"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10984</TotalTime>
  <Words>2949</Words>
  <Application>Microsoft Office PowerPoint</Application>
  <PresentationFormat>On-screen Show (4:3)</PresentationFormat>
  <Paragraphs>177</Paragraphs>
  <Slides>28</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Calibri Light</vt:lpstr>
      <vt:lpstr>Courier New</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Pranav Mothabhau Pawar</cp:lastModifiedBy>
  <cp:revision>818</cp:revision>
  <dcterms:created xsi:type="dcterms:W3CDTF">2011-09-14T09:42:05Z</dcterms:created>
  <dcterms:modified xsi:type="dcterms:W3CDTF">2021-12-09T05:13:34Z</dcterms:modified>
</cp:coreProperties>
</file>