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8AFA8-2172-4F21-BD3A-00A6AB7BB8E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6D61B-7539-47B7-8238-CAFF99C8ED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61E7C35-F58B-47BD-97F8-7DFB7371D5C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101F198D-4DFF-4715-B6BB-24ECB5BEA146}" type="slidenum">
              <a:rPr lang="en-US" altLang="en-US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270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8938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32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639763" indent="-236538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885825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096963" indent="-173038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1296988" indent="-182563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1754188" indent="-182563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211388" indent="-182563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2668588" indent="-182563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125788" indent="-182563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Times New Roman" panose="02020603050405020304" pitchFamily="18" charset="0"/>
              <a:buNone/>
            </a:pPr>
            <a:fld id="{48B1EC5A-1CFF-4812-B37B-849A080AFB85}" type="slidenum"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SzTx/>
                <a:buFont typeface="Times New Roman" panose="02020603050405020304" pitchFamily="18" charset="0"/>
                <a:buNone/>
              </a:pPr>
              <a:t>1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533400" y="106363"/>
            <a:ext cx="8229600" cy="715962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chemeClr val="accent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>
            <a:defPPr>
              <a:defRPr lang="en-GB"/>
            </a:defPPr>
            <a:lvl1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40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Lex regular expressions</a:t>
            </a:r>
          </a:p>
        </p:txBody>
      </p:sp>
      <p:pic>
        <p:nvPicPr>
          <p:cNvPr id="71684" name="Picture 1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914400"/>
            <a:ext cx="8161337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Unicode MS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vijay</dc:creator>
  <cp:lastModifiedBy>User</cp:lastModifiedBy>
  <cp:revision>2</cp:revision>
  <dcterms:created xsi:type="dcterms:W3CDTF">2006-08-16T00:00:00Z</dcterms:created>
  <dcterms:modified xsi:type="dcterms:W3CDTF">2022-01-18T06:28:24Z</dcterms:modified>
</cp:coreProperties>
</file>