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513" r:id="rId2"/>
    <p:sldId id="263" r:id="rId3"/>
    <p:sldId id="355" r:id="rId4"/>
    <p:sldId id="339" r:id="rId5"/>
    <p:sldId id="336" r:id="rId6"/>
    <p:sldId id="337" r:id="rId7"/>
    <p:sldId id="338" r:id="rId8"/>
    <p:sldId id="340" r:id="rId9"/>
    <p:sldId id="341" r:id="rId10"/>
    <p:sldId id="342" r:id="rId11"/>
    <p:sldId id="344" r:id="rId12"/>
    <p:sldId id="345" r:id="rId13"/>
    <p:sldId id="353" r:id="rId14"/>
    <p:sldId id="347" r:id="rId15"/>
    <p:sldId id="348" r:id="rId16"/>
    <p:sldId id="349" r:id="rId17"/>
    <p:sldId id="354" r:id="rId18"/>
    <p:sldId id="356" r:id="rId19"/>
    <p:sldId id="357" r:id="rId20"/>
    <p:sldId id="358" r:id="rId21"/>
    <p:sldId id="359" r:id="rId22"/>
    <p:sldId id="360" r:id="rId23"/>
    <p:sldId id="363" r:id="rId24"/>
    <p:sldId id="361" r:id="rId25"/>
    <p:sldId id="364" r:id="rId26"/>
    <p:sldId id="365" r:id="rId27"/>
    <p:sldId id="366" r:id="rId28"/>
    <p:sldId id="362" r:id="rId29"/>
    <p:sldId id="377" r:id="rId30"/>
    <p:sldId id="374" r:id="rId31"/>
    <p:sldId id="379" r:id="rId32"/>
    <p:sldId id="378" r:id="rId33"/>
    <p:sldId id="375" r:id="rId34"/>
    <p:sldId id="376" r:id="rId35"/>
    <p:sldId id="381" r:id="rId36"/>
    <p:sldId id="507" r:id="rId37"/>
    <p:sldId id="367" r:id="rId38"/>
    <p:sldId id="394" r:id="rId39"/>
    <p:sldId id="397" r:id="rId40"/>
    <p:sldId id="395" r:id="rId41"/>
    <p:sldId id="393" r:id="rId42"/>
    <p:sldId id="382" r:id="rId43"/>
    <p:sldId id="392" r:id="rId44"/>
    <p:sldId id="383" r:id="rId45"/>
    <p:sldId id="385" r:id="rId46"/>
    <p:sldId id="384" r:id="rId47"/>
    <p:sldId id="387" r:id="rId48"/>
    <p:sldId id="396" r:id="rId49"/>
    <p:sldId id="391" r:id="rId50"/>
    <p:sldId id="388" r:id="rId51"/>
    <p:sldId id="389" r:id="rId52"/>
    <p:sldId id="439" r:id="rId53"/>
    <p:sldId id="487" r:id="rId54"/>
    <p:sldId id="506" r:id="rId55"/>
    <p:sldId id="442" r:id="rId56"/>
    <p:sldId id="443" r:id="rId57"/>
    <p:sldId id="508" r:id="rId58"/>
    <p:sldId id="509" r:id="rId59"/>
    <p:sldId id="510" r:id="rId60"/>
    <p:sldId id="51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A9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435AFA-0BF4-455C-885F-9C980E9B58EB}" v="12" dt="2020-04-05T07:05:21.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60" autoAdjust="0"/>
    <p:restoredTop sz="94660"/>
  </p:normalViewPr>
  <p:slideViewPr>
    <p:cSldViewPr>
      <p:cViewPr varScale="1">
        <p:scale>
          <a:sx n="65" d="100"/>
          <a:sy n="65" d="100"/>
        </p:scale>
        <p:origin x="175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 M" userId="3d857986c23d474b" providerId="LiveId" clId="{1A435AFA-0BF4-455C-885F-9C980E9B58EB}"/>
    <pc:docChg chg="addSld modSld">
      <pc:chgData name="Raja M" userId="3d857986c23d474b" providerId="LiveId" clId="{1A435AFA-0BF4-455C-885F-9C980E9B58EB}" dt="2020-04-05T07:05:21.718" v="34"/>
      <pc:docMkLst>
        <pc:docMk/>
      </pc:docMkLst>
      <pc:sldChg chg="addSp modSp add">
        <pc:chgData name="Raja M" userId="3d857986c23d474b" providerId="LiveId" clId="{1A435AFA-0BF4-455C-885F-9C980E9B58EB}" dt="2020-04-05T04:54:47.346" v="6" actId="14100"/>
        <pc:sldMkLst>
          <pc:docMk/>
          <pc:sldMk cId="1062448417" sldId="507"/>
        </pc:sldMkLst>
        <pc:picChg chg="add mod">
          <ac:chgData name="Raja M" userId="3d857986c23d474b" providerId="LiveId" clId="{1A435AFA-0BF4-455C-885F-9C980E9B58EB}" dt="2020-04-05T04:54:47.346" v="6" actId="14100"/>
          <ac:picMkLst>
            <pc:docMk/>
            <pc:sldMk cId="1062448417" sldId="507"/>
            <ac:picMk id="4" creationId="{A2E5C0A5-26C0-4677-A77D-FD5C1E68B4E4}"/>
          </ac:picMkLst>
        </pc:picChg>
      </pc:sldChg>
      <pc:sldChg chg="addSp modSp add">
        <pc:chgData name="Raja M" userId="3d857986c23d474b" providerId="LiveId" clId="{1A435AFA-0BF4-455C-885F-9C980E9B58EB}" dt="2020-04-05T07:05:21.718" v="34"/>
        <pc:sldMkLst>
          <pc:docMk/>
          <pc:sldMk cId="2955540838" sldId="508"/>
        </pc:sldMkLst>
        <pc:picChg chg="add mod">
          <ac:chgData name="Raja M" userId="3d857986c23d474b" providerId="LiveId" clId="{1A435AFA-0BF4-455C-885F-9C980E9B58EB}" dt="2020-04-05T05:51:56.917" v="12" actId="1076"/>
          <ac:picMkLst>
            <pc:docMk/>
            <pc:sldMk cId="2955540838" sldId="508"/>
            <ac:picMk id="2" creationId="{09C96C85-9E74-4BF1-B3E0-A623B3202EEF}"/>
          </ac:picMkLst>
        </pc:picChg>
        <pc:inkChg chg="add">
          <ac:chgData name="Raja M" userId="3d857986c23d474b" providerId="LiveId" clId="{1A435AFA-0BF4-455C-885F-9C980E9B58EB}" dt="2020-04-05T07:05:21.718" v="34"/>
          <ac:inkMkLst>
            <pc:docMk/>
            <pc:sldMk cId="2955540838" sldId="508"/>
            <ac:inkMk id="3" creationId="{1FE99271-AA0B-47E6-9694-5D24AF2360EA}"/>
          </ac:inkMkLst>
        </pc:inkChg>
      </pc:sldChg>
      <pc:sldChg chg="addSp modSp add">
        <pc:chgData name="Raja M" userId="3d857986c23d474b" providerId="LiveId" clId="{1A435AFA-0BF4-455C-885F-9C980E9B58EB}" dt="2020-04-05T07:05:21.718" v="34"/>
        <pc:sldMkLst>
          <pc:docMk/>
          <pc:sldMk cId="2427858939" sldId="509"/>
        </pc:sldMkLst>
        <pc:picChg chg="add mod">
          <ac:chgData name="Raja M" userId="3d857986c23d474b" providerId="LiveId" clId="{1A435AFA-0BF4-455C-885F-9C980E9B58EB}" dt="2020-04-05T05:55:48.938" v="17" actId="14100"/>
          <ac:picMkLst>
            <pc:docMk/>
            <pc:sldMk cId="2427858939" sldId="509"/>
            <ac:picMk id="2" creationId="{E1643B12-3AD6-4785-88AF-387280AF4FAF}"/>
          </ac:picMkLst>
        </pc:picChg>
        <pc:picChg chg="add mod">
          <ac:chgData name="Raja M" userId="3d857986c23d474b" providerId="LiveId" clId="{1A435AFA-0BF4-455C-885F-9C980E9B58EB}" dt="2020-04-05T05:56:04.248" v="22" actId="14100"/>
          <ac:picMkLst>
            <pc:docMk/>
            <pc:sldMk cId="2427858939" sldId="509"/>
            <ac:picMk id="3" creationId="{93612C63-6145-4773-9F96-48931362E7A2}"/>
          </ac:picMkLst>
        </pc:picChg>
        <pc:inkChg chg="add">
          <ac:chgData name="Raja M" userId="3d857986c23d474b" providerId="LiveId" clId="{1A435AFA-0BF4-455C-885F-9C980E9B58EB}" dt="2020-04-05T07:05:21.718" v="34"/>
          <ac:inkMkLst>
            <pc:docMk/>
            <pc:sldMk cId="2427858939" sldId="509"/>
            <ac:inkMk id="4" creationId="{A18964D9-EC6D-4C0C-A913-5C372C15B71C}"/>
          </ac:inkMkLst>
        </pc:inkChg>
      </pc:sldChg>
      <pc:sldChg chg="addSp modSp add">
        <pc:chgData name="Raja M" userId="3d857986c23d474b" providerId="LiveId" clId="{1A435AFA-0BF4-455C-885F-9C980E9B58EB}" dt="2020-04-05T05:56:39.604" v="27" actId="1076"/>
        <pc:sldMkLst>
          <pc:docMk/>
          <pc:sldMk cId="328744522" sldId="510"/>
        </pc:sldMkLst>
        <pc:spChg chg="add mod">
          <ac:chgData name="Raja M" userId="3d857986c23d474b" providerId="LiveId" clId="{1A435AFA-0BF4-455C-885F-9C980E9B58EB}" dt="2020-04-05T05:56:39.604" v="27" actId="1076"/>
          <ac:spMkLst>
            <pc:docMk/>
            <pc:sldMk cId="328744522" sldId="510"/>
            <ac:spMk id="2" creationId="{D5CEAD29-5C2E-4626-ABFA-4A8528BB0613}"/>
          </ac:spMkLst>
        </pc:spChg>
      </pc:sldChg>
      <pc:sldChg chg="addSp modSp add">
        <pc:chgData name="Raja M" userId="3d857986c23d474b" providerId="LiveId" clId="{1A435AFA-0BF4-455C-885F-9C980E9B58EB}" dt="2020-04-05T05:57:03.165" v="33" actId="14100"/>
        <pc:sldMkLst>
          <pc:docMk/>
          <pc:sldMk cId="475386824" sldId="511"/>
        </pc:sldMkLst>
        <pc:picChg chg="add mod">
          <ac:chgData name="Raja M" userId="3d857986c23d474b" providerId="LiveId" clId="{1A435AFA-0BF4-455C-885F-9C980E9B58EB}" dt="2020-04-05T05:57:03.165" v="33" actId="14100"/>
          <ac:picMkLst>
            <pc:docMk/>
            <pc:sldMk cId="475386824" sldId="511"/>
            <ac:picMk id="2" creationId="{CB54167D-2B9C-4EB8-9CAD-05D745B0CF51}"/>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ink/ink1.xml><?xml version="1.0" encoding="utf-8"?>
<inkml:ink xmlns:inkml="http://www.w3.org/2003/InkML">
  <inkml:definitions>
    <inkml:context xml:id="ctx0">
      <inkml:inkSource xml:id="inkSrc0">
        <inkml:traceFormat>
          <inkml:channel name="X" type="integer" max="12372"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04-05T06:55:05.646"/>
    </inkml:context>
    <inkml:brush xml:id="br0">
      <inkml:brushProperty name="width" value="0.05292" units="cm"/>
      <inkml:brushProperty name="height" value="0.05292" units="cm"/>
      <inkml:brushProperty name="color" value="#FF0000"/>
    </inkml:brush>
  </inkml:definitions>
  <inkml:trace contextRef="#ctx0" brushRef="#br0">5545 9752 0,'0'0'16,"0"0"0,0 0-16,0 0 15,0 0-15,0 0 16,0 0 0,0 0-16,0 0 15,0 0-15,0 0 16,0 0-1,0 0-15,0 0 16,0 0-16,0 0 16,0 0-1,0 0-15,0 0 16,0 0-16,0 0 16,172-5-1,-65-1-15,-6 4 16,-13 2-1,16-6-15,-11 1 16,-19 2-16,-19-3 16,-17 1-1,-16 2-15,0-2 16,-11-1-16,-11 1 16,0 5-1</inkml:trace>
  <inkml:trace contextRef="#ctx0" brushRef="#br0" timeOffset="801.1">5613 9725 0,'0'0'16,"0"0"-16,0 0 16,0 0-16,0 0 15,0 0 1,0 0-16,0 0 15,0 0 1,0 0-16,0 0 16,0 0-16,0 0 15,22 153 1,-22-54-16,3-33 16,-3-25-16,8-11 15,-8-8 1,0-9-16,0-2 15,0-2-15,0-4 16,0 1 0,0-1-16,0-2 15,0-1-15,0 1 16,3 0 0,5 0-16,14-1 15,27 7 1,28-1-16,5-3 15,0 1-15,11-6 16,0 0 0,11 3-16,-24-1 15,-23-2-15,-21 0 16,-6 0 0,-11 0-16,0 0 15,-5 0-15,-3 0 16,-3 0-1,-5 0-15,5 0 16,-5-2 0,-3-1-16,8-5 15,-5-25-15,5-55 16,0-2 0,0 24-16,-5 14 15,5 11-15,-8 14 16,0 10-1,0 12-15,-8 5 16</inkml:trace>
  <inkml:trace contextRef="#ctx0" brushRef="#br0" timeOffset="1855.23">6016 8860 0,'0'0'0,"0"0"16,0 0-1,0 0-15,0 0 16,0 0-16,0 0 15,0 0 1,0 0-16,0 0 16,0 0-16,0 0 15,0 0 1,0 0-16,38 136 16,-27-64-16,-3-18 15,-8-18 1,0-9-16,0-7 15,0-4-15,0-2 16,0-3 0,0-3-16,0 0 15,0-2 1,0-4-16,0 1 16,0-3-16,0 0 15,0 0 1,0 0-16,0 0 15,0 0-15,0-219 16,3 175 0,5 11-16,-5 11 15,5 6-15,-5 2 16,8 3 0,0 3-16,0 5 15,-11 3-15,0 0 16,93 96-1,-55-22-15,-8-14 16,-8-19-16,-11-13 16,0-12-1,0-2-15,-3-3 16,3 3 0,-3-3-16,-5-3 15,-3-3-15,0-2 16,0-3-1,0 0-15,-3 0 16,-5 0-16,5 0 16,-5 0-1,0 0-15,-11 0 16,19 0-16,0 0 16,0 0-1,0 0-15,-96-14 16,85 12-1,0-1-15,3 3 16,5-3-16,3 3 16,0 0-1,0 0-15,0 0 16,0 0-16</inkml:trace>
  <inkml:trace contextRef="#ctx0" brushRef="#br0" timeOffset="3007.2">14493 9667 0,'0'0'16,"0"0"-16,0 0 16,0 0-1,0 0-15,0 0 16,0 0-16,0 0 16,0 0-1,0 0-15,0 0 16,0 0-16,0 0 15,118 17 1,-17-25-16,20-12 16,2 1-16,-27 6 15,-14 2 1,-19 2-16,-14 7 16,-19 4-16,-8 1 15</inkml:trace>
  <inkml:trace contextRef="#ctx0" brushRef="#br0" timeOffset="3663.63">14677 9662 0,'0'0'0,"0"0"15,0 0-15,0 0 16,0 0 0,0 0-16,0 0 15,0 0-15,0 0 16,0 0-1,0 0-15,0 0 16,0 0 0,-14 167-16,3-57 15,0-26-15,11-32 16,-8-21 0,8-12-16,0-6 15,0-2-15,0-2 16,0-4-1,3 1-15,2-1 16,3 1-16,9-1 16,13 3-1,0 0-15,14-2 16,13-1 0,20 1-16,27-3 15,0 2-15,-19-2 16,-17-3-1,-13 0-15,-14 0 16,-11 0-16,-11 0 16,-5 0-1,-6-3-15,-5-2 16,5-9-16,-2-41 16,-1-35-1,6 8-15,0 19 16,11-3-16,5-5 15</inkml:trace>
  <inkml:trace contextRef="#ctx0" brushRef="#br0" timeOffset="4749.03">15019 8832 0,'0'0'16,"0"0"-16,0 0 15,0 0 1,0 0-16,0 0 15,0 0-15,0 0 16,0 0 0,0 0-16,0 0 15,0 0-15,0 0 16,0 0 0,0 0-16,0 0 15,0 0-15,16 93 16,-13-38-1,-11 5-15,2-8 16,1-11 0,-3-11-16,5-8 15,3-5-15,0-6 16,0-3 0,0-3-16,0-2 15,0-3-15,0 0 16,0 0-1,0 0-15,30-181 16,-30 140-16,-3 11 16,-2 8-1,5 6-15,5 2 16,-2 3-16,8 0 16,11 0-1,8 0-15,3 3 16,-3 0-1,0 3-15,-8 5 16,0 0-16,-11 5 16,-3 9-1,-8-14-15,0 0 16,0 0-16,-41 153 16,30-117-1,0-9-15,11-5 16,0-3-16,14 0 15,5 0 1,0 1-16,0-4 16,-8-2-1,-11-6-15,-19 3 16,-36 5-16,-32 12 16,-12 2-1</inkml:trace>
  <inkml:trace contextRef="#ctx0" brushRef="#br0" timeOffset="7088.67">6177 10229 0,'0'0'0,"0"0"15,0 0-15,0 0 16,0 0-16,0 0 15,0 0 1,0 0-16,0 0 16,0 0-1,0 0-15,0 0 16,36 131-16,-28-40 16,-8-28-1,0-25-15,0-8 16,3 8-16,5 6 15,-5-3 1,-3-11-16,8-10 16,-8-7-16,0-2 15,0-2 1,0-4-16,0-2 16,0-1-16,0-2 15,0 0 1,0 0-16,0 0 15,0 0-15,0 0 16,0 0 0,5 0-16,6 3 15,11 0 1,11 0-16,16-1 16,17 1-16,16 0 15,14-3 1,8-3-16,0 0 15,-3 3-15,-5 3 16,22 3 0,5 2-16,3 0 15,8 3 1,6-8-16,-6-3 16,-3 0-16,-5 0 15,3 0 1,-6 11-16,-8 2 15,11 7-15,16 1 16,-13-4 0,8-1-16,19-2 15,-14 0-15,-5-1 16,0-2 0,8 3-16,-8 0 15,-6-6-15,6 0 16,-3-5-1,-8 2-15,-11-2 16,14 0-16,-6 2 16,-11-2-1,3 0-15,3 0 16,2-1 0,-21 1-16,-1-6 15,6-5-15,0 0 16,-5-3-1,-9 3-15,-13 0 16,5-3-16,0 0 16,11-3-1,-8-3-15,0 1 16,-14-3-16,0 0 16,-2 0-1,-1-1-15,-2 1 16,-3 3-1,-3 5-15,-8 0 16,0 0-16,0 5 16,11 1-1,0-1-15,8 4 16,-5 2-16,-6 0 16,-5 2-1,-3 1-15,0 3 16,8-1-16,3 3 15,16 1 1,-2 2-16,-3-6 16,-3 1-16,3-4 15,0 1 1,0 0-16,5-1 16,-5 1-1,0-3-15,-3 3 16,0-3-16,-5-3 15,-3-2 1,-3-1-16,-13 4 16,-9-1-16,-5-3 15,-6 4 1,-5 2-16,-3 0 16,-5 0-16,5-3 15,-5 3 1,-3 0-16,0 0 15,0 0-15,0 0 16,-3 0 0,0 0-16,0 0 15,-5 0 1,5-3-16,-5 0 16,5 1-16,-5-4 15,5 1 1,-5-1-16,5-2 15,3 0-15,-3 0 16,3-3 0,0 2-16,3-2 15,-3 0-15,5-2 16,-2-9 0,5-11-16,-5-19 15,-3-14-15,-3 0 16,3 6-1,-3 14-15,-5 13 16,2 8 0,-2 6-16,-3 3 15,0-1 1</inkml:trace>
  <inkml:trace contextRef="#ctx0" brushRef="#br0" timeOffset="11732.51">9706 10229 0,'0'0'0,"0"0"0,0 0 15,0 0-15,0 0 16,0 0 0,0 0-16,0 0 15,0 0-15,0 0 16,0 0 0,0 0-16,0 0 15,19 104-15,-11-41 16,3-11-1,-3-11-15,-5-11 16,0-8 0,-3-3-16,-3-2 15,3-1-15,0-5 16,0-3 0</inkml:trace>
  <inkml:trace contextRef="#ctx0" brushRef="#br0" timeOffset="12560.93">10174 10229 0,'0'0'16,"0"0"-1,0 0-15,0 0 16,0 0-16,0 0 16,0 0-1,0 0-15,0 0 16,0 0-16,0 0 15,0 0 1,0 0-16,0 0 16,0 0-16,0 0 15,0 0 1,0 0-16,0 0 16,0 0-1,0 0-15,0 0 16,0 0-16,0 0 15,0 0 1,0 0-16,0 0 16,87-17-16,-62 23 15,-6 2 1,-8 6-16,-3 10 16,-5 15-16,-6 10 15,-8 9 1,-5-4-16,-9-7 15,-10-9-15,2-10 16,3-9 0,5-5-16,3-6 15,3-6-15,8 1 16,0-3 0,0-3-16,3-5 15,8-3 1,0-2-16,0 13 15,0 0-15,0 0 16,0 0 0,0 0-16,0 0 15,0 0-15,0 0 16,189 8 0,-159 8-16,-3-5 15,-13-3-15,-3-2 16,0-3-1,0-1-15,-6-2 16,1-2-16</inkml:trace>
  <inkml:trace contextRef="#ctx0" brushRef="#br0" timeOffset="13017.14">10579 10278 0,'0'0'0,"0"0"16,0 0-1,0 0-15,0 0 16,0 0-16,0 0 16,0 0-1,0 0-15,0 0 16,0 0-16,0 0 16,0 0-1,0 0-15,-14 107 16,9-61-1,10-2-15,-2-8 16,8-9-16,8-5 16,3-8-1,8-9-15,-30-5 16,52-32-16,-19-10 16,-14-10-1,-8 9-15,-19 7 16,-6 9-16,-13 5 15,2 8 1,-5 3-16,8 6 16,22 5-1,0 0-15,-55 71 16,39-6-16,8-7 16,16-17-16,19-3 15,20 1 1</inkml:trace>
  <inkml:trace contextRef="#ctx0" brushRef="#br0" timeOffset="13482.93">11014 10306 0,'0'0'15,"0"0"1,0 0-16,0 0 15,0 0-15,0 0 16,0 0 0,0 0-16,0 0 15,0 0 1,0 0-16,-27 101 16,24-49-16,0-11 15,3-8 1,3-9-16,0-4 15,8-1-15,5-5 16,6-4 0,3-10-16,-25 0 15,60-57-15,-30-9 16,-11 3 0,-16 19-16,-11 17 15,-3 5-15,-3 6 16,-5 5-1,5 5-15,-5 6 16,19 0 0,0 0-16,0 0 15,-60 189-15,68-145 16,14 0 0</inkml:trace>
  <inkml:trace contextRef="#ctx0" brushRef="#br0" timeOffset="14178.34">11496 10278 0,'0'0'16,"0"0"-16,0 0 16,0 0-1,0 0-15,0 0 16,0 0-1,0 0-15,0 0 16,5 99-16,-2-42 16,-3-10-1,3-12-15,2-10 16,-2-9-16,-3-5 16,0-2-1,0-9-15,0 0 16,0 0-16,0 0 15,0 0 1,25-170-16,-17 142 16,3 7-16,0 4 15,0 6 1,5 8-16,-16 3 16,0 0-1,66 94-15,-39-34 16,-5-11-16,-8-16 15,-3-8 1,-3-9-16,0-5 16,-5-3-16,5-2 15,-5-6 1,2-6-16,-2-18 16,11-26-16,5-10 15,0 8 1,0 14-16,-8 10 15,0 9 1,-5 8-16,2 6 16,0 5-16,6 11 15,5 19 1,0 14-16,-8 2 16,0-8-16,-8-7 15,2-10 1,-5-4-16,0-3 15,-5-3-15,2 0 16</inkml:trace>
  <inkml:trace contextRef="#ctx0" brushRef="#br0" timeOffset="14759.366">10234 10229 0,'0'0'0,"0"0"16,0 0-1,0 0-15,0 0 16,0 0-16,0 0 15,0 0 1,0 0-16,0 0 16,0 0-1,0 0-15,0 0 16,0 0-16,0 0 16,0 0-1,104 0-15</inkml:trace>
  <inkml:trace contextRef="#ctx0" brushRef="#br0" timeOffset="23294.25">4491 11560 0,'0'0'0,"0"0"0,0 0 16,0 0-1,0 0-15,0 0 16,0 0-16,0 0 15,0 0 1,0 0-16,0 0 16,0 0-16,0 0 15,0 0 1,0 0-16,104 3 16,11 8-1,3-1-15,-6 1 16,3 0-16,30-5 15,-11-3 1,-19-1-16,3 1 16,16-6-16,-38 1 15,-25-1 1,-19 0-16,-25 3 16,-5 0-16,-11 0 15,-8 0 1,5 0-16,-8 0 15,0 0 1</inkml:trace>
  <inkml:trace contextRef="#ctx0" brushRef="#br0" timeOffset="24493.45">4439 11626 0,'0'0'0,"0"0"16,0 0 0,0 0-16,0 0 15,0 0-15,0 0 16,0 0 0,0 0-16,0 0 15,0 0-15,0 0 16,0 0-1,0 0-15,0 0 16,-14 142-16,6-54 16,16-28-1,-5-19-15,5 3 16,3 2-16,-8-5 16,5-11-1,-5-10-15,-3-7 16,0-2-1,0-2-15,0-1 16,0-3-16,0-2 16,0 0-1,0-1-15,8 1 16,-5 0-16,16 2 16,11 1-1,36 2-15,38 0 16,22 3-16,5 0 15,6 0 1,19 0-16,-14-3 16,-5-2-1,-11-3-15,0 2 16,-30-2-16,-14 0 16,-8-3-1,-14-6-15,0-2 16,-2 0-16,-9-3 15,-5 2 1,-14 1-16,-8 3 16,-6-1-16,-5 4 15,-8-1 1,5 0-16,-5-2 16,5-1-16,-8-2 15,3-3 1,-3 0-16,8 0 15,-8-3-15,0 14 16,-19-98 0,8-1-16,-11 14 15,3 20 1,0 18-16,5 17 16,3 8-16,0 8 15,0 3 1,3 3-16,5 3 15,3-1-15,-8 1 16,8 2 0,-3 0-16,3 0 15,0 1-15,-5-1 16,5 0 0,0 0-16,-8 1 15,8 2 1,-3 0-16,3 0 15,-11-3-15,0 0 16,-11 0 0,-11 1-16,-27-1 15,-22 0-15,-6 3 16,17 0 0,22 0-16</inkml:trace>
  <inkml:trace contextRef="#ctx0" brushRef="#br0" timeOffset="26663.01">5107 12557 0,'0'0'16,"0"0"-16,0 0 16,0 0-1,0 0-15,0 0 16,0 0-1,0 0-15,0 0 16,0 0-16,0 0 16,0 0-1,-22 98-15,19-29 16,-5-12-16,5-13 16,-5-8-1,5-9-15,-2-5 16,5-6-16,-8-2 15</inkml:trace>
  <inkml:trace contextRef="#ctx0" brushRef="#br0" timeOffset="27148.57">5589 12559 0,'0'0'16,"0"0"-16,0 0 15,0 0 1,0 0-16,0 0 15,0 0-15,0 0 16,0 0 0,0 0-16,0 0 15,0 0 1,-99 39-16,80-6 16,0 2-16,19-2 15,11 5 1,11 9-16,5 0 15,-5-9-15,0-8 16,-3-8 0,-16-6-16,-3-5 15,0-2-15,-11-1 16,-11 0 0,-11 0-16,3 0 15,8-5 1,22-3-16</inkml:trace>
  <inkml:trace contextRef="#ctx0" brushRef="#br0" timeOffset="27300.97">5452 12557 0,'0'0'16,"0"0"0,0 0-16,0 0 15,0 0-15,0 0 16,0 0-1,123 0-15,-63 0 16</inkml:trace>
  <inkml:trace contextRef="#ctx0" brushRef="#br0" timeOffset="27766.27">6002 12590 0,'0'0'0,"0"0"16,0 0-1,0 0-15,0 0 16,0 0-16,0 0 16,0 0-1,-93 101-15,52-22 16,16-8-16,6-24 15,16-20 1,3-10-16,3-6 16,5 0-1,6-3-15,8-3 16,0-2-16,-22-3 16,68-41-1,-35-5-15,-11-6 16,-11 8-16,-8 8 15,-6 6 1,-16 0-16,-3 5 16,-3 6-16,3 11 15,22 8 1,0 0-16,0 0 16,0 0-16,-49 213 15,60-171 1</inkml:trace>
  <inkml:trace contextRef="#ctx0" brushRef="#br0" timeOffset="28205.43">6328 12721 0,'0'0'0,"0"0"16,0 0 0,0 0-16,0 0 15,0 0-15,0 0 16,0 0 0,-58 110-16,47-67 15,11-15-15,3-9 16,8-3-1,8-2-15,14 0 16,-3-3 0,11-9-16,-8-4 15,0-15-15,5-35 16,-13-22 0,-17 17-16,-8 16 15,-8 8-15,-3 5 16,-14 4-1,-2 7-15,27 17 16,0 0-16,-107 162 16,69 5-1</inkml:trace>
  <inkml:trace contextRef="#ctx0" brushRef="#br0" timeOffset="29336.67">15142 11590 0,'0'0'16,"0"0"-16,0 0 15,0 0-15,0 0 16,0 0-1,0 0-15,0 0 16,0 0-16,0 0 16,137-14-1,-22 14-15,44-5 16,13-14 0,17-9-16,-22 9 15,-41 16-15,-36 3 16,-24 6-1,-22 2-15,-14-3 16,-11-2-16,-11 0 16,-8-3-1,0 0-15</inkml:trace>
  <inkml:trace contextRef="#ctx0" brushRef="#br0" timeOffset="30497.94">15049 11626 0,'0'0'0,"0"0"15,0 0 1,0 0-16,0 0 15,0 0-15,0 0 16,0 0 0,0 0-16,0 0 15,0 0 1,0 0-16,0 0 16,0 0-16,-30 104 15,19-6 1,8-27-16,3-27 15,3-16-15,0-9 16,5-3 0,-3-2-16,-2-3 15,0 0-15,2-3 16,-2-2 0,-3-1-16,0-2 15,3-1-15,2 1 16,1 0-1,10 0-15,9-1 16,21 4 0,9-1-16,22-2 15,46-3-15,33 6 16,-11-4 0,22-4-16,14 7 15,-28-2-15,11-9 16,-5 6-1,-33 3-15,-25-3 16,-8-3-16,-19 3 16,-11 0-1,-19 0-15,-11 0 16,-14 0 0,-3 0-16,-10 0 15,2 0-15,-8 0 16,0 0-16,0 0 15,0-2 1,0-1-16,0-3 16,0 6-1,-8-98-15,-6-1 16,-2 23-16,2 26 16,-5 12-1,8 10-15,3 7 16,2 1-16,-2 1 15,5 3 1,-5 2-16,5 3 16,-5 3-1,5 2-15,-2 4 16,2 2-16,-2 0 16,2 0-1,3 0-15,0 0 16,0 0-16,-93 13 15,8-10 1,-30-8-16,-3-6 16,-27-6-16,6 6 15,24 14 1,16 11-16,14 2 16,-5 3-1</inkml:trace>
  <inkml:trace contextRef="#ctx0" brushRef="#br0" timeOffset="30964.308">15687 12565 0,'0'0'15,"0"0"-15</inkml:trace>
  <inkml:trace contextRef="#ctx0" brushRef="#br0" timeOffset="31315.89">15613 12557 0,'0'0'16,"0"0"-1,0 0-15,0 0 16,0 0-16,0 0 16,0 0-1,0 0-15,0 0 16,0 0-1,0 0-15,0 0 16,0 0-16,0 0 16,0 0-1,0 0-15,0 0 16,0 0-16,0 0 16,-52 106-1,41-48-15,8-17 16,-2-14-16,2-7 15,3-7 1,0-4-16,0-4 16</inkml:trace>
  <inkml:trace contextRef="#ctx0" brushRef="#br0" timeOffset="31963.02">16289 12543 0,'0'0'16,"0"0"-16,0 0 15,0 0-15,0 0 16,0 0 0,0 0-16,0 0 15,0 0 1,0 0-16,0 0 16,0 0-16,-101 5 15,90-5 1,8 3-16,3 0 15,0-3-15,0 0 16,52 88 0,-19-20-16,-3-2 15,-11-17-15,-8-16 16,-11-8 0,-5-6-16,-1-3 15,-16 1-15,-5-1 16,-6-5-1,6-11-15,27 0 16,-44-79 0,33-15-16,0-23 15,0 89-15,0 12 16,0 5 0,3 3-16,-3 2 15,8 1-15,3 2 16,3 0-1,16-5-15,14 0 16,19-3-16,8 5 16,6 4-1,8 2-15</inkml:trace>
  <inkml:trace contextRef="#ctx0" brushRef="#br0" timeOffset="32457.148">16705 12576 0,'0'0'16,"0"0"-1,0 0-15,0 0 16,0 0-16,0 0 15,0 0 1,0 0-16,0 0 16,0 0-16,-41 98 15,27-35 1,6-5-16,8-14 16,3-11-1,8-9-15,8-5 16,0-5-16,0-6 15,-5-8 1,-14 0-16,0 0 16,0 0-16,63-178 15,-60 135 1,-3 15-16,-3 6 16,0 6-16,-5 2 15,-6 3 1,-5 0-16,0 8 15,19 3 1,0 0-16,0 0 16,0 0-16,41 222 15</inkml:trace>
  <inkml:trace contextRef="#ctx0" brushRef="#br0" timeOffset="32878.68">17225 12650 0,'0'0'15,"0"0"-15,0 0 16,0 0 0,0 0-16,0 0 15,0 0 1,0 0-16,0 0 15,0 0-15,0 0 16,-38 90 0,30-43-16,5-12 15,6-5-15,5-5 16,3-6 0,5-5-16,-2-6 15,-3-5-15,-11-3 16,0 0-1,0 0-15,0 0 16,60-195-16,-60 165 16,0 8-1,-8 3-15,-14 3 16,-11 8 0,33 8-16,-60 41 15</inkml:trace>
  <inkml:trace contextRef="#ctx0" brushRef="#br0" timeOffset="33237.91">16237 12557 0,'0'0'16,"0"0"-16,0 0 15,0 0 1,0 0-16,0 0 16,0 0-16,0 0 15,0 0 1,142-39-16,-10 12 16</inkml:trace>
  <inkml:trace contextRef="#ctx0" brushRef="#br0" timeOffset="46578.38">17855 8922 0,'0'0'0,"0"0"0,0 0 15,0 0 1,0 0-16,0 0 16,0 0-16,0 0 15,0 0 1,0 0-16,0 0 15,-3 85-15,-5-11 16,2-13 0,1 2-16,-6 49 15,11 6-15,0-36 16,0-27 0,3-20-16,2-10 15,-2-9-15,2-2 16,6-3-1,3-11-15,-14 0 16,0 0 0,85-156-16,-80 112 15,-13 11-15,-8 8 16,2 4 0,-8 4-16,6 3 15,2 3-15,6 3 16,5 3-1,3 2-15,8 0 16,6 1-16,16-4 16,19 1-1</inkml:trace>
  <inkml:trace contextRef="#ctx0" brushRef="#br0" timeOffset="46873.47">18109 9298 0,'0'0'0,"0"0"16,0 0-16,0 0 15,0 0 1,0 0-16,0 0 16,0 0-1,88-9-15,-61 9 16,-5 0-16,3 0 16,8 3-1</inkml:trace>
  <inkml:trace contextRef="#ctx0" brushRef="#br0" timeOffset="47054">18175 9539 0,'0'0'0,"0"0"16,0 0-16,0 0 15,0 0 1,0 0-16,0 0 15,0 0-15,93 5 16</inkml:trace>
  <inkml:trace contextRef="#ctx0" brushRef="#br0" timeOffset="47587.36">18818 9289 0,'0'0'16,"0"0"-16,0 0 15,0 0-15,0 0 16,0 0 0,0 0-16,0 0 15,0 0-15,0 0 16,0 0 0,0 0-16,-60 105 15,52-37-15,8-16 16,3-14-1,5-13-15,3-14 16,-11-11-16,0 0 16,0 0-1,98-140-15,-81 105 16,-6 13 0,-6 5-16,-10 4 15,2 2-15,-8 0 16,0 3-1,0 2-15,-5 3 16,5 3-16,11 0 16,0 0-1,0 0-15</inkml:trace>
  <inkml:trace contextRef="#ctx0" brushRef="#br0" timeOffset="47864.04">19374 9314 0,'0'0'16,"0"0"-16,0 0 16,0 0-1,0 0-15,0 0 16,0 0-16,0 0 15,0 0 1,0 0-16,112-3 16,-35 3-16,-6 0 15,-11-2 1,-5-1-16,-6 0 16</inkml:trace>
  <inkml:trace contextRef="#ctx0" brushRef="#br0" timeOffset="48120.68">19768 9243 0,'0'0'15,"0"0"1,0 0-16,0 0 16,0 0-16,0 0 15,0 0 1,0 0-16,0 0 15,82 19 1,-60-11-16,-8 9 16,-3 10-16,-11 14 15,-19 17-15,-9 2 16,-7-3 0,2-7-16</inkml:trace>
  <inkml:trace contextRef="#ctx0" brushRef="#br0" timeOffset="49195.61">20647 9150 0,'0'0'16,"0"0"-16,0 0 15,0 0 1,0 0-16,0 0 16,0 0-16,0 0 15,0 0 1,0 0-16,0 0 16,0 0-1,0 0-15,0 0 16,0 0-16,11 85 15,-19-47 1,-3 25-16,5 16 16,-2-7-16,5-18 15,-2-18 1,2-11-16,3-6 16,0-8-16,0-6 15,0-5 1,0 0-16,0 0 15,0 0-15,19-200 16,-13 165 0,2 5-16,-5 2 15,2 4 1,-2 2-16,2 3 16,1-1-16,2 4 15,3 5 1,3 8-16,2 3 15,-16 0 1,0 0-16,0 0 16,0 0-16,66 33 15,-58-22-15,6 16 16,10 28 0,-10 14-16,-3-6 15,-3-20 1,-5-12-16,-3-12 15,0-8-15,5-11 16,-2-33 0,5-82-16</inkml:trace>
  <inkml:trace contextRef="#ctx0" brushRef="#br0" timeOffset="49358.34">20718 9306 0,'0'0'16,"0"0"-1,0 0-15,0 0 16,0 0-16,0 0 16,0 0-1,0 0-15,0 0 16,104-3 0</inkml:trace>
  <inkml:trace contextRef="#ctx0" brushRef="#br0" timeOffset="49966.78">21323 9300 0,'0'0'0,"0"0"16,0 0-16,0 0 16,0 0-1,0 0-15,0 0 16,0 0-16,0 0 16,0 0-1,0 0-15,0 0 16,0 0-16,0 0 15,0 0 1,0 0-16,0 0 16,0 0-16,0 0 15,0 0 1,0 0-16,-74-101 16,63 55-1,3 10-15,5 9 16,6 5-16,-3 8 15,11 6 1,-11 8-16,0 0 16,0 0-16,0 0 15,0 0 1,0 0-16,0 0 16,33 172-16,-39-153 15,-5 1 1,3-4-16,0-2 15,8-3-15,0-3 16,8-3 0,14 1-16,22-6 15,38-8 1</inkml:trace>
  <inkml:trace contextRef="#ctx0" brushRef="#br0" timeOffset="50310.21">21846 9035 0,'0'0'15,"0"0"-15,0 0 16,0 0-1,0 0-15,0 0 16,0 0 0,-8 87-16,5-59 15,3-6-15,0-6 16,0 1 0,0-4-16,0-2 15,0 0-15,0-3 16,0-2-1,0-1-15,0-2 16,3 0 0</inkml:trace>
  <inkml:trace contextRef="#ctx0" brushRef="#br0" timeOffset="51118.13">21337 9404 0,'0'0'15,"0"0"1,0 0-16,0 0 16,0 0-16,0 0 15,0 0 1,0 0-16,0 0 15,0 0-15,0 0 16,0 0 0,0 0-16,0 0 15,-88-49 1,69 36-16,-3-18 16,3-40-16,16-14 15,-2 20 1,10 15-16,-2 15 15,5 7-15,3 6 16,8 3 0,-2 8-16,2 6 15,-19 5-15,0 0 16,85 145 0,-85-88-16,-14-13 15,-8 3 1,-16 10-16,-6 9 15,14-14-15,16-19 16,6-8 0,8-6-16,11-6 15,11-4-15,16-9 16,33-11 0,25-17-16</inkml:trace>
  <inkml:trace contextRef="#ctx0" brushRef="#br0" timeOffset="51907.68">21909 8939 0,'0'0'0,"0"0"16,0 0-1,0 0-15,0 0 16,0 0-16,0 0 16,19 123-1,-19-71-15,3-13 16,-3-15-16,0-5 15,0-2 1,0-1-16,0 1 16,0-1-16,0-5 15,0 0 1,0-3-16,0-2 16,0-6-1,0 0-15,0 0 16,-3 0-16,3 0 15,0 0 1,0 0-16,0 0 16,0 0-16,-19-176 15,24 113 1,17 6-16,19 13 16,3 14-16,0 11 15,-11 11 1,-9 5-16,-10 6 15,5 10-15,-5 17 16,-9 17 0,-5 2-16,-5-5 15,-6-6 1,0-7-16,3-7 16,2-5-16,1-8 15,2 0 1,3-3-16,3-2 15,5 2-15,6 0 16,5 3 0,-3 0-16,-5 0 15,-8-3-15,-17 3 16,-32 6 0,-23-3-16,1-9 15,16-2 1,11-3-16,11 0 15</inkml:trace>
  <inkml:trace contextRef="#ctx0" brushRef="#br0" timeOffset="53619.6">22845 8832 0,'0'0'16,"0"0"-16,0 0 16,0 0-1,0 0-15,0 0 16,0 0-16,0 0 15,0 0 1,-14 126-16,-5-25 16,0-32-16,5-25 15,3-17 1,3-5-16,0-8 16,8-3-1,-3-3-15,3-5 16,0-1-16,0-2 15,0 0 1,0 0-16,25-202 16,-17 147-16,3 17 15,-3 13 1,3 6-16,3 5 16,13 0-16,3 3 15,-5 6 1,2 16-16,-5 38 15,3 39 1,-14-9-16,-6-32 16,-2-20-16,-3-8 15,0-5 1,0-6-16,0-2 16,0-1-16</inkml:trace>
  <inkml:trace contextRef="#ctx0" brushRef="#br0" timeOffset="53783.35">22856 9248 0,'0'0'0,"0"0"15,0 0-15,0 0 16,0 0 0,0 0-16,93-46 15,-52 35-15,8 0 16,-2 0-1</inkml:trace>
  <inkml:trace contextRef="#ctx0" brushRef="#br0" timeOffset="54058.3">23324 8832 0,'0'0'0,"0"0"15,0 0-15,0 0 16,0 0-1,0 0-15,0 0 16,0 0-16,-41 148 16,22-58-1,8-27-15,0-24 16,11-17-16,0-6 16,3-2-1,5-3-15,11-3 16,3 0-1,0 0-15,-3-2 16,0-1-16</inkml:trace>
  <inkml:trace contextRef="#ctx0" brushRef="#br0" timeOffset="54164.67">23160 9177 0,'0'0'0,"0"0"16,0 0-1,0 0-15,0 0 16,112-68-16,-19 38 15</inkml:trace>
  <inkml:trace contextRef="#ctx0" brushRef="#br0" timeOffset="55266.3">23696 8832 0,'0'0'0,"0"0"16,0 0-16,0 0 15,0 0 1,0 0-16,0 0 15,0 0-15,0 0 16,0 0 0,-8 90-16,8-16 15,0-8-15,0-17 16,3-10 0,2-12-16,-2-8 15,5-5-15,-2-3 16,2-3-1,-8-5-15,0-3 16,0 0 0,0 0-16,0 0 15,0 0-15,0 0 16,-85-115 0,77 99-16,8 16 15,0 0-15,0 0 16,90-55-1,-46 44-15,-6 0 16,-5 3 0,-14 5-16,-5-3 15,-3 4-15,0-1 16,-8 0-16,5 0 16,-8 3-1,5 0-15,-2 3 16,-3 5-1,0 9-15,0 10 16,0 6-16,0 3 16,3-6-1,5-6-15,3-4 16,8-7-16,-5-7 16,8-9-1,-3-13-15,0-17 16,3-14-1,-14 3-15,-8 12 16,-11 4-16,-8 14 16,8 12-1,11 2-15,0 0 16,0 0-16,0 0 16,0 0-1,0 0-15,19 178 16,6-159-16,2-8 15,-5-8 1,-8-3-16,-3 0 16,-11 0-16,19-6 15,-11 6 1,-5 3-16,5 2 16,-5 6-16,5 0 15,3-3 1</inkml:trace>
  <inkml:trace contextRef="#ctx0" brushRef="#br0" timeOffset="93918.85">7770 10363 0,'0'0'16,"0"0"-16,0 0 0,0 0 15,0 0 1,0 0-16,0 0 16,0 0-1,0 0-15,0 0 16,0 0-16,0 0 15,0 0 1,0 0-16,0 0 16,0 0-16,0 0 15,0 0 1,0 0-16,0 0 16,0 0-16,0 0 15,0 0 1,96 30-16,-41-16 15,-3-3 1,8-6-16,3-5 16,11-8-16,3 0 15,-12 0 1,-13 5-16,-16 0 16,-6 3-16,-11 0 15,-8 3 1,-8 0-16,-3-1 15,0-2-15</inkml:trace>
  <inkml:trace contextRef="#ctx0" brushRef="#br0" timeOffset="98543.66">7924 10262 0,'0'0'16,"0"0"-16,0 0 15,0 0-15,0 0 16,0 0-16,0 0 16,0 0-1,0 0-15,-6 87 16,-2 9-16,0-27 16,2 21-1,-2 72-15,-3-23 16,8-62-16,-2-33 15,-3-11 1,2 5-16,-5 9 16,0-1-1,3-8-15,8-10 16,-3-12-16,-2-5 16,5-3-1,0-2-15,0-3 16,0-3-16,8 0 15,-8 0 1,0 0-16,85-11 16,-14 8-16,36 3 15,5 3 1,-8 2-16,-19-2 16,-22-3-16,-11-3 15,-14-5 1,-13-3-16,2-3 15,-10 1 1,-1-1-16,-13 6 16,-3-6-16,0-44 15,-14-73 1,-13 21-16,5 31 16,3-9-16,5-27 15,3 14 1,6 38-16,5 30 15,5 14 1</inkml:trace>
  <inkml:trace contextRef="#ctx0" brushRef="#br0" timeOffset="99419.98">10059 10694 0,'0'0'16,"0"0"-16,0 0 15,0 0 1,0 0-16,0 0 16,0 0-16,0 0 15,0 0 1,0 0-16,0 0 16,0 0-1,0 0-15,0 0 16,0 0-16,0 0 15,0 0 1,0 0-16,85 14 16,-6-8-16,-5-1 15,-3-5 1,-8 0-16,-3 0 16,-16 0-16,-19 0 15,-9 3 1,-13 0-16,-3-1 15,0-2 1</inkml:trace>
  <inkml:trace contextRef="#ctx0" brushRef="#br0" timeOffset="99942.23">10037 10708 0,'0'0'15,"0"0"1,0 0-16,0 0 15,0 0-15,0 0 16,0 0 0,0 0-16,0 0 15,0 0-15,-14 167 16,6-85 0,0-19-16,5 9 15,0 10-15,-2-14 16,5-21-1,0-20-15,0-8 16,0-5 0,0-6-16,5-5 15,-2-3-15,-3 0 16,8 0 0,3 0-16,11 5 15,14 6-15,32 14 16,6 2-1,0-2-15,-14-11 16,-8-14-16,0-17 16,0-13-1,-8-14-15,-6-2 16,-13 5-16,-6 13 16,-8 9-1,-11 5-15,-3-10 16,-2-28-1,2-39-15,0-4 16,9 21-16,10 16 16</inkml:trace>
  <inkml:trace contextRef="#ctx0" brushRef="#br0" timeOffset="100626.62">12057 10716 0,'0'0'0,"0"0"15,0 0-15,0 0 16,0 0 0,0 0-16,0 0 15,0 0-15,0 0 16,0 0 0,0 0-16,0 0 15,0 0 1,104 6-16,-22-6 15,14-6-15,19 1 16,0 2 0,-22 3-16,-33 0 15,-24 0-15,-14 0 16,-14 0 0,-8 0-16,0 0 15</inkml:trace>
  <inkml:trace contextRef="#ctx0" brushRef="#br0" timeOffset="101112.22">12150 10694 0,'0'0'16,"0"0"-16,0 0 16,0 0-1,0 0-15,0 0 16,0 0-1,0 0-15,-8 102 16,-3 5-16,0-36 16,8-22-1,-2-13-15,5-6 16,0-11-16,0-3 16,0-5-1,0-2-15,5-4 16,-2-2-16,5 2 15,9 1 1,13-1-16,19 3 16,3 3-1,11 0-15,19 0 16,17-3-16,2-5 16,-19-6-1,-19-2-15,-14-3 16,-13 0-16,-9-1 15,-10 1 1,-1-8-16,-2-31 16,-3-43-16,-6 10 15,-5 28 1,0 14-16,0 11 16</inkml:trace>
  <inkml:trace contextRef="#ctx0" brushRef="#br0" timeOffset="101607.34">13987 10689 0,'0'0'16,"0"0"0,0 0-16,0 0 15,0 0-15,0 0 16,0 0 0,0 0-16,0 0 15,0 0-15,0 0 16,0 0-1,0 0-15,93-8 16,-22 2-16,-8 1 16,-16 2-1,-12 0-15,-13 1 16,-11 2 0</inkml:trace>
  <inkml:trace contextRef="#ctx0" brushRef="#br0" timeOffset="102054.97">13765 10637 0,'0'0'0,"0"0"16,0 0-16,0 0 16,0 0-1,0 0-15,0 0 16,0 0-16,-60 156 15,27-46 1,14-31-16,8-32 16,3-20-16,5-11 15,11-5 1,6 0-16,24 3 16,6-3-1,0 0-15,0-6 16,2 1-16,-2-3 15,16-1 1,9 4-16,2-1 16,-8 1-16,-14-6 15,-13 0 1,-9-6-16,-2-5 16,2-30-1,-8-52-15,-8 3 16,0 29-16,0 18 15,0 15 1,-8 12-16</inkml:trace>
  <inkml:trace contextRef="#ctx0" brushRef="#br0" timeOffset="102407.14">13683 10694 0,'0'0'15,"0"0"-15,0 0 16,0 0 0,0 0-16,0 0 15,0 0-15,0 0 16,0 0 0,0 0-16,0 0 15,148 0-15,-33 0 16,38 0-1</inkml:trace>
  <inkml:trace contextRef="#ctx0" brushRef="#br0" timeOffset="111352">8340 11626 0,'0'0'16,"0"0"-16,0 0 0,0 0 15,0 0 1,0 0-16,0 0 16,0 0-1,0 0-15,0 0 16,-93 87-16,30 6 15,8-19 1,14-24-16,8-15 16,6-13-16,13-8 15,3-3 1,0-6-16,11-2 16,0 0-16,0-1 15,8 1 1,3 0-16,11 2 15,22-2-15,8-6 16,11-2 0,-8-9-16,-17-2 15,-16-9 1,-3-5-16</inkml:trace>
  <inkml:trace contextRef="#ctx0" brushRef="#br0" timeOffset="111590.05">8233 11634 0,'0'0'16,"0"0"-16,0 0 15,0 0-15,0 0 16,0 0 0,3 120-16,-3-27 15,5-32-15,-10-23 16,2-2-1,0 2-15,3 3 16,3 3 0,-3 0-16,8-1 15,-5 1-15</inkml:trace>
  <inkml:trace contextRef="#ctx0" brushRef="#br0" timeOffset="111999.12">8638 11984 0,'0'0'0,"0"0"16,0 0-16,0 0 16,0 0-1,0 0-15,0 0 16,0 0-1,0 0-15,0 0 16,0 0-16,0 0 16,0 0-1,0 0-15,-71 88 16,74-74-16,5-6 16,3-5-1,5-3-15,1 0 16,-1 0-16,-16 0 15,0 0 1,0 0-16,0 0 16,0 0-1,0 0-15,0 0 16,0 0-16,0 0 16,0 0-1</inkml:trace>
  <inkml:trace contextRef="#ctx0" brushRef="#br0" timeOffset="113141.93">8575 12064 0,'0'0'0,"0"0"15,0 0-15,0 0 16,0 0-16,0 0 15,0 0 1,0 0-16,0 0 16,0 0-1,0 0-15,0 0 16,0 0-16,0 0 16,0 0-1,0 0-15,0 0 16,0 0-16,0 0 15,0 0 1,0 0-16,0 0 16,0 0-16,0 0 15,0 0 1,0 0-16,88 35 16,-72-35-16,-5-2 15,-3-4 1,-5-2-16,0 0 15,-3 2 1,0 6-16,0 0 16,0 0-16,0 0 15,0 0 1,0 0-16,0 0 16,0 0-16,0 0 15,0 0 1</inkml:trace>
  <inkml:trace contextRef="#ctx0" brushRef="#br0" timeOffset="118051.3">8693 12064 0,'0'0'0,"0"0"0,0 0 16,0 0-16,0 0 15,0 0-15,0 0 16,0 0 0,0 0-16,0 0 15,0 0 1,0 0-16,0 0 16,0 0-16,0 0 15,0 0 1,0 0-16,0 0 15,0 0-15,0 0 16,0 0 0,0 0-16,0 0 15,0 0-15,0 0 16,0 0 0,0 0-16,0 0 15,0 0 1,0 0-16,85 35 15,-74-40-15,-6-3 16,-2-3 0,-3-3-16,0 14 15,0 0-15,0 0 16,0 0 0,0 0-16,0 0 15,0 0-15,0 0 16,0 0-1,0 0-15,0 0 16</inkml:trace>
  <inkml:trace contextRef="#ctx0" brushRef="#br0" timeOffset="119375.54">8734 11938 0,'0'0'15,"0"0"-15,0 0 16,0 0 0,0 0-16,0 0 15,0 0-15,0 0 16,0 0 0,0 0-16,0 0 15,0 0-15,0 0 16,0 0-1,0 0-15,0 0 16,0 0-16,-63 85 16,55-77-1,5 0-15,-5-2 16,5-1-16,0-2 16,3 2-1,0-2-15,3 0 16,5-1-1,6 1-15,8 0 16,8 0-16,8-1 16,-10 1-1,-1-3-15,-8-3 16,-8-2-16,0-6 16,-11-5-1,0 16-15,0 0 16,-22-88-16,6 63 15,2 14 1,14 11-16,0 0 16,-85 52-16,55-27 15,11-6 1,5-5-16,6-6 16,8-2-1</inkml:trace>
  <inkml:trace contextRef="#ctx0" brushRef="#br0" timeOffset="120126.14">10502 11954 0,'0'0'0,"0"0"16,0 0-1,0 0-15,0 0 16,0 0-16,0 0 16,-98 71-1,54-57-15,0-3 16,3-3-16,11-2 16,8-1-1,3-2-15,8 0 16,8-1-1,3-2-15,0 0 16,0 0-16,0 0 16,0 0-1,0 0-15,181 9 16,-140-9-16,-11 0 16,3 0-1</inkml:trace>
  <inkml:trace contextRef="#ctx0" brushRef="#br0" timeOffset="120353.88">10483 12042 0,'0'0'15,"0"0"-15,0 0 16,0 0-16,0 0 16,0 0-1,0 0-15,0 0 16,0 0-16,0 0 15,0 0 1,0 0-16,-60 153 16,57-73-16,6-23 15,2-27 1,-5-13-16</inkml:trace>
  <inkml:trace contextRef="#ctx0" brushRef="#br0" timeOffset="120714.62">10691 12091 0,'0'0'15,"0"0"1,0 0-16,0 0 16,0 0-16,0 0 15,0 0 1,0 0-16,0 0 15,0 0-15,0 0 16,0 0 0,19 104-16,-5-87 15,-14-17-15,0 0 16,96-41 0,-66 24-16,-8 6 15,-6 0 1,-13 0-16,-3 3 15,0 8-15,0 0 16,0 0 0,0 0-16,0 0 15,0 0 1</inkml:trace>
  <inkml:trace contextRef="#ctx0" brushRef="#br0" timeOffset="121229.17">12588 11626 0,'0'0'0,"0"0"15,0 0-15,0 0 16,0 0-16,0 0 15,0 0 1,0 0-16,0 0 16,-71 150-1,22-73-15,13-25 16,9-19-16,13-14 16,3-5-1,8-6-15,3-5 16,3-1-16,5 1 15,9-3 1,-17 0-16,112-8 16,-41 0-16,-8-3 15,-19-14 1,-6-8-16</inkml:trace>
  <inkml:trace contextRef="#ctx0" brushRef="#br0" timeOffset="121447.8">12659 11645 0,'0'0'16,"0"0"-16,0 0 16,0 0-16,0 0 15,0 0 1,0 0-16,0 0 16,-41 128-16,22-40 15,8-25 1,3-25-16,0-10 15,5-1-15,6 3 16,5-8 0,8-8-16</inkml:trace>
  <inkml:trace contextRef="#ctx0" brushRef="#br0" timeOffset="121774.2">12922 11743 0,'0'0'15,"0"0"-15,0 0 16,0 0 0,0 0-16,0 0 15,-27 129-15,13-80 16,3-10 0,0-15-16,11-7 15,0-6-15,3-3 16,8 0-1,5-2-15,-2-6 16,-14 0-16,0 0 16,0 0-1,0 0-15,52-203 16,-74 167 0,0 14-16,-5 22 15,27 0-15,0 0 16</inkml:trace>
  <inkml:trace contextRef="#ctx0" brushRef="#br0" timeOffset="122542.11">13965 11626 0,'0'0'0,"0"0"16,0 0 0,0 0-16,0 0 15,0 0 1,0 0-16,0 0 16,0 0-16,0 0 15,0 0 1,-74 98-16,22-13 15,14-30-15,16-22 16,11-14 0,3-8-16,13-8 15,-5-3-15,0 0 16,0 0 0,0 0-16,170-72 15,-118 56-15,-3 2 16,-13-5-1,-1-3-15</inkml:trace>
  <inkml:trace contextRef="#ctx0" brushRef="#br0" timeOffset="122762.01">14006 11626 0,'0'0'15,"0"0"-15,0 0 16,0 0-1,0 0-15,0 0 16,0 0-16,-27 183 16,13-98-1,3-33-15,0-19 16,11-11-16,0-9 16,11-2-1,8-2-15</inkml:trace>
  <inkml:trace contextRef="#ctx0" brushRef="#br0" timeOffset="123104.1">14318 11702 0,'0'0'0,"0"0"16,0 0-1,0 0-15,0 0 16,0 0-16,-16 110 15,2-36 1,-5-22-16,11-19 16,8-14-1,8-6-15,3 1 16,8-6-16,-5-8 16,-14 0-1,0 0-15,0 0 16,79-183-16,-79 142 15,-3 11 1,-13 5-16,-6 11 16,-3 9-16,25 5 15,0 0 1,0 0-16</inkml:trace>
  <inkml:trace contextRef="#ctx0" brushRef="#br0" timeOffset="135197.73">8512 10262 0,'0'0'0,"0"0"16,0 0-16,0 0 16,0 0-1,0 0-15,0 0 16,0 0-16,0 0 16,0 0-1,0 0-15,0 0 16,0 0-16,0 0 15,0 0 1,0 0-16,0 0 16,0 0-16,0 0 15,0 0 1,0 0-16,-137-14 16,66 25-1,11 3-15,5 2 16,14-5-16,11-3 15,8-2 1,3-4-16,5-2 16,3-2-16,3 2 15,0 0 1,5 0-16,-2 0 16,2 0-16,3 0 15,-8 0 1,5 0-16,0 0 15,-5-3 1,8 3-16,-3-3 16,-2 3-16,2 0 15,0 6 1,-5 13-16,0 33 16,5 14-16,3-14 15,3-11 1,0-11-16,5 6 15,-3 21-15,1 50 16,2-6 0,-8-32-16,-3-20 15,-2-16-15,2-11 16,3-9 0,-3 1-16,3-3 15,-5-3-15,5-2 16,-3-1-1,3 1-15,-5-1 16,2 1 0,3-1-16,-3-2 15,-2 0-15,2-1 16,3 1 0,0 0-16,0 0 15,0-1-15,-3 1 16,-2 0-1,2-1-15,-5 4 16,5-1-16,-5 1 16,5-3-1,3-1-15,-5-2 16,2 0-16,3 0 16,0 0-1,0 0-15,0 0 16,0 0-1,0 0-15,0 0 16,0 0-16,0 0 16,-3 0-1,3 0-15,3 0 16,-3 0-16,8 0 16,3 3-1,0 0-15,11 2 16,8 1-16,11-3 15,19-3 1,14 0-16,0 0 16,-11 0-16,-11 0 15,-8 0 1,-14 0-16,0 0 16,-8 0-1,-8 0-15,-3 0 16,-3 0-16,0 0 15,3 0 1,0-3-16,0 0 16,8 0-16,0 1 15,-5-1 1,2 0-16,-10 0 16,2-5-16,3-33 15,-11-57 1,0 2-16,0 30 15,3-24-15,2-64 16,-10 25 0,2 50-16,3 35 15,-8 17 1,5 8-16,3 2 16,-8 6-16,5 3 15,3 3 1,0-1-16,0 3 15,0 1-15,0-1 16,0 0 0,0 0-16,0 1 15,0-1-15,-3 0 16,3 0 0,0 1-16,0-1 15,-5 0 1,5 3-16,-3 0 15,-5 0-15,-11-2 16,-6-1 0,-16 0-16,-27 0 15,-6 1-15,16 2 16,9 0 0,8 0-16,8 0 15,6 0-15,5 0 16,5 0-1,1 0-15,5 0 16,0 0 0,0 0-16,8 0 15,-2 0-15,-3 0 16,5 0 0,0 0-16,-2 0 15,2 0-15,3 0 16,-3 0-1,-2 0-15,2 5 16,-16 28-16,5 66 16,-5 2-1,8-35-15,3-20 16,5 6-16,-5 19 16,5 14-1,-2 3-15,2-22 16,-5-17-16,5-16 15,-5-11 1,5-6-16,3-5 16,-3-3-1,3 1-15,0-4 16,0 0-16,0-2 16,0 0-1,0 0-15,0-1 16,0 1-16,3 0 15,0 0 1,13 2-16,6 1 16,14-1-16,27 1 15,24-1 1,-2 0-16,-14-2 16,-13 3-16,-9-4 15,-16-2 1,-3 0-16,-8 0 15,-6 0 1,-5 0-16,0 0 16,-5 0-16,2-5 15,11-47 1,-8-60-16,0 24 16,-11 31-16,0 4 15,0-20 1,-8-29-16,-3 1 15,5 32-15,-2 28 16,8 14 0,3 5-16</inkml:trace>
  <inkml:trace contextRef="#ctx0" brushRef="#br0" timeOffset="137472.19">3919 13225 0,'0'0'0,"0"0"16,0 0-1,0 0-15,0 0 16,0 0-16,0 0 16,0 0-1,-3 197-15,14 66 16</inkml:trace>
  <inkml:trace contextRef="#ctx0" brushRef="#br0" timeOffset="155466.1">8608 10262 0,'0'0'0,"0"0"16,0 0-16,0 0 15,0 0 1,0 0-16,0 0 16,0 0-16,0 0 15,0 0 1,0 0-16,0 0 16,-85 0-16,44 0 15,-11-3 1,-8 0-16,5 3 15,3 0-15,0 0 16,11 0 0,0 0-16,8 3 15,6-3 1,10 0-16,-2 3 16,11-3-16,-3 0 15,0 0 1,8 0-16,-5 2 15,0 7-15,-3 15 16,-8 37 0,5 21-16,-5-14 15,5-21-15,3-12 16,3-2 0,5 19-16,3 30 15,3 14-15,8-11 16,0-27-1,0-17-15,-3-8 16,-5-3-16,5 0 16,-8-6-1,3-4-15,2-7 16,-5-2 0,0-2-16,0-4 15,0 0-15,0-2 16,0 0-1,0 0-15,0-1 16,0 1-16,0-3 16,0 0-1,0 0-15,0 0 16,0 0-16,0 0 16,0 0-1,0 0-15,0 0 16,0 0-1,132-24-15,-50 18 16,8 3-16,-13 1 16,-14-1-1,-11 0-15,-6 0 16,-13 1-16,-3-1 16,-13 0-1,-1 0-15,-5 1 16,-8 2-16,2 0 15,-2-3 1,0-8-16,13-47 16,-5-48-16,-3 18 15,-2 33 1,2 17-16,-8 0 16,8-14-1,-5-11-15,-6-14 16,-5 0-16,0 14 15,2 17 1,-2 13-16,8 11 16,-3 8-16,-2 3 15,5 3 1,0 3-16,0-1 16,0 3-16,0 1 15,0-1 1,0 0-16,0 0 15,-3 1-15,3-1 16,0 0 0,-5 0-16,2 1 15,0 2 1,-8 0-16,-16 0 16,-33 0-16,-31 0 15,-2 0 1,19-3-16,17 0 15,21 0-15,9 1 16,5 2 0,3 0-16,0 8 15,2 6-15</inkml:trace>
  <inkml:trace contextRef="#ctx0" brushRef="#br0" timeOffset="158510.91">8392 10311 0,'0'0'15,"0"0"1,0 0-16,0 0 16,0 0-16,0 0 15,0 0 1,0 0-16,0 0 16,0 0-16,-99-49 15,69 49 1,0-3-16,8 3 15,3 0 1,-3 0-16,3 0 16,-3 3-16,0 2 15,0 3 1,-5 6-16,2 11 16,3 16-16,3 19 15,8 3 1,6-14-16,2-13 15,3-3 1,-8 33-16,5 46 16,0-8-16,3-33 15,0-24 1,0-17-16,3-8 16,-3-6-16,3-2 15,2 0 1,-2-4-16,-3 4 15,0 3-15,0-4 16,0 1 0,0-3-16,0-6 15,0-2-15,3-3 16,2 0 0,-5 0-16,3 0 15,5 0-15,-5 0 16,5 3-1,3 0-15,8-1 16,11 7 0,14-1-16,27-3 15,3-2-15,-11-6 16,-8 1 0,-6-1-16,-16-3 15,-3 4-15,-11-1 16,-5 0-1,-6 0-15,3 1 16,-8-1-16,5-3 16,0-7-1,3-42-15,0-46 16,0 16-16,-8 27 16,5 20-1,3 13 1</inkml:trace>
  <inkml:trace contextRef="#ctx0" brushRef="#br0" timeOffset="168493.08">8583 10259 0,'0'0'0,"0"0"16,0 0-16,0 0 16,0 0-1,0 0-15,0 0 16,0 0-16,0 0 15,0 0 1,0 0-16,0 0 16,0 0-16,0 0 15,-98 5 1,46-5-16,-11 0 16,0 0-16,11-2 15,8-1 1,14 3-16,5 0 15,6 0 1,0 0-16,8 0 16,0 3-16,-5 5 15,-1 14 1,-2 30-16,8 16 16,3-2-16,8-14 15,-8-5 1,-6 73-16,3 42 15,-5-55-15,2-25 16,-5 0 0,8-19-16,8-25 15,-5-16 1,8-5-16,-3-9 16,3-6-16,3-2 15,-3 0 1,3 0-16,2 0 15,-2 3-15,8 0 16,11 2 0,19 1-16,22 2 15,16-5-15,3-6 16,-5-8 0,-6-5-16,-11-3 15,-13-1-15,-1 1 16,-10 3-1,5-34-15,3-84 16,-25 19 0,-16 58-16,-14 13 15,-3-8-15,0-3 16,-2 20 0,5 13-16</inkml:trace>
  <inkml:trace contextRef="#ctx0" brushRef="#br0" timeOffset="170918.78">21490 11431 0,'0'0'16,"0"0"-1,0 0-15,0 0 16,-107 88-16,47-58 16,-6-8-16,-10-6 15,2 3 1,11 3-16,8 3 15,14-3 1,19-6-16,3-5 16,8 0-16,11 0 15,3 0 1,24 0-16,17-3 16,19-5-16,8-3 15,0-3 1,-8-2-16,-19-6 15,-3-6-15</inkml:trace>
  <inkml:trace contextRef="#ctx0" brushRef="#br0" timeOffset="171157.2">21263 11571 0,'0'0'15,"0"0"1,0 0-16,0 0 15,0 0-15,0 0 16,0 0 0,-55 128-16,17-4 15,10-34-15,4-41 16,10-18 0,6-12-16,5-8 15,3 0-15,8-3 16,-2-3-1</inkml:trace>
  <inkml:trace contextRef="#ctx0" brushRef="#br0" timeOffset="171518.22">21816 11626 0,'0'0'0,"0"0"15,0 0-15,0 0 16,0 0-16,0 0 16,0 0-1,0 0-15,0 0 16,-17 131-16,12-57 16,10-19-1,-2-17-15,8-11 16,3-13-1,13-14-15,-27 0 16,93-85-16,-38 9 16,-25 24-1,-19 24-15,-11 12 16,-11 2-16,-11 3 16,-11 0-1,-5 8-15,38 3 16</inkml:trace>
  <inkml:trace contextRef="#ctx0" brushRef="#br0" timeOffset="171899.33">20324 12349 0,'0'0'16,"0"0"-16,0 0 16,0 0-16,0 0 15,0 0 1,178-39-16,27 31 15,74 24-15,31 28 16,-39 8 0,-25-11-16,-41-13 15,-62-12 1,7-8-16,-24-2 16,-52-1-16,-25 1 15,-27-1 1,-11-2-16</inkml:trace>
  <inkml:trace contextRef="#ctx0" brushRef="#br0" timeOffset="175001.73">20803 12970 0,'0'0'0,"0"0"0,0 0 16,0 0-16,0 0 15,0 0-15,0 0 16,0 0-1,0 0-15,0 0 16,0 0-16,0 0 16,-11 107-1,8-39-15,-5-10 16,8-17-16,0-11 16,3-5-1</inkml:trace>
  <inkml:trace contextRef="#ctx0" brushRef="#br0" timeOffset="175401.81">21268 13022 0,'0'0'15,"0"0"-15,0 0 16,0 0-16,0 0 15,0 0 1,0 0-16,0 0 16,0 0-1,-79 85-15,76-36 16,3-7-16,3-7 16,5-7-1,-5-9-15,5-11 16,-8-8-16,0 0 15,0 0 1,0 0-16,0 0 16,0 0-16,30-167 15,-38 153 1,-3 3-16,0 0 16,-5 3-16,10 8 15,6 0 1,0 0-16</inkml:trace>
  <inkml:trace contextRef="#ctx0" brushRef="#br0" timeOffset="175773.34">21698 13022 0,'0'0'16,"0"0"-16,0 0 15,0 0-15,0 0 16,0 0 0,0 0-16,0 0 15,0 0-15,0 0 16,-90 99 0,87-50-16,11-11 15,-2-10 1,7-14-16,-13-14 15,0 0-15,0 0 16,0 0 0,0 0-16,0 0 15,0 0-15,0 0 16,66-168 0,-80 160-16,-10 0 15,7 8-15,17 0 16</inkml:trace>
  <inkml:trace contextRef="#ctx0" brushRef="#br0" timeOffset="176666.58">22136 13025 0,'0'0'0,"0"0"16,0 0-16,0 0 16,0 0-1,0 0-15,0 0 16,0 0-16,0 0 15,0 0 1,0 0-16,0 0 16,0 0-16,0 0 15,-11 107 1,8-31-16,-2-13 16,2-19-16,3-14 15,0-10 1,0-7-16,0-7 15,0-6-15,0 0 16,0 0 0,0 0-16,0 0 15,14-176 1,-9 155-16,-2 4 16,-3 3-16,0 6 15,0 3 1,0-1-16,0 1 15,0 2-15,0 0 16,0 1 0,0-1-16,0 0 15,0 0-15,0 1 16,0-1 0,0 0-16,0 3 15,0 0-15,0 0 16,0 0-1,0 0-15</inkml:trace>
  <inkml:trace contextRef="#ctx0" brushRef="#br0" timeOffset="176895.72">21988 13022 0,'0'0'16,"0"0"-1,0 0-15,0 0 16,0 0-16,0 0 16,0 0-1,0 0-15,96 102 16,-44-15-16,-11-16 16,0-21-1,3-15-15,5-7 16</inkml:trace>
  <inkml:trace contextRef="#ctx0" brushRef="#br0" timeOffset="177104.18">22292 13022 0,'0'0'0,"0"0"16,0 0-1,0 0-15,0 0 16,0 0-16,0 0 15,-104 156 1,52-46-16,22-47 16,19-30-1,8-14-15,6-8 16,-3-3 0</inkml:trace>
  <inkml:trace contextRef="#ctx0" brushRef="#br0" timeOffset="177314.01">22429 13022 0,'0'0'0,"0"0"15,0 0 1,0 0-16,0 0 16,0 0-16,-3 91 15,-16 15 1,8-29-16,0-28 15,11-21-15,3-9 16,5-5 0</inkml:trace>
  <inkml:trace contextRef="#ctx0" brushRef="#br0" timeOffset="177656.419">22686 13173 0,'0'0'15,"0"0"-15,0 0 16,0 0 0,0 0-16,-8 85 15,-3-36-15,8-13 16,-2-12 0,5-7-16,5-4 15,-2-2-15,11 0 16,5 0-1,8 0-15,-2-3 16,-3-2 0,-11-6-16,-11 0 15,0 0-15,0 0 16,0 0 0,0 0-16,0 0 15,0 0-15,-66 3 16,58-1-1</inkml:trace>
  <inkml:trace contextRef="#ctx0" brushRef="#br0" timeOffset="177990.31">23439 12926 0,'0'0'0,"0"0"16,0 0-1,0 0-15,0 0 16,0 0-16,0 0 16,-104 61-1,66-4-15,2 47 16,17-16-16,11-36 16,8-19-1,8-14-15,11-16 16,-19-3-16,0 0 15,0 0 1,88-178-16,-99 150 16,-11 6-1,-8 3-15,-11 5 16,5 12-16,3 7 16</inkml:trace>
  <inkml:trace contextRef="#ctx0" brushRef="#br0" timeOffset="178303.17">23078 12220 0,'0'0'0,"0"0"16,0 0 0,0 0-16,0 0 15,0 0 1,0 0-16,0 0 16,98 38-16,-32-10 15,8-7 1,-6-10-16,-10-11 15,-9-11-15,-5-5 16</inkml:trace>
  <inkml:trace contextRef="#ctx0" brushRef="#br0" timeOffset="178560.449">23357 12091 0,'0'0'0,"0"0"15,0 0-15,0 0 16,0 0 0,0 0-16,0 0 15,0 0-15,0 0 16,104 27 0,-74 6-16,-8 17 15,-14 15-15,-27 9 16,-22-11-1,-3-19-15,3-16 16,11-9 0</inkml:trace>
  <inkml:trace contextRef="#ctx0" brushRef="#br0" timeOffset="180197.27">21665 11431 0,'0'0'16,"0"0"-16,0 0 16,0 0-1,14-88-15,-14 61 16,0 2-16,-3 6 16,-8 0-1,-19-8-15,-22-6 16,-16 5-1,-6 9-15,-6 14 16,-54 10-16,-27 12 16,-39 73-1,-60 115-15,93-98 16,-22 151-16,-11-91 16,33 145-1,69-170-15,-20 157 16,52-146-16,47 124 15,44-124 1,46 146-16,11-129 16,63 13-16,71 58 15,-38-134 1,52-55-16,22-25 16,27-10-1,50-12-15,-47-10 16,5-4-16,-32-23 15,24-97 1,-74-22-16,-19 75 16,-43 4-16,-20-138 15,-44 89 1,-2-73-16,-17-4 16,-13 23-16,-9-71 15,-19 114 1,-19-90-16,-19 74 15,-22 22-15,-30-109 16,-6 87 0,-27 28-16,-71-124 15,38 104 1,-16 66-16,-31 17 16,-10 5-16,-66 22 15,8 30 1,-22 19-16,-21 11 15,62-6-15,25 59 16,-22 130 0,8 61-16</inkml:trace>
  <inkml:trace contextRef="#ctx0" brushRef="#br0" timeOffset="183127.96">8649 10243 0,'0'0'0,"0"0"0,0 0 15,0 0-15,0 0 16,0 0-16,0 0 16,0 0-1,0 0-15,0 0 16,0 0-16,0 0 15,0 0 1,0 0-16,-104-6 16,60 3-16,-16 3 15,-14 0 1,3 3-16,5 3 16,9-4-1,13 4-15,11-4 16,6-2-16,10 3 15,1 0 1,5 0-16,0 10 16,-8 26-16,5 40 15,6 6 1,-3-25-16,0 9 16,8 38-16,6 5 15,0-19 1,5-36-16,-5-18 15,2-15 1,-2-4-16,-3-7 16,0-2-16,0-2 15,3-1 1,2 0-16,-5 0 16,8 0-16,-2 1 15,2-4 1,3 1-16,3-1 15,5 0-15,11 1 16,22-1 0,14 1-16,2-1 15,-5-2-15,-11 0 16,-8-3 0,0-3-16,-6 0 15,-5 1 1,-3-1-16,-11 0 15,0-2-15,6-47 16,-6-69 0,-11 31-16,-8 30 15,-5-42-15,-6-46 16,5 47 0,1 49-16,-3 25 15</inkml:trace>
  <inkml:trace contextRef="#ctx0" brushRef="#br0" timeOffset="184174.2">19530 11187 0,'0'0'0,"0"0"15,0 0-15,0 0 16,0 0 0,0 0-16,0 0 15,0 0-15,0 0 16,-101 184 0,38-99-16,8-30 15,-8-20-15,3-13 16,8-6-1,16-7-15,12-4 16,10 1-16,6-4 16,8-2-1,8 3-15,14 0 16,19 0 0,14-1-16,13 1 15,6 0-15,3-3 16,-12 0-1,-29 0-15,-9 0 16</inkml:trace>
  <inkml:trace contextRef="#ctx0" brushRef="#br0" timeOffset="184383.76">19481 11209 0,'0'0'0,"0"0"16,0 0-1,0 0-15,0 0 16,0 0-16,-6 129 15,-10-47 1,-14-2-16,5 48 16,-5 20-1,8-52-15,14-36 16,0-27-16,13-11 16,6-3-1,14-2-15</inkml:trace>
  <inkml:trace contextRef="#ctx0" brushRef="#br0" timeOffset="184603.11">19853 11574 0,'0'0'16,"0"0"-1,0 0-15,0 0 16,0 0-16,0 0 15,0 0 1,88 62-16,-28 7 16,11 8-16,-11-25 15,-19-44 1,-5-19-16</inkml:trace>
  <inkml:trace contextRef="#ctx0" brushRef="#br0" timeOffset="184763.84">20146 11259 0,'0'0'16,"0"0"-16,0 0 15,-63 147-15,-3-59 16,-24 134 0,5-41-16,14-64 15,5-26 1</inkml:trace>
  <inkml:trace contextRef="#ctx0" brushRef="#br0" timeOffset="198657.68">14411 3040 0,'0'0'0,"0"0"0,0 0 16,0 0-16,0 0 16,0 0-16,0 0 15,0 0 1,0 0-16,0 0 16,0 0-16,0 0 15,0 0 1,96-22-16,-11 17 15,24-1-15,-2 6 16,30 0 0,11 11-16,-14 5 15,-19-5 1,5 0-16,9 6 16,-3-12-16,-3-10 15,11-1 1,-5 1-16,-17-6 15,-24 0-15,-6-6 16,-11 7 0,0-12-16,-8 5 15,-8 6-15,-11-5 16,-6 5 0,-8 5-16,-11 1 15,-5-1 1,-11 12-16,-3-1 15</inkml:trace>
  <inkml:trace contextRef="#ctx0" brushRef="#br0" timeOffset="201483.19">7031 3741 0,'0'0'0,"0"0"16,0 0-16,0 0 16,0 0-1,0 0-15,0 0 16,0 0-16,0 0 15,0 0 1,0 0-16,0 0 16,0 0-16,0 0 15,0 0 1,0 0-16,0 0 16,0 0-16,0 0 15,0 0 1,0 0-16,0 0 15,173-11-15,-72 22 16,-8-6 0,0 1-16,22-1 15,14 6 1,-20-5-16,-16-1 16,11-10-16,25 5 15,-11 5 1,-17-5-16,-11 0 15,17-5-15,-6 5 16,-24-6 0,-22 6-16,-17 0 15,-13 0-15,-1 0 16,-10 0 0,0 0-16,-3 0 15,-3 0 1,0 0-16,-5 0 15,5 0-15,-8 0 16,3 0 0,2 0-16,-2 0 15,-3 0-15,0 6 16,0-6 0</inkml:trace>
  <inkml:trace contextRef="#ctx0" brushRef="#br0" timeOffset="208477.37">1688 4617 0,'0'0'0,"0"0"0,0 0 16,0 0-16,0 0 15,0 0 1,0 0-16,0 0 16,0 0-16,0 0 15,82 6 1,0-6-16,11-6 16,0 6-1,33-11-15,22 6 16,-30-1-16,-25 6 15,0 0-15,11 0 16,-3 6 0,-16-6-16,-22 0 15,-11 5 1,0 1-16</inkml:trace>
  <inkml:trace contextRef="#ctx0" brushRef="#br0" timeOffset="211951.1">5649 10243 0,'0'0'0,"0"0"16,0 0-16,0 0 15,0 0-15,0 0 16,0 0 0,0 0-16,0 0 15,0 0-15,0 0 16,0 0 0,0 0-16,0 0 15,0 0 1,52 175-16,-60-99 15,5 4-15,-8 81 16,0-15 0,11-59-16,-8-35 15,8-19-15,0-8 16,0-3 0,0 0-16,0 2 15,8 4-15,-8-1 16,3-2-1,-3-6-15,0-5 16,8-3-16,-8-3 16,11 0-1,3-3-15,13 1 16,17 2 0,24 11-16,9 11 15,8 9-15,30-1 16,24-2-1,-13-6-15,-8-14 16,49 1-16,-11-6 16,0 2-1,52 1-15,-52 0 16,0 2-16,33-5 16,-33 3-1,14-11-15,35 10 16,-46-2-16,43 3 15,-21 11 1,-17 13-16,6 6 16,-11 10-1,-25-2-15,-8-5 16,24-11-16,-32-6 16,-25-11-1,-5-5-15,2-3 16,-5-3-16,-17-3 15,-21 1 1,-20-1-16,-13-2 16,-6 0-1</inkml:trace>
  <inkml:trace contextRef="#ctx0" brushRef="#br0" timeOffset="213519.887">15350 10210 0,'0'0'15,"0"0"-15,0 0 16,0 0-16,0 0 16,0 0-1,0 0-15,0 0 16,0 0-1,0 0-15,0 0 16,0 0-16,0 0 16,0 0-1,0 0-15,0 0 16,71 131-16,-68-57 16,0-8-1,-3-17-15,-3-5 16,3 41-16,-11 68 15,8-32 1,-2-50-16,5-19 16,0 0-1,0 22-15,-3 11 16,-2-3-16,2-19 16,-5-17-1,5-13-15,3-8 16,-3-6-16,-2-5 15,5-3 1,0-3-16,0-2 16,-3-1-16,3 0 15,0-2 1,0 0-16,0 0 16,-3-1-16,-2 1 15,2 0 1,-8 0-16,-11-1 15,-16 1-15,-17 3 16,-13 2 0,2 0-16,-5-3 15,-14 1 1,-41 5-16,-8 3 16,8 2-16,-16 0 15,-6 4 1,11 2-16,11-1 15,-19 10-15,-11 1 16,0 4 0,-11-3-16,-11 3 15,22-9-15,-14-8 16,6 0 0,35-5-16,-27 0 15,-11-3 1,44-3-16,-3 0 15,-30 0-15,22-5 16,30 2 0,-11 1-16,-19-3 15,30-3-15,19 0 16,14 0 0,5 0-16,-5 0 15,5 0-15,-2 0 16,16 0-1,16 0-15,9 0 16,8 0-16,5 0 16,6 0-1,-3 0-15,8 0 16,-2 0-16,2 0 16,3 0-1,0 0-15,0 0 16</inkml:trace>
  <inkml:trace contextRef="#ctx0" brushRef="#br0" timeOffset="214091.08">10502 11675 0,'0'0'16,"0"0"-16,0 0 15,0 0 1,0 0-16,0 0 16,0 0-16,0 0 15,0 0 1,0 0-16,0 0 15,0 0 1,121 131-16,-53-51 16,-2-17-16,-14-22 15,-6-14 1,-10-8-16,-3-2 16,5-4-16,3 9 15,11 6 1,3 2-16,-3-5 15,-3-6-15,-16-11 16,-3-3 0,-8 1-16,-8-9 15,5-5 1</inkml:trace>
  <inkml:trace contextRef="#ctx0" brushRef="#br0" timeOffset="214528.57">11244 11626 0,'0'0'15,"0"0"-15,0 0 16,0 0 0,0 0-16,0 0 15,0 0-15,0 0 16,0 0-16,0 0 16,0 0-1,0 0-15,0 0 16,0 0-1,0 0-15,0 0 16,0 0-16,-112 35 16,19 80-1,-14 17-15,-11-53 16,17-24-16,5 24 16,-5 66-1,-17-16-15,3-60 16,3-26-1</inkml:trace>
  <inkml:trace contextRef="#ctx0" brushRef="#br0" timeOffset="-210217.63">10519 11957 0,'0'0'0,"0"0"0,0 0 15,0 0-15,-17-104 16,12 82-16,2 6 16,3 5-1,0 2-15,0 7 16,0 2-16,0 0 16,0 0-1,0 0-15,0 0 16,0 0-16,96 191 15,-36-161 1,3-8-16,-3-2 16,-5-4-1,-6 9-15,9 21 16,10 34-16,-21 2 16,-9-17-1,3-18-15,-8-20 16,-6-10-1</inkml:trace>
  <inkml:trace contextRef="#ctx0" brushRef="#br0" timeOffset="-209885.38">11181 11626 0,'0'0'0,"0"0"15,0 0 1,0 0-16,0 0 16,0 0-16,0 0 15,-93 52 1,49 41-16,-5 11 15,5-30-15,-5-30 16,2-12 0,1 12-16,13 30 15,-8 38-15,0-8 16,8-10 0</inkml:trace>
  <inkml:trace contextRef="#ctx0" brushRef="#br0" timeOffset="-207830.7">10732 12091 0,'0'0'0,"0"0"16,0 0-1,0 0-15,0 0 16,0 0-16,0 0 16,0 0-1,0 0-15,0 0 16,0 0-1,0 0-15,0 0 16,-68 121-16,35-42 16,11-21-1,0-17-15,14-14 16,-6-5-16,-2-3 16,2-2-1,-8-4-15,-5-2 16,-14 0-16,-14 0 15,-11 0 1,3-3-16,6-2 16,13-4-1,3 1-15,-3-3 16,-27 0-16,-22-3 16,-11-2-1,8 0-15,-8 5 16,-30 0-16,5-3 15,17-5 1,11-3-16,-20-6 16,-10-2-16,-6-6 15,3 6 1,-25 0-16,3 0 16,3-3-16,-6-16 15,3-14 1,30-3-16,3 8 15,-11 12-15,11 10 16,27 9 0,0 2-16,-27-8 15,-3-11 1,11-11-16,11-19 16,-8-8-16,16 5 15,0 12 1,25 21-16,22 11 15,5 3-15,8-1 16,-10-10 0,-12-27-16,-13-31 15,0-2-15,16 19 16,9 27 0,21 11-16,3-14 15,11-43 1,-11-25-16,11 30 15,-2 30-15,2 17 16,8 11 0,-5 2-16,8 3 15,-3 0-15,3 0 16,0 6 0,0 2-16,0 6 15,0 2-15,0 4 16,0 2-1,3 0-15</inkml:trace>
  <inkml:trace contextRef="#ctx0" brushRef="#br0" timeOffset="-205783.52">5898 8832 0,'0'0'16,"0"0"0,0 0-16,0 0 15,0 0-15,0 0 16,30 156 0,-30-71-16,0-27 15,-3-20-15,3-5 16,0 0-1,-5 2-15,-3 1 16,8-9 0,-3-5-16,-5-11 15,5-11-15,3 0 16,0 0 0,0 0-16,0 0 15,0 0-15,-19-222 16,38 143-1,3 21-15,-3 20 16,11 13-16,-5 12 16,5 2-1,0 8-15,14 11 16,13 20-16,9 26 16,-3 20-1,-11-11-15,-14-19 16,-13-14-1,-6-8-15,3 0 16,-11 0-16,-8 5 16,-14 6-1,-11 11-15</inkml:trace>
  <inkml:trace contextRef="#ctx0" brushRef="#br0" timeOffset="-205651.63">6051 9257 0,'0'0'0,"0"0"16,0 0-16,211-17 15,-6 12 1</inkml:trace>
  <inkml:trace contextRef="#ctx0" brushRef="#br0" timeOffset="-204747.6">14551 8687 0,'0'0'15,"0"0"-15,0 0 16,0 0 0,0 0-16,0 0 15,-41 82-15,24-11 16,-7 36 0,10-16-16,3-31 15,8-19-15,-2-17 16,5-7-1,0-6-15,0-3 16,0-2-16,0-6 16,0 0-1,0 0-15,0 0 16,19-187-16,3 135 16,-3 17-1,6 7-15,10 4 16,1 5-1,5 8-15,3 2 16,2 4-16,-10 2 16,-3 3-1,-6 0-15,-8 0 16,-8 3-16,-8 0 16,-3-1-1,0-2-15,0 0 16,0 0-1,0 0-15,0 0 16,-22 140-16,36-72 16,10-7-1,-7-12-15,-6-16 16,-14-8-16,-19-1 16,-27 4-1</inkml:trace>
  <inkml:trace contextRef="#ctx0" brushRef="#br0" timeOffset="-203377.73">6585 9766 0,'0'0'0,"0"0"16,0 0-1,0 0-15,0 0 16,0 0-16,0 0 15,-115 0 1,33 0-16,8 3 16,3-1-1,-3 1-15,-8-3 16,0 0-16,2 3 16,12 0-1,8-1-15,16 1 16,8-3-16,9 0 15,8 0 1,5 0-16,3 0 16,3 0-16,5 0 15,-5 0 1,8 3-16,0 8 16,0-11-1,8 123-15,-8-49 16,3-19-16,-3-17 15,8-10 1,-8-9-16,0-6 16,0-2-16,3-2 15,-3-1 1,0-3-16,8 1 16,-5-1-16,16 3 15,3 6 1,27 5-16,14 3 15,3-3-15,-6-8 16,3-11 0,0-2-16,27-7 15,3 1-15,-24 3 16,-12 2 0,-24 0-16,-8 0 15,-3 1 1,-6-1-16,-5-2 15,0-1-15,-3-5 16,3-27 0,-8-47-16,-3-3 15,-3 25-15,-5 22 16,-3 11 0,-3 8-16</inkml:trace>
  <inkml:trace contextRef="#ctx0" brushRef="#br0" timeOffset="-200561">15761 14917 0,'0'0'0,"0"0"0,0 0 15,0 0-15,0 0 16,131-16 0,-35 10-16,8 1 15,3 2-15,24 3 16,28-2 0,-22 2-16,-25 0 15,-8 0 1,-11 0-16,-27 0 15,-17 0-15,-27 0 16,-6 0 0</inkml:trace>
  <inkml:trace contextRef="#ctx0" brushRef="#br0" timeOffset="-199676.37">15446 14885 0,'0'0'0,"0"0"16,0 0-1,0 0-15,0 0 16,0 0-16,-8 134 16,-3-33-1,-3 9-15,3 62 16,3-43-16,5-52 16,-2-34-1,2-15-15,3-9 16,-3-5-16,-2-1 15,2-2 1,3 0-16,0-3 16,0-2-1,0 2-15,11-2 16,19-1-16,55 6 16,41 0-1,30-6-15,63 4 16,-33-7-16,11-2 15,-8 6 1,-44-6-16,11-3 16,0-2-16,-38-1 15,-25 1 1,-11-1-16,0-2 16,0-6-16,-24-5 15,-9-22 1,-5-41-16,-6-6 15,-24 31 1,-9 7-16,-16-67 16,-13-34-16,-1 52 15,-5 39 1,5 16-16,1 6 16,10 2-16,-5-2 15,8-3 1,-8-5-16,8 4 15,0 10-15,0 4 16,3 6 0,5 9-16,-8 4 15,0 9-15,11 0 16,-115 36 0,-41 11-16,-30-6 15,-69-11 1,42-8-16,-31 2 15,55-2-15,-13-5 16,35-9 0,8-3-16</inkml:trace>
  <inkml:trace contextRef="#ctx0" brushRef="#br0" timeOffset="-199190.13">15257 14876 0,'0'0'0,"0"0"16,0 0-16,0 0 16,181-27-1,13 2-15,91-16 16,21-5-16,39 16 15,-5 24 1,7 12-16</inkml:trace>
  <inkml:trace contextRef="#ctx0" brushRef="#br0" timeOffset="-194824.13">15917 14975 0,'0'0'0,"0"0"0,0 0 16,0 0-16,0 0 15,0 0-15,0 0 16,-3 107-1,0-53-15,-2-7 16,2-14 0,0-6-16,-5-5 15,0 0-15,-3-3 16,0 0 0,0 1-16,-3-7 15,6-7-15,0-6 16,8 0-1,0 0-15,0 0 16,0 0-16,0 0 16,-52-219-1,38 156-15,6 22 16,8 16-16,11 6 16,11 2-1,19-2-15,33 0 16,27 5-1,-19 6-15,-13 3 16</inkml:trace>
  <inkml:trace contextRef="#ctx0" brushRef="#br0" timeOffset="-194119.611">16393 15252 0,'0'0'0,"0"0"15,0 0 1,0 0-16,0 0 16,0 0-1,0 0-15,0 0 16,0 0-16,0 0 15,0 0 1,0 0-16,0 0 16,0 0-16,0 0 15,0 0 1,0 0-16,0 0 16,0 0-16,0 0 15,0 0 1,0 0-16,0 0 15,0 0-15,0 0 16,0 0 0,0 0-16,0 0 15,0 0 1,0 0-16,0 0 16,0 0-16,0 0 15,0 0 1,93 79-16,-33-79 15,-2-3-15,-6-11 16,-11-7 0,-19-10-16,-6 1 15,-5 3-15,-5 2 16,2 6 0,0 8-16,-5 6 15,2 5 1,-2 2-16,0 7 15,5 2-15,0 5 16,-5 0 0,5 1-16,-8-3 15,3-1-15,2-2 16,-2 0 0,-3-3-16,3 1 15</inkml:trace>
  <inkml:trace contextRef="#ctx0" brushRef="#br0" timeOffset="-188888.05">15602 15298 0,'0'0'0,"0"0"15,0 0-15,0 0 16,0 0-16,0 0 16,0 0-1,0 0-15,0 0 16,0 0-16,-88-19 16,72 16-1,-3 0-15,2 3 16,-10 3-16,-14 3 15,-22 2 1,-22-3-16,0 1 16,0-1-16,-16 3 15,-33-2 1,5-6-16,17 0 16,-19 5-1,2-2-15,14-3 16,33 0-16,22-3 15,16 3 1,11 0-16,0 0 16,3 0-16,-3 0 15,6 0 1,5 0-16,0 0 16,6 0-16,5 0 15,5 0 1,-2 0-16,0 0 15,5 0 1,-5 0-16,5 0 16,-5 0-16,5 0 15,-5 0 1,5 0-16,-5 0 16,8 0-16,-3 0 15,-2 0 1,2 0-16,3 0 15,-3 0-15,-2 0 16,2 0 0,3 0-16,-5 0 15,2 0-15,3 0 16,-3 0 0,-2 0-16,5 0 15,-3 0-15,3 0 16,-3 0-1,3-2-15,0-1 16,0-5 0,0-20-16,-5-37 15,2-18-15,-8 12 16,-8-19 0,0-69-16,-3 22 15,11 58-15,0 32 16,8 17-1,-2 8-15,2 3 16,3 0-16,-3 0 16,-2 2-1,2 6-15,3 8 16,-3 3 0</inkml:trace>
  <inkml:trace contextRef="#ctx0" brushRef="#br0" timeOffset="-188365.36">12440 14460 0,'0'0'15,"0"0"1,0 0-16,0 0 16,0 0-16,0 0 15,0 0 1,0 0-16,107-14 16,27 9-1,77-3-15,46 2 16,36 1-16,-30-1 15,11 1 1,-58-3-16,-27-3 16,-6-6-16,-65-5 15,-33-11 1,-25-8-16,-19 0 16,-16 3-16,-9 5 15</inkml:trace>
  <inkml:trace contextRef="#ctx0" brushRef="#br0" timeOffset="-187480.39">12752 14594 0,'0'0'16,"0"0"0,0 0-16,0 0 15,0 0-15,0 0 16,0 0 0,-101 14-16,71-39 15,-3-2-15,11 2 16,3 3-1,0 0-15,-3-13 16,-8-75-16,0-24 16,16 30-1,-5-99-15,8 42 16,8 70 0,-5 17-16,-3-16 15,8-11-15,3 16 16,0 25-1,0 19-15,0 13 16,0 9-16,3 5 16,5 1-1,3 2-15,3 2 16,19 1-16,27 3 16,44 7-1,22 9-15,68 9 16,42 1-1,21-4-15,6-12 16,30-10-16,-28-6 16,28-8-1,-93 5-15,-11 3 16,-22 0-16,-55 3 16,-49 2-1,-22 1-15,-8 0 16,-14 2-16,-8 0 15,0 0 1,-8 1-16,2 2 16,-5 0-1,0 0-15,0 0 16,0 0-16,0 0 16,-68 134-1,46-47-15,8-24 16,-13 52-16,16 50 15,5-47 1,1-50-16,2-2 16,-13 32-16,-12 23 15,-32-14 1,-14-31-16,-5-24 16,-44-13-16,5-17 15,3-9 1</inkml:trace>
  <inkml:trace contextRef="#ctx0" brushRef="#br0" timeOffset="-178954.75">1562 4645 0,'0'0'0,"0"0"16,0 0-16,0 0 16,0 0-16,0 0 15,0 0 1,0 0-16,0 0 16,0 0-16,0 0 15,0 0 1,0 0-16,0 0 15,0 0-15,0 0 16,93-6 0,-19 6-16,19-5 15,8 5-15,3 5 16,25-5 0,16 0-16,-19 0 15,-30 0 1,27-5-16,11 5 15,-11 0-15,-32-6 16,-9 6 0,8 0-16,-5 0 15,-19 0-15,-17 6 16,-8-6 0,-19 0-16,-6 0 15,-2 0-15,-3 0 16,-3 0-1,-8 0-15,0 0 16,0 0 0,0 0-16,0 0 15,0 0-15,0 0 16,-197 0 0,134 0-16,-30 0 15,-22 0-15,8 0 16,6-6-1,8 6-15,-33 0 16,11-5-16,30-1 16,17 6-1,2 0-15,3 6 16,11-6-16,14 5 16,13-5-1,6 0-15,16 0 16,3 0-1,0 0-15,0 0 16,0 0-16,0 0 16,296-11-1,-154 6-15,47-6 16,-11 11-16,-25 0 16,50-6-1,-28 6-15,-27 6 16,41-6-16,-36 5 15,-19 1 1,25-12-16,-6 12 16,-46-6-1,-22-6-15,-11 6 16,-6-5-16,-13 5 16,-25 0-1,-8 0-15,-3 0 16,-16 0-16,-3 0 15,0 0 1,0 0-16,0 0 16,0 0-16,0 0 15,-186 11 1,68-6-16,3-5 16,11 6-16,-19-6 15,-3 0 1,22 0-16,30 0 15,11 0-15,25 0 16,13 0 0,3 0-16,11 0 15,11 0 1,0 0-16,0 0 16,0 0-16,173 0 15,-45 0 1,67 0-16,-9 0 15,-14-6-15,36 6 16,-60-5 0,-41 5-16,19 0 15,-14 0-15,-19 0 16,-33 0 0,-16 5-16,-19-5 15,-3 0-15,-11 6 16,2-6-1,-2 5 1</inkml:trace>
  <inkml:trace contextRef="#ctx0" brushRef="#br0" timeOffset="-171199.58">1439 4645 0,'0'0'0,"0"0"0,0 0 15,0 0-15,0 0 16,0 0 0,0 0-16,0 0 15,0 0-15,0 0 16,101-11-1,-68 11-15,5 5 16,17-5 0,30 0-16,16 0 15,-5-5-15,-6-1 16,25 6 0,25 0-16,-14 0 15,-11 0-15,46 6 16,-2-1-1,-19 1-15,43-6 16,3 5-16,-38-5 16,52 0-1,-28 0-15,-10 0 16,35 6-16,-52-1 16,-30-5-1,19 6-15,14-1 16,-36 1-1,-27-6-15,5 0 16,-2-6-16,-3 6 16,-14-5-1,-19 5-15,-22 0 16,-8 0-16,-11 0 16,-3 0-1,-8 0-15,0 0 16,0 0-16,0 0 15,0 0 1</inkml:trace>
  <inkml:trace contextRef="#ctx0" brushRef="#br0" timeOffset="-170257.15">1677 4623 0,'0'0'0,"0"0"16,0 0 0,0 0-16,0 0 15,0 0-15,104-6 16,-44 1 0,6-1-16,-3 6 15,5 0-15,9 0 16,38 6-1,8-6-15,-11 5 16,-5-5-16,49 0 16,-16 0-1,-25 0-15,27-5 16,25 5 0,-38 0-16,-14 0 15,35 5-15,-2 1 16,-41-6-1,-14 5-15,22 1 16,11-1-16,-22-5 16,-14 6-1,-5-6-15,27 0 16,3-6-16,-30 6 16,-19 0-1,-17 0-15,-5 0 16,-6 0-16,3 0 15,-8 0 1,-8 0-16,-1-5 16,-10 5-1,-3 0-15,-11 0 16,0 0-16,0 0 16</inkml:trace>
  <inkml:trace contextRef="#ctx0" brushRef="#br0" timeOffset="-169057.28">1644 4612 0,'0'0'15,"0"0"-15,0 0 16,0 0-1,0 0-15,0 0 16,0 0 0,0 0-16,0 0 15,0 0-15,164 16 16,-65-16 0,-6 0-16,52 6 15,25-12-15,-20 6 16,1 0-1,35-5-15,-41 5 16,6 0 0,35 0-16,-36 0 15,1-6-15,32 6 16,-54 0 0,-17 0-16,14 0 15,3 0-15,-25 0 16,-33 0-1,-19 0-15,-14 0 16,-13 0-16,5 0 16,-8 0-1,-3-5-15,0 5 16,-5 0-16,-3-6 16,-3 6-1,-5 0-15,5 0 16,-5 0-1,5 0-15,-8 0 16,3 0-16,-3 0 16,8 0-1,-8 0-15,3 0 16,-3 0-16,8 0 16,-8 0-1,3 0-15,-3 0 16,5 0-16,-5 0 15,8-5 1,-8 5-16,3 0 16,-3-6-16,8 6 15,-8 0 1,3 0-16,-3 0 16,8 0-16,-8 0 15,3 0 1,-3 0-16,0 0 15,0 0 1,8 0-16,-8 0 16,0 0-16,0 0 15,0 0 1,0 0-16,0 0 16,0 0-16,0 0 15,0 0 1,0 0-16,0 0 15,0 0-15,0 0 16,0 0 0</inkml:trace>
  <inkml:trace contextRef="#ctx0" brushRef="#br0" timeOffset="-168352.75">5255 4645 0,'0'0'0,"0"0"16</inkml:trace>
  <inkml:trace contextRef="#ctx0" brushRef="#br0" timeOffset="-166784.36">1636 4623 0,'0'0'15,"0"0"-15,0 0 16,0 0-1,0 0-15,0 0 16,101 0-16,-35 0 16,8-6-1,-3 1-15,-5 5 16,5 0-16,22 5 16,11-5-1,0 0-15,-14 0 16,-10 0-16,40 0 15,17 0 1,-22-5-16,0 5 16,33-6-1,-9 12-15,-32-6 16,-19 0-16,24 5 16,22-5-1,-22 6-15,-24-6 16,8 0-16,27 0 15,-3 0 1,-29 0-16,-12 0 16,-5 5-16,19-5 15,0 0 1,-5 0-16,-20 6 16,-16-6-16,0 0 15,-5 0 1,13-6-16,19 6 15,1 0-15,-9 6 16,-11-6 0,-8 0-16,-16 0 15,10-6 1,1 6-16,21 0 16,3-5-16,-2 5 15,-9 0 1,-8 0-16,-14 0 15,-5 0-15,0 0 16,-8 0 0,10 0-16,1 0 15,5-6-15,0 6 16,0 0 0,-3 0-16,-5 0 15,-8-5 1,5 5-16,-11 0 15,3 0-15,-3 0 16,-5 0 0,5 0-16,-8 0 15,0 0-15,-6 0 16,-2 0 0,5 0-16,-5 0 15,5 0-15,-5 0 16,-3 0-1,8 0-15,-8 0 16,3 0-16,-3 0 16,8 0-1,-8 0-15,3 0 16,-3 0 0,8 0-16,-8 0 15,3 0-15,-3 0 16,8 0-1,-8 0-15,3 0 16,-3 0-16,0 0 16,0 0-1,0 0-15</inkml:trace>
  <inkml:trace contextRef="#ctx0" brushRef="#br0" timeOffset="-157877.66">19590 15816 0,'0'0'0,"0"0"0,0 0 16,0 0-1,0 0-15,0 0 16,-41 134-16,22-36 15,8-35 1,6-24-16,2-12 16,3-2-16,-3-3 15,3-6 1,-5-2-16,2-6 16,0-5-1,-2-3-15,5 0 16,0 0-16,0 0 15,0 0 1,30-228-16,-22 171 16,-8 24-16,0 11 15,3 9 1,5 2-16,3-3 16,19-3-16,14-2 15,5 6 1,-8 2-16,-5 5 15,-6 3-15,-8 3 16,-3 0 0,-11 0-16,-5 6 15,-3 5-15,0-11 16,0 0 0,-41 150-16,16-89 15,3-15 1,6-16-16,8-8 15,5-5-15,3-4 16,3-2 0,5 3-16,3-3 15,8 3-15,11-3 16,11-3 0,14 0-16</inkml:trace>
  <inkml:trace contextRef="#ctx0" brushRef="#br0" timeOffset="-157659.39">20321 16021 0,'0'0'16,"0"0"0,0 0-16,0 0 15,0 0-15,0 0 16,0 0-1,0 0-15,96-74 16,-14 60-16,-8 3 16,0-8-1,8-5-15</inkml:trace>
  <inkml:trace contextRef="#ctx0" brushRef="#br0" timeOffset="-157439.22">20767 15829 0,'0'0'16,"0"0"-16,0 0 15,0 0 1,0 0-16,0 0 16,0 0-1,0 0-15,0 0 16,99 113-16,-83-53 16,-21-8-1,-6-11-15,-11-11 16,0-5-16,3-9 15,5-8 1,3-5 0</inkml:trace>
  <inkml:trace contextRef="#ctx0" brushRef="#br0" timeOffset="-157096.95">21397 15816 0,'0'0'16,"0"0"-16,0 0 15,0 0 1,0 0-16,0 0 16,0 0-16,0 0 15,0 0 1,-41 82-16,22-14 16,13-10-16,6-20 15,14-10 1,16-20-16,-30-8 15,140-71 1,-69 10-16,-22 17 16,-27 14-16,-14 14 15,-16 5 1,-22 0-16,-30 3 16,2 5-16,17 6 15,22 13 1,19 12-16</inkml:trace>
  <inkml:trace contextRef="#ctx0" brushRef="#br0" timeOffset="-154399.56">22158 15996 0,'0'0'16,"0"0"-16,0 0 15,0 0 1,0 0-16,0 0 16,0 0-16,0 0 15,0 0 1,0 0-16,0 0 15,-36 94-15,9-45 16,-14-14 0,5-7-16,9-12 15,5-5 1</inkml:trace>
  <inkml:trace contextRef="#ctx0" brushRef="#br0" timeOffset="-153710.35">22755 15807 0,'0'0'0,"0"0"15,0 0-15,0 0 16,0 0 0,0 0-16,0 0 15,0 0-15,0 0 16,-25 129 0,14-66-16,3-14 15,5-18-15,-2-10 16,2-7-1,3-6-15,0-8 16,0 0-16,0 0 16,0 0-1,0 0-15,11-175 16,-11 153 0,0 6-16,0 5 15,0 3-15,0 2 16,0 3-1,0 3-15,0 0 16,0 0-16,0 0 16,0 0-1,0 0-15,0 0 16,0 0-16,0 0 16,0 0-1,0 0-15,0 0 16,0 0-16,0 0 15,0 0 1,0 0-16,0 0 16,0 0-16,0 0 15,0 0 1,0 0-16,0 0 16,0 0-1,0 0-15,0 0 16,19 203-16,-19-151 15</inkml:trace>
  <inkml:trace contextRef="#ctx0" brushRef="#br0" timeOffset="-153481.78">23554 15350 0,'0'0'15,"0"0"-15,0 0 16,0 0 0,0 0-16,0 0 15,11 121 1,-88 26-16,-62 207 16,35-187-16,-69 46 15,-43 20 1</inkml:trace>
  <inkml:trace contextRef="#ctx0" brushRef="#br0" timeOffset="-153119.25">21293 15317 0,'0'0'15,"0"0"-15,0 0 16,0 0-1,0 0-15,0 0 16,0 0-16,-112 176 16,46-48-1,25 127-15,38-80 16,55 115 0,33-73-16,16-50 15</inkml:trace>
  <inkml:trace contextRef="#ctx0" brushRef="#br0" timeOffset="-146753.28">12399 4628 0,'0'0'0,"0"0"0,0 0 16,0 0 0,0 0-16,0 0 15,0 0-15,0 0 16,0 0 0,0 0-16,0 0 15,0 0-15,0 0 16,0 0-1,0 0-15,0 0 16,0 0 0,0 0-16,0 0 15,0 0-15,0 0 16,126-16 0,-55 16-16,14 5 15,-3-5-15,-5 0 16,16 6-1,11-1-15,-8-5 16,-14 6-16,-19-1 16,0 1-1,0-6-15,19 5 16,14-5-16,-6 0 16,-16 0-1,-3 0-15,3 0 16,25 0-1,-6 0-15,-11 6 16,-22-6-16,-8 0 16,0 0-1,11 0-15,19 0 16,14 0-16,-14-6 16,-19 6-1,-8 0-15,-6 0 16,-8 0-16,14 0 15,19 6 1,5-6-16,-8 0 16,-13 0-16,-6 0 15,-6 0 1,-10 0-16,-3 0 16,-3 0-1,-8 0-15,8 0 16,3 0-16,13 5 15,1-5 1,2 0-16,-8 0 16,-8 0-16,-8 0 15,-1 0 1,-10 0-16,0 0 16,-1 0-16,-2 0 15,-5 0 1,2 0-16,0 0 15,-5 0 1,5 0-16,-5 0 16,2 0-16,-2 0 15,-3 0 1,3 0-16,2 0 16,-2 0-16,-3 0 15,3 0 1,2 0-16,-2 0 15,-3 0-15,3 0 16,2 0 0,-2 0-16,-3 0 15,3 0-15,-3 0 16,0 0 0,0 0-16,0 0 15,0 0-15,5 0 16,-5 0-1,0 0-15,0 0 16,0 0 0,0 0-16,0 0 15,0 0-15,0 0 16,0 0 0,0 0-16</inkml:trace>
  <inkml:trace contextRef="#ctx0" brushRef="#br0" timeOffset="-144489.75">16987 4650 0,'0'0'15,"0"0"1,0 0-16,0 0 16,0 0-16,0 0 15,0 0 1,0 0-16,0 0 16,0 0-16,0 0 15,0 0 1,0 0-16,0 0 15,0 0-15,85 0 16,-36 0 0,3 0-16,6 0 15,18-5 1,12 5-16,16 5 16,-8-5-16,-14 0 15,0 0 1,30 0-16,6 6 15,-14-1-15,-11-5 16,-11 0 0,25 0-16,0 0 15,-9 6-15,-24-6 16,-8 0 0,24 0-16,17 5 15,-11-5-15,-17 6 16,-16-6-1,-11 5-15,0-5 16,0 0 0,11 6-16,8-6 15,-5 5-15,-6-5 16,-8 0 0,-8 0-16,-11 0 15,2 0-15,-2 0 16,0 0-1,8 0-15,-5 0 16,-1 0-16,1 0 16,-6 0-1,0 0-15,-8 0 16,5 0-16,-5 6 16,-8-6-1,5 0-15,-8 0 16,0 0-16,0 0 15,-3 0 1,-5 0-16,5 0 16,-5 0-1,5 0-15,-5 0 16,2 0-16,-2 0 16,-3 0-1,3 0-15,2 0 16,-2 0-16,-3 0 15,3 0 1,2 0-16,-2 0 16,-3 0-16,3 0 15,2 0 1,-5 5-16,0-5 16,0 0-16,0 0 15</inkml:trace>
  <inkml:trace contextRef="#ctx0" brushRef="#br0" timeOffset="-130358.652">14389 4672 0,'0'0'0,"0"0"0,0 0 16,0 0-16,0 0 15,0 0 1,0 0-16,110-16 16,-53 16-16,6-6 15,-5 6 1,2 6-16,11-6 16,11 5-16,17-5 15,2 6 1,-16-6-16,-17 0 15,-16-6-15,-8 6 16,-11 0 0,-8 0-16,-6 0 15,-3 0 1,-5 0-16,-5 0 16,-1 0-16,3 0 15,-5 0 1,0 0-16,2 0 15,-2 0-15,-3 0 16,3 0 0,2 0-16,-2 0 15,-3 0-15,3 6 16,2-6 0,-2 5-16,5-5 15,-5 0 1</inkml:trace>
  <inkml:trace contextRef="#ctx0" brushRef="#br0" timeOffset="-129073.7">17310 4650 0,'0'0'0,"0"0"15,0 0-15,0 0 16,0 0 0,0 0-16,0 0 15,0 0-15,0 0 16,0 0-1,0 0-15,0 0 16,107 0 0,-6 0-16,22 6 15,25-12-15,27 6 16,-16 0 0,-11 0-16,27 0 15,-27 0-15,0 0 16,27 6-1,-19-6-15,-33 0 16,44 0 0,-19 0-16,-36 5 15,-13-5-15,5 0 16,-6 6 0,-16-6-16,-27 5 15,-11 1-15,-14-6 16,-5 0-1,-9 0-15,-2 0 16,-3 0-16,-3 0 16,0 0-1,-5 0-15,2 0 16,-2 0-16,-3 0 16,3 0-1,2 0-15,-2 0 16,-3 0-16,3 0 15,-3 5 1</inkml:trace>
  <inkml:trace contextRef="#ctx0" brushRef="#br0" timeOffset="-127503.83">22905 15816 0,'0'0'0,"0"0"15,0 0-15,0 0 16,0 0-16,0 0 15,-87-41 1,73 38-16,3 3 16,3-3-16,2 3 15,-2 0 1,5-3-16,-2-2 16,-3-3-16,5-6 15,0 3 1,3 8-16,0 3 15,0 0 1,0 0-16,0 0 16,0 0-16,0 0 15,0 0 1,0 0-16,14 124 16,-25-48-16,8-5 15,-5-13 1,5-14-16,-5-11 15,8-11-15,-8-6 16,5-5 0,0-6-16,3-5 15,0 0-15,0 0 16,-60-194 0,52 153-16,5 13 15,-2 7-15,2 4 16,3 3-1,0 6-15,0 3 16,0 2 0,0 0-16,0 1 15,0 2-15,0 0 16,0 0 0,0 0-16,-41 219 15,38-170-15,-5-16 16,8-11-1,-3-9-15,3-2 16,3-5 0,-3-6-16,0 0 15,0 0-15,0 0 16,0 0 0,19 8-16</inkml:trace>
  <inkml:trace contextRef="#ctx0" brushRef="#br0" timeOffset="-126684.98">7406 14890 0,'0'0'16,"0"0"-16,0 0 15,0 0-15,0 0 16,0 0 0,0 0-16,-49 170 15,35-83-15,6-35 16,8-19 0,0 0-16,3-3 15,5-2 1,-8-9-16,3-5 15,2-3-15,-2-3 16,-3-3 0</inkml:trace>
  <inkml:trace contextRef="#ctx0" brushRef="#br0" timeOffset="-126456.63">7814 15257 0,'0'0'16,"0"0"-16,0 0 15,0 0-15,0 0 16,0 0-1,0 0-15</inkml:trace>
  <inkml:trace contextRef="#ctx0" brushRef="#br0" timeOffset="-125991.77">8726 14717 0,'0'0'0,"0"0"16,0 0-16,0 0 15,0 0 1,0 0-16,0 0 16,0 0-16,0 0 15,0 0 1,-3 148-16,11-8 15,-5-28 1,5-46-16,0-28 16,-5-16-16,-3-5 15,0-6 1,0-3-16,-8 0 16,5 0-16,-5-2 15</inkml:trace>
  <inkml:trace contextRef="#ctx0" brushRef="#br0" timeOffset="-125801.152">8315 14671 0,'0'0'0,"0"0"16,0 0-16,63-110 15,-8 75 1,57-1-16,63 9 15,-19 10-15,25 6 16,-14 6 0,-14-1-16</inkml:trace>
  <inkml:trace contextRef="#ctx0" brushRef="#br0" timeOffset="-125095.95">9191 15172 0,'0'0'16,"0"0"-16,0 0 15,0 0-15,0 0 16,0 0-1,0 0-15,0 0 16,0 0-16,0 0 16,0 0-1,25 99-15,-28-56 16,-5 12-16,5-5 16,0-20-1,3-8-15,0-11 16,0-11-16,0 0 15,0 0 1,0 0-16,0 0 16,0 0-1,0 0-15,0 0 16,55-176-16,-14 89 16,11 4-1,-8 23-15,-3 22 16,-14 16-16,-5 11 15,-8 8 1,-6 9-16,3 21 16,-11 17-16,0-44 15,-8 88 1,5-56-16,3-7 16,0-8-16,0-4 15,8-2 1,-2 0-16,5 0 15,5 0 1,-5 0-16,3 0 16,2 5-16,-5 12 15,-8 10 1,-14 20-16,-25 10 16,-32 1-16,-55-6 15,5-20 1,3-7-16</inkml:trace>
  <inkml:trace contextRef="#ctx0" brushRef="#br0" timeOffset="-123678.6">6949 16147 0,'0'0'16,"0"0"-16,0 0 16,0 0-1,0 0-15,181-55 16,-6 42-16,47 10 15,57 11 1,36 6-16,2-6 16,-2 0-16,-11-16 15,-33-17 1,0-19-16,-33-8 16,-38 9-16,-14 2 15,-60 16 1,-33 6-16,-11 5 15,-11 6-15,-24-6 16,-6-30 0,-30-68-16,-25 11 15,-24-9 1,-25-134-16,11 88 16,-3-38-16,28-1 15,5 78 1,-8-75-16,5 28 15,-5 76-15,0 33 16,-3 6 0,3-9-16,-6 1 15,-2 8-15,8 13 16,-3 14 0,-8 11-16,-3 14 15,-46 11 1,-36 13-16,-22 3 15,-87 0-15,40-11 16,-70-2 0,35-6-16,-63-8 15,71-6-15,-76 0 16,79 3 0,-52 3-16,82 2 15,-8 6-15,30-5 16,52 2-1,49-3-15,17 4 16,-6 21-16,-5 87 16,-6 7-1,-5 37-15,-11 86 16,38-23 0,9 17-16,62-148 15,50-8-15,27 28 16,71 15-1,55-10-15,5-30 16,9-44-16,8-20 16</inkml:trace>
  <inkml:trace contextRef="#ctx0" brushRef="#br0" timeOffset="-122374.7">7201 16281 0,'0'0'0</inkml:trace>
  <inkml:trace contextRef="#ctx0" brushRef="#br0" timeOffset="-121632.8">8983 16462 0,'0'0'16,"0"0"0,0 0-16,0 0 15,0 0-15,0 0 16,0 0 0,0 0-16,-52-85 15,11 91-15,-25 32 16,-19 44-1,25-13-15,19-20 16,22-19-16,19-14 16,0-5-1,16-2-15,12 4 16,29 9-16,1 14 16,-9 21-1,-16 14-15,-14-8 16,-22-19-1,-16-14-15,-11-13 16,30-17-16,0 0 16,-112-118-1,79 69-15,0 5 16,14-41-16,-3-49 16,11 35-1,8 39-15,6 22 16,0 13-16,5 9 15,11 2 1,25-3-16,30 1 16,27 2-1,36 3-15,41 3 16,-22 3-16,-19 5 16</inkml:trace>
  <inkml:trace contextRef="#ctx0" brushRef="#br0" timeOffset="-121176.59">9744 16336 0,'0'0'0,"0"0"15,0 0 1,0 0-16,0 0 15,0 0 1,-22 110-16,3-28 16,8-25-16,0-21 15,8-14 1,-5-6-16,8-5 16,-3-3-16,-2-2 15,2-1 1,3-2-16,0 0 15,3-3-15,-3 0 16,0 0 0,0 0-16,0 0 15,0 0-15,0 0 16,0 0 0,0 0-16,0 0 15,0 0 1,0 0-16,0 0 15,0 0-15,49 60 16,-68 71 0,-3 31-16</inkml:trace>
  <inkml:trace contextRef="#ctx0" brushRef="#br0" timeOffset="-120385.97">10453 16719 0,'0'0'16,"0"0"-16,0 0 15,0 0 1,-41-93-16,33 52 16,5 0-16,6 0 15,5 5 1,0 6-16,11 3 15,6 5 1,5 3-16,11 8 16,19 11-16,-2 25 15,5 40 1,-17 15-16,-32-17 16,-17-28-16,-19-7 15,-16 13 1,-14 41-16,-11 44 15,22-41-15,19-30 16,11-23 0,6-10-16,18-2 15,50 4-15,80 1 16,73-6 0</inkml:trace>
  <inkml:trace contextRef="#ctx0" brushRef="#br0" timeOffset="-117921.95">8983 16278 0,'0'0'16,"0"0"-1,0 0-15,0 0 16,0 0-16,0 0 16,0 0-1,-93 6-15,8 24 16,-22 58-16,17 8 16,46-31-1,22-24-15,14-10 16,8-12-1,8-6-15,14 1 16,33 11-16,35 57 16,20 79-16,-42-56 15,-35-53 1,-19-28-16,-6-10 16,-11-6-1,-13 0-15,-25 3 16,-14-5-16,-16-14 15,-6-25 1,-13-47-16,5-37 16,11-20-1</inkml:trace>
  <inkml:trace contextRef="#ctx0" brushRef="#br0" timeOffset="-117757.02">8441 16281 0,'0'0'15,"0"0"1,0 0-16,0 0 16,93-35-16,63-17 15,66-33 1,46-19-16,3-3 16</inkml:trace>
  <inkml:trace contextRef="#ctx0" brushRef="#br0" timeOffset="-103619.72">19007 7534 0,'0'0'0,"0"0"0,0 0 15,0 0-15,0 0 16,0 0 0,0 0-16,0 0 15,0 0-15,0 0 16,0 0 0,126 41-16,-63-22 15,19 6 1,11-3-16,11 0 15,14 0-15,-3-9 16,-11-2 0,25 6-16,10-1 15,-24-8-15,19 3 16,6 3 0,-6-6-16,3-5 15,8-3-15,-11 0 16,-16-6-1,-3 1-15,5 0 16,-16 2 0,-16 6-16,-14-3 15,-11 0-15,-6-3 16,-10-3 0,-6 4-16,-11-4 15</inkml:trace>
  <inkml:trace contextRef="#ctx0" brushRef="#br0" timeOffset="-96045.64">6574 9774 0,'0'0'0,"0"0"15,0 0-15,0 0 16,0 0 0,0 0-16,0 0 15,0 0-15,0 0 16,0 0-1,0 0-15,0 0 16,0 0-16,0 0 16,0 0-1,0 0-15,0 0 16,0 0 0,0 0-16,0 0 15,0 0-15,0 0 16,-85-3-1,39 1-15,-9-4 16,3 1-16,-3-1 16,9 4-1,10 2-15,-5 0 16,3 0-16,2 0 16,-5 2-1,14-2-15,2 0 16,3 0-16,0 0 15,3 0 1,3 0-16,2 0 16,-5 0-16,5 0 15,-5 0 1,8 0-16,8 0 16,-8 0-1,3 0-15,3 3 16,-6-3-16,8 3 15,-8 0 1,0 5-16,-8 8 16,-3 23-16,0 24 15,3 5 1,0-11-16,5-13 16,3-11-16,3-8 15,-3-3 1,8-6-16,-5-2 15,8-3 1,-3-3-16,3 0 16,0-2-16,0-1 15,0 1 1,3-1-16,8 1 16,22-1-16,16 1 15,17 5 1,5-3-16,-5-3 15,13-8-15,6-2 16,27 0 0,-16 2-16,-25 3 15,-8-3-15,-19 3 16,-6-3 0,-5 3-16,-11 0 15,-3 0 1,-8 0-16,0 0 15,0 0-15,-3-2 16,-8-1 0,3-3-16,-3-2 15,0-14-15,0 22 16,-3-120 0,-5 49-16,5 16 15,-5 16-15,5 12 16,-5 11-1,8 2-15,-3 3 16,3 3-16,0 2 16,0 1-1,0-1-15,0 4 16,0-1 0,0 0-16,0 0 15,0 1-15,0-1 16,0 0-1,0 0-15,0 1 16,0-1-16,0 0 16,0 0-1,0 1-15,0-1 16,0 0-16,0 0 16,0 1-1,0 2-15,0 0 16,0 0-1,0 0-15,0 0 16,0 0-16,0 0 16,3 0-1</inkml:trace>
  <inkml:trace contextRef="#ctx0" brushRef="#br0" timeOffset="-93666.75">1231 12557 0,'0'0'0,"0"0"15,0 0-15,0 0 16,0 0 0,0 0-16,8 159 15,-8-75-15,3-4 16,-3 90 0,8-20-16,-8-59 15,0-42-15,0-22 16,0-8-1,0-5-15,0-6 16,0 1 0,-8-4-16,8-2 15</inkml:trace>
  <inkml:trace contextRef="#ctx0" brushRef="#br0" timeOffset="-93447.31">842 12998 0,'0'0'15,"0"0"-15,0 0 16,0 0 0,-16-121-16,32 58 15,39-16-15,35 16 16,3 22 0,36 13-16,19 4 15,-20-1-15,-29 3 16,-3 3-1,-6 2-15,-8 6 16</inkml:trace>
  <inkml:trace contextRef="#ctx0" brushRef="#br0" timeOffset="-92934.3">1811 12967 0,'0'0'0,"0"0"16,0 0-1,0 0-15,0 0 16,0 0-16,0 0 16,0 0-1,0 0-15,0 0 16,0 0-16,19 140 15,-27-25 1,8-41-16,8-19 16,-5 8-16,8 14 15,8-4 1,-5-12-16,-3-17 16,8-17-16,-3-16 15,-16-11 1,55-52-16,-30 11 15,-6 13 1,-19 12-16,0 16 16,0 0-16,0 0 15,0 0 1,-112-52-16,79 41 16,8 0-16,6 3 15,19-6 1,30-32-16,55-56 15,41 1-15,46 5 16,20 14 0</inkml:trace>
  <inkml:trace contextRef="#ctx0" brushRef="#br0" timeOffset="-91525.38">4551 12603 0,'0'0'0,"0"0"16,0 0-1,0 0-15,93-11 16,14 6-16,16-1 15,6-2 1,43 3-16,-13 5 16,-30-3-16,21 0 15,-10 3 1,-36 0-16,-22 0 16,-8-3-1,-3 3-15,-8 0 16,-8 0-16,-6-2 15,-5-1 1,-11-5-16,-6-11 16,3-20-16,-16-35 15,-6-11 1,-19 22-16,-11 20 16,-5-7-16,-6-32 15,-11-38 1,-5 13-16,16 38 15,11 28 1,3 17-16,3 4 16,-6 7-16,8 2 15,-8 0 1,0 3-16,-2 2 16,2 1-16,0-1 15,-11 1 1,-5-1-16,-9 1 15,-10 2-15,-1 0 16,-21 1 0,-28 2-16,-19-6 15,22 1-15,14 2 16,-3 3 0,-22 0-16,11-6 15,27 4-15,14-4 16,11 3-1,14 1-15,5-1 16,-3-3 0,-2 4-16,5-4 15,3 4-15,16-1 16,1 0 0,2 3-16,-3 6 15,3-1 1,0 0-16,0 31 15,-11 87-15,-2-2 16,10-53-16,6-13 16,5 16-1,6 11-15,5-10 16,-5-20-16,5-19 16,0-12-1,0-7-15,3-6 16,-8-2-1,8-6-15,-11 0 16,0 0-16,101-25 16,6 3-1,60-11-15,41-8 16</inkml:trace>
  <inkml:trace contextRef="#ctx0" brushRef="#br0" timeOffset="-88851.152">6109 10275 0,'0'0'0,"0"0"15,0 0-15,0 0 16</inkml:trace>
  <inkml:trace contextRef="#ctx0" brushRef="#br0" timeOffset="-87338.2">8493 11160 0,'0'0'15,"0"0"-15,0 0 16,0 0 0,0 0-16,0 0 15,0 0 1,0 0-16,0 0 15</inkml:trace>
  <inkml:trace contextRef="#ctx0" brushRef="#br0" timeOffset="-86994.41">10653 11245 0,'0'0'0,"0"0"16,0 0-16,0 0 16,0 0-1</inkml:trace>
  <inkml:trace contextRef="#ctx0" brushRef="#br0" timeOffset="-84198.47">8594 10256 0,'0'0'0,"0"0"16,0 0 0,0 0-16,0 0 15,0 0-15,0 0 16,0 0 0,0 0-16,0 0 15,0 0 1,0 0-16,-142-11 15,60 14-15,8 0 16,11-3 0,14 0-16,13 0 15,6 0-15,5 2 16,-2 7 0,-11 32-16,13 57 15,11-7-15,9-31 16,5 33-1,16 63-15,-10-35 16,-1-50-16,-10-22 16,2-10-1,-5 7-15,-3 6 16,0-3 0,8-16-16,-2-11 15,5-8-15,8-6 16,0-2-1,14-1-15,19-2 16,30 2-16,22 6 16,6-3-1,2-13-15,17-20 16,16-21-16,-30 10 16,-38 9-1,-17-14-15,-8-69 16,-16 3-1,-25 42-15,-14 10 16</inkml:trace>
  <inkml:trace contextRef="#ctx0" brushRef="#br0" timeOffset="-83541.69">10568 10714 0,'0'0'16,"0"0"-16,0 0 15,0 0 1,0 0-16,0 0 16,0 0-16,0 0 15,0 0 1,0 0-16,0 0 15,-148-9-15,66 9 16,8 3 0,19 0-16,9 0 15,13 2 1,11 3-16,-5 11 16,2 23-16,6 23 15,5 4 1,6-15-16,5-18 15,6-6-15,0-5 16,5 5 0,8 19-16,-5 20 15,-5 5-15,-1-14 16,-5-22 0,0-13-16,3-3 15,11-3-15,24 6 16,44 8-1,17-6-15,21 0 16,80-10 0,-6-9-16,-16-8 15</inkml:trace>
  <inkml:trace contextRef="#ctx0" brushRef="#br0" timeOffset="-83037.72">13040 10738 0,'0'0'16,"0"0"-1,0 0-15,0 0 16,0 0-16,0 0 16,-159-19-1,63 14-15,6-1 16,16 1-16,3-1 16,-3 1-1,-11-1-15,3 3 16,8 3-16,14 6 15,16 5 1,-8 22-16,8 63 16,14-3-1,22-30-15,5-19 16,6-17-16,5-5 16,11-3-1,14 0-15,30 0 16,11 0-16,8-5 15,3-8 1,38-1-16,22 6 16,-27-8-16,-9-3 15</inkml:trace>
  <inkml:trace contextRef="#ctx0" brushRef="#br0" timeOffset="-82780.16">14266 10703 0,'0'0'15,"0"0"1,0 0-16,0 0 16,-126 24-16,66 1 15,16-9 1,14-10-16,19-6 15,3-6-15,8 6 16,0 0 0,0 0-16,167-41 15,-74 33 1</inkml:trace>
  <inkml:trace contextRef="#ctx0" brushRef="#br0" timeOffset="-82104.54">2791 13233 0,'0'0'0,"0"0"16,0 0-16,0 0 15,0 0 1,0 0-16,0 0 16,88-38-16,-20 32 15,6-2 1</inkml:trace>
  <inkml:trace contextRef="#ctx0" brushRef="#br0" timeOffset="-81844.36">3166 12699 0,'0'0'0,"0"0"15,0 0-15,0 0 16,-11 118 0,3-72-16,16 39 15,-5 91 1,5-48-16,-8-59 16,3-25-16,-3-14 15,8-11 1,-8-5-16</inkml:trace>
  <inkml:trace contextRef="#ctx0" brushRef="#br0" timeOffset="-81552.86">3640 12538 0,'0'0'15,"0"0"-15,0 0 16,0 0-16,0 0 16,0 0-1,27 167-15,-19-72 16,-8 7 0,0 62-16,0-41 15,0-51-15,-8-34 16,8-16-1,-3-14-15,3-8 16,0 0-16,0 0 16</inkml:trace>
  <inkml:trace contextRef="#ctx0" brushRef="#br0" timeOffset="-81395.39">3292 12532 0,'0'0'0,"0"0"16,0 0-16,0 0 16,126-96-1,5 63-15,17 6 16</inkml:trace>
  <inkml:trace contextRef="#ctx0" brushRef="#br0" timeOffset="-81086.89">4294 12740 0,'0'0'16,"0"0"-1,0 0-15,-44 112 16,22-62-16,0 32 15,-5 79 1,8-43-16,16-49 16,-5-28-16,5-14 15,3-10 1,0-4-16,0-4 16,0-4-16,0 0 15,0-2 1,0 0-16,0-3 15</inkml:trace>
  <inkml:trace contextRef="#ctx0" brushRef="#br0" timeOffset="-80867.36">4042 12779 0,'0'0'0,"0"0"16,0 0-16,11-88 15,3 66 1,21 6-16,9 7 15,19 37-15,27 65 16,-32-3 0,-39-41-16,-19-24 15,-19-8-15,-3 2 16,-3 5 0,-2 12-16,-3 8 15</inkml:trace>
  <inkml:trace contextRef="#ctx0" brushRef="#br0" timeOffset="-80488.06">4910 12653 0,'0'0'0,"0"0"16,0 0-1,0 0-15,0 0 16,0 0-1,-69 150-15,31-73 16,-6 123-16,6-25 16,19-93-1,16-35-15,6-9 16,8-2-16,24 16 16,20 22-1,27 13-15</inkml:trace>
  <inkml:trace contextRef="#ctx0" brushRef="#br0" timeOffset="-80068.63">6421 12929 0,'0'0'15,"0"0"-15,0 0 16,0 0 0,0 0-16,123 82 15,-63 77 1,-38-38-16,-30-39 16,-41 115-16,-53-11 15,-29-90 1,38-41-16,27-28 15,-5-19-15,-8-10 16</inkml:trace>
  <inkml:trace contextRef="#ctx0" brushRef="#br0" timeOffset="-52253.96">6120 10694 0,'0'0'0,"0"0"0</inkml:trace>
  <inkml:trace contextRef="#ctx0" brushRef="#br0" timeOffset="-51541.32">6191 10678 0,'0'0'0,"0"0"15,0 0-15,0 0 16,0 0-16,0 0 16,0 0-1,0 0-15,0 0 16,0 0-16,0 0 15,0 0 1,0 0-16,0 0 16,0 0-1,0 0-15,0 0 16,0 0-16,0 0 16,0 0-1,0 0-15,0 0 16,0 0-16,0 0 15,0 0 1,0 0-16,0 0 16,0 0-16,0 0 15,0 0 1,0 0-16,0 0 16,0 0-16,0 0 15,0 0 1,0 0-16,0 0 15,0 0 1,0 0-16,0 0 16,0 0-16,0 0 15,0 0 1,0 0-16,0 0 16,0 0-16,0 0 15,0 0 1,0 0-16,0 0 15,-14-82 1,14 79-16,0 0 16,0 1-16,0-1 15,-8 0-15,8 0 16,0 1 0,-3-1-16,3 0 15,0 3 1,0 0-16,0 0 15,0 0-15,0 0 16,0 0 0,0 0-16,0 0 15</inkml:trace>
  <inkml:trace contextRef="#ctx0" brushRef="#br0" timeOffset="-48362.15">15276 10470 0,'0'0'0,"0"0"0,0 0 16,0 0-1,0 0-15,0 0 16,0 0-16,0 0 16,0 0-1,0 0-15</inkml:trace>
  <inkml:trace contextRef="#ctx0" brushRef="#br0" timeOffset="-24173.53">6303 10229 0,'0'0'0,"0"0"0,0 0 16,0 0-16,0 0 16,0 0-1,0 0-15,0 0 16,0 0-16,0 0 16,0 0-16,0 0 15,0 0 1,0 0-16,0 0 15,0 0 1,0 0-16,0 0 16,0 0-16,0 0 15,0 0 1,0 0-16,0 0 16,0 0-16,0 0 15,0 0 1,0 0-16,0 0 15,0 0-15,0 0 16,0 0 0,0 0-16</inkml:trace>
  <inkml:trace contextRef="#ctx0" brushRef="#br0" timeOffset="-19226.14">15320 9752 0,'0'0'0,"0"0"0,0 0 15,0 0 1,0 0-16,0 0 15,0 0 1,-101-2-16,65-7 16,-8-2-16,-5-2 15,-3-1 1,-11-2-16,-11 2 16,3 0-16,5 6 15,6 3 1,11 5-16,16 2 15,8 1-15,1 2 16,7 4 0,1 2-16,5 2 15,-8 4-15,5-1 16,-5 9 0,5 21-16,3 23 15,6-1 1,10-13-16,1-11 15,5-11-15,5-6 16,6-2 0,11-3-16,24 0 15,-2-3-15,8-3 16,-8-2 0,5-3-16,6-6 15,21-2 1,1 3-16,-14-4 15,-14-2-15,-11-5 16,-13-9-16,13-35 16,-13-58-1,-6 17-15,-11 35 16,-11 19 0,-5 12-16,-3 7 15,-3 4-15,-8-1 16</inkml:trace>
  <inkml:trace contextRef="#ctx0" brushRef="#br0" timeOffset="-17769.57">8471 9725 0,'0'0'15,"0"0"1,0 0-16,0 0 16,0 0-16,0 0 15,0 0 1,0 0-16,0 0 16,0 0-16,0 0 15,0 0 1,8 159-16,-5-85 15,0-20-15,2-18 16,-10-9 0,2-7-16,0-7 15,-5-2 1,-3-2-16</inkml:trace>
  <inkml:trace contextRef="#ctx0" brushRef="#br0" timeOffset="-17550.79">8184 9837 0,'0'0'0,"0"0"16,0 0 0,0 0-16,0 0 15,0 0-15,90 52 16,-13 39 0,-9-12-16,-16-24 15,3-20-15,13-13 16,20-5-1,-6-9-15,-5-8 16,16-19 0,8-14-16</inkml:trace>
  <inkml:trace contextRef="#ctx0" brushRef="#br0" timeOffset="-17085.57">10316 9763 0,'0'0'16,"0"0"-16,0 0 16,0 0-1,0 0-15,0 0 16,0 129-1,0-36-15,8-27 16,-2-14-16,2-6 16,0-5-1,-5-8-15,0-5 16,2-6-16,-2-9 16,-3-4-1,5-9-15,-5 0 16,0 0-16,0 0 15,0 0 1,0 0-16,0 0 16,0 0-1,0 0-15,0 0 16,0 0-16,47 0 16,-6 46-1,30 9-15,41-9 16,25-29-16,11-23 15</inkml:trace>
  <inkml:trace contextRef="#ctx0" brushRef="#br0" timeOffset="-16799.59">12717 9780 0,'0'0'0,"0"0"16,0 0-16,0 0 15,-63 172 1,41-87-16,8-27 16,6-15-16,8-4 15,0 2 1,0-6-16,0-7 15,-3-9-15,-5-8 16,5-11 0,3 0-16</inkml:trace>
  <inkml:trace contextRef="#ctx0" brushRef="#br0" timeOffset="-16656.724">12473 10267 0,'0'0'16,"0"0"-16,0 0 15,0 0-15,3 115 16,13-52 0,28-3-16,41-13 15,33-11 1</inkml:trace>
  <inkml:trace contextRef="#ctx0" brushRef="#br0" timeOffset="-16437.79">14069 9952 0,'0'0'16,"0"0"0,-27 82-16,10-32 15,-2-4-15,0 4 16,11 18-1,8 11-15,16-2 16,14-8 0</inkml:trace>
  <inkml:trace contextRef="#ctx0" brushRef="#br0" timeOffset="490.27">6350 11160 0,'0'0'0,"0"0"16</inkml:trace>
</inkml:ink>
</file>

<file path=ppt/ink/ink2.xml><?xml version="1.0" encoding="utf-8"?>
<inkml:ink xmlns:inkml="http://www.w3.org/2003/InkML">
  <inkml:definitions>
    <inkml:context xml:id="ctx0">
      <inkml:inkSource xml:id="inkSrc0">
        <inkml:traceFormat>
          <inkml:channel name="X" type="integer" max="12372" units="cm"/>
          <inkml:channel name="Y" type="integer" max="6956"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04-05T07:01:10.594"/>
    </inkml:context>
    <inkml:brush xml:id="br0">
      <inkml:brushProperty name="width" value="0.05292" units="cm"/>
      <inkml:brushProperty name="height" value="0.05292" units="cm"/>
      <inkml:brushProperty name="color" value="#FF0000"/>
    </inkml:brush>
  </inkml:definitions>
  <inkml:trace contextRef="#ctx0" brushRef="#br0">7902 3462 0,'0'0'0,"0"0"15,0 0-15,0 0 16,0 0-16,0 0 15,0 0 1,46 98-16,-32-65 16,-3 0-16,8 27 15,3 66 1,-8-11-16,-9-44 16,-2-16-16,2-22 15,-5 0 1,0-11-16,0-6 15,0 1 1,0-12-16,0 1 16,0-6-16</inkml:trace>
  <inkml:trace contextRef="#ctx0" brushRef="#br0" timeOffset="276.19">7666 3708 0,'0'0'16,"0"0"-16,0 0 15,0 0-15,0 0 16,0 0 0,0 0-16,0 0 15,0 0 1,0 0-16,129-44 15,38-32-15,41-34 16,-49 39 0,-66 27-16,-30 22 15,-6 0-15,-5 6 16</inkml:trace>
  <inkml:trace contextRef="#ctx0" brushRef="#br0" timeOffset="884.28">8635 3752 0,'0'0'0,"0"0"15,0 0 1,0 0-16,0 0 16,0 0-1,0 0-15,0 0 16,0 0-16,0 0 15,14 153 1,-3-81-16,-8-23 16,2-11-16,-2 6 15,8 33 1,0 5-16,-3-6 16,-11-10-16,-2-16 15,2-18 1,3-10-16,-3-5 15,3-6-15,0-6 16,0 1 0,3-1-16,-3-5 15</inkml:trace>
  <inkml:trace contextRef="#ctx0" brushRef="#br0" timeOffset="1312.96">8594 3741 0,'0'0'16,"0"0"-16,0 0 15,0 0-15,0 0 16,0 0 0,0 0-16,0 0 15,0 0-15,0 0 16,0 0 0,0 0-16,107-22 15,-55 17-15,0 5 16,-11 0-1,-8 0-15,-11 5 16,-3 1 0,-11-1-16,-5 6 15,-3-11-15,0 0 16,-74 93 0,19-33-16,-2-10 15,2-1 1</inkml:trace>
  <inkml:trace contextRef="#ctx0" brushRef="#br0" timeOffset="2511.44">9719 3714 0,'0'0'15,"0"0"-15,0 0 16,0 0-1,0 0-15,0 0 16,0 0-16,0 0 16,0 0-1,0 0-15,0 0 16,0 0-16,0 0 16,115 0-1,-57 0-15,21 0 16,9 0-16,-6-6 15,-19 6 1,-19 0-16,-17 0 16,-16 0-1,-11 0-15</inkml:trace>
  <inkml:trace contextRef="#ctx0" brushRef="#br0" timeOffset="2797.69">9859 3686 0,'0'0'0,"0"0"16,0 0-16,0 0 15,0 0 1,0 0-16,0 0 15,0 0-15,0 0 16,0 0 0,0 0-16,0 0 15,0 0 1,0 0-16,63 104 16,-44 66-1</inkml:trace>
  <inkml:trace contextRef="#ctx0" brushRef="#br0" timeOffset="3692.9">9607 3692 0,'0'0'16,"0"0"-16,0 0 15,0 0 1,0 0-16,0 0 16,0 0-16,0 0 15,0 0 1,0 0-16,0 0 15,0 0-15,96 11 16,-33-11 0,11 0-16,8 0 15,19 0 1,-5 0-16,-22-6 16,-25 6-16,-27-5 15,-14-1 1</inkml:trace>
  <inkml:trace contextRef="#ctx0" brushRef="#br0" timeOffset="3958.71">9922 3604 0,'0'0'15,"0"0"-15,0 0 16,0 0-1,0 0-15,0 0 16,0 0 0,0 0-16,0 0 15,0 0-15,0 0 16,0 0 0,30 181-16,-11-72 15,-5-21-15,-6-28 16,3-21-1</inkml:trace>
  <inkml:trace contextRef="#ctx0" brushRef="#br0" timeOffset="5186.08">3618 2815 0,'0'0'0,"0"0"16,0 0-1,0 0-15,0 0 16,0 0 0,0 0-16,82-11 15,-52 6-15,-16 5 16,2-6-1,-5 6-15,-3 0 16,-5 0-16,5 0 16,-5 0-1,-3 0-15,8 0 16,-8 0-16,0 0 16,0 0-1,3 0-15,5 0 16,3 0-1,22-5-15,19 5 16,16-6-16,9-4 16,30 4-1,8-5-15,-25 6 16,-30 5-16,-24 0 16,-14 5-1,-11-5-15</inkml:trace>
  <inkml:trace contextRef="#ctx0" brushRef="#br0" timeOffset="5394.44">3700 3237 0,'0'0'16,"0"0"-16,0 0 15,0 0 1,0 0-16,0 0 15,134-5 1,3-6-16,71-11 16,-33 0-16,-57 11 15,-28 0 1</inkml:trace>
  <inkml:trace contextRef="#ctx0" brushRef="#br0" timeOffset="6156.69">2186 2421 0,'0'0'15,"0"0"-15,0 0 16,0 0-1,0 0-15,0 0 16,0 0-16,0 0 16,0 0-1,0 0-15,11 137 16,-11-55-16,3 93 16,8-16-1,8-66-15,-11-38 16,3-11-16,8 0 15,-5 0 1,5-12-16,-8-4 16,-11-12-16,0-10 15,-11-6 1,11 0-16</inkml:trace>
  <inkml:trace contextRef="#ctx0" brushRef="#br0" timeOffset="6374.89">1677 2799 0,'0'0'0,"0"0"15,0 0 1,0 0-16,0 0 16,0 0-16,134-99 15,25-10 1,46-12-16,14 56 15,-68 26 1,21 17-16,-35 17 16,-8-1-16</inkml:trace>
  <inkml:trace contextRef="#ctx0" brushRef="#br0" timeOffset="6717.92">2802 2821 0,'0'0'15,"0"0"1,0 0-16,0 0 15,22 164-15,-3-93 16,-5-10 0,16 26-16,0 50 15,3-5-15,-3-56 16,-16-26 0,-1-18-16,-10-15 15,-3-6-15,0 0 16,0-6-1,-3-5-15</inkml:trace>
  <inkml:trace contextRef="#ctx0" brushRef="#br0" timeOffset="6975.18">2731 3166 0,'0'0'0,"0"0"15,-3-99-15,6 50 16,16 0-1,22-1-15,33 18 16,-3 10-16,-13 16 16,10 17-1,17 27-15,5 34 16,-21-7-16,-42-10 16,-30-22-1,-21-11-15,-12 0 16,-19 0-16,-5-6 15,-8-5 1</inkml:trace>
  <inkml:trace contextRef="#ctx0" brushRef="#br0" timeOffset="22191.08">10237 2782 0,'0'0'0,"0"0"0,0 0 16,0 0-16,0 0 15,0 0 1</inkml:trace>
  <inkml:trace contextRef="#ctx0" brushRef="#br0" timeOffset="26767.148">14006 3358 0,'0'0'0,"0"0"15,0 0-15</inkml:trace>
  <inkml:trace contextRef="#ctx0" brushRef="#br0" timeOffset="36606.11">6451 3462 0,'0'0'0,"0"0"0,0 0 15,0 0-15,0 0 16,0 0-1,0 0-15,0 0 16,0 0-16,0 0 16,0 0-1,0 0-15,0 0 16,0 0-16,164-50 16,-49 56-1,25-1-15,21 6 16,20-11-1,8-5-15,-3 5 16,19 5-16,-8 17 16,14 11-1,-11 0-15,8 5 16,3-10-16,16-12 16,-11-10-1,6-17-15,16-11 16,3 0-16,-3 0 15,-19 11 1,0 11-16,-22 11 16,14 11-16,5 11 15,-16-11 1,22-1-16,-44-10 16,52-5-1,-50-6-15,20 0 16,-19-6-16,-28 1 15,22-6 1,-16 11-16,-22 5 16,-3-5-16,3 6 15,-14-1 1,-30-5-16,-16-5 16,5-6-16,0-5 15,-11-1 1,-16 1-16,-3-1 15,-22 6-15,-5 0 16,-6 0 0,0 0-16,-8 0 15,3 1 1,2-1-16,-5-6 16,0 6-16,-3-5 15,-5-1 1,5 1-16,-5-6 15,-3 6-15,0-1 16,0 17 0,-11-93-16,8-38 15,3 26-15,0 18 16,3-39 0,0-44-16,-3 66 15,-6 11-15,-13-60 16,-11-17-1,0 60-15,8 28 16,8 0 0,-5-11-16,0 16 15,8 22-15,-8 11 16,5 17 0,-5 0-16,-3 10 15,6 1-15,2 5 16,0 5-1,-5 6-15,3-5 16,-9 10-16,-16 1 16,-44 5-1,-46 5-15,-6 1 16,-63-12 0,0-16-16,-16 6 15,-28-6-15,-16 0 16,-11 0-1,-38 5-15,52-5 16,-72 0-16,12 6 16,10 0-1,-76-1-15,24 12 16,66-6-16,-46 16 16,38 6-1,27 5-15,-8 17 16,33 5-16,8-16 15,14 11 1,8-17-16,11 6 16,33-11-1,-17-5-15,33-1 16,55-5-16,-11-5 16,3-1-1,8 0-15,41 1 16,11-6-16,25 5 15,5-5 1,8 0-16,3 0 16,0 6-16,3-6 15,5 5 1,3 17-16,-11 77 16,-13 27-16,-9 120 15,22-54 1,19-77-16,28 60 15,43 23 1,17-1-16</inkml:trace>
  <inkml:trace contextRef="#ctx0" brushRef="#br0" timeOffset="50384.21">12788 5110 0,'0'0'0,"0"0"15</inkml:trace>
  <inkml:trace contextRef="#ctx0" brushRef="#br0" timeOffset="51479.7">12665 5066 0,'0'0'0,"0"0"16,0 0-16,0 0 15,0 0 1,0 0-16,0 0 15,0 0-15,0 0 16,0 0 0,101 11-16,-68 0 15,0 0-15,5 0 16,14-11 0,33 0-16,57-38 15,50-132 1,5 28-16,-30 38 15,-11-61-15,-11-32 16</inkml:trace>
  <inkml:trace contextRef="#ctx0" brushRef="#br0" timeOffset="78628.03">8449 8462 0,'0'0'0,"0"0"16,0 0-16,0 0 16,0 0-16,0 0 15,0 0 1,0 0-16,0 0 16,0 0-16,0 0 15,107 0 1,-41 6-16,21-9 15,-2 0 1,11-8-16,5-2 16,17-1-16,-11 9 15,-14 5-15,-19 0 16,5 0 0,14-3-16,11 3 15,-5 3 1,-9-3-16,11-3 15,28-3-15,-11 4 16,-25 2 0,-14 2-16,-2 4 15,10-3-15,1 5 16,-3 3 0,-11 2-16,-6-7 15,-2-1-15,19-5 16,8-2-1,0-1-15,-11 0 16,-19 3 0,0 3-16,8 5 15,3 3-15,11 3 16,-3 5 0,-11-3-16,-5-5 15,5-8-15,3-3 16,8-3-1,0 6-15,-8-6 16,-8 3-16,-3 0 16,0 0-1,16 3-15,-5-3 16,0-3-16,-3-2 16,-8-3-1,0-1-15,-3 1 16,-8 3-1,3 2-15,0 0 16,-3 3-16,-3 3 16,-5-3-1,-3-3-15,-3-2 16,-2-1-16,-6 4 16,-3-1-1,-5 0-15,-8 0 16,2 1-16,-5-1 15,-5 3 1,-1 0-16,-2 0 16,-3 3-16</inkml:trace>
  <inkml:trace contextRef="#ctx0" brushRef="#br0" timeOffset="82918.92">17179 4168 0,'0'0'0,"0"0"16,0 0-16,0 0 16,0 0-16,0 0 15,0 0 1,0 0-16,0 0 15,0 0-15,0 0 16,0 0 0,0 0-16,-25 82 15,-5-10-15,11-18 16,5-15 0,6-12-16,5-10 15,3-1-15,0-5 16,0-6-1,3 6-15,-3 0 16,0-5 0,5-1-16,-5-5 15,0 6-15,0-6 16,3 0 0,-3 0-16,0 0 15,0 0-15,0 0 16,93-115-1,-38 76-15,16 1 16,33 0-16,30 10 16,-24 12-1,-9 10-15,-8 17 16,-11 11 0,-16 6-16</inkml:trace>
  <inkml:trace contextRef="#ctx0" brushRef="#br0" timeOffset="83410.72">17247 4179 0,'0'0'16,"0"0"-1,0 0-15,0 0 16,0 0-16,0 0 15,0 0 1,0 0-16,-52 88 16,19 16-1,3 0-15,3-5 16,10-12-16,1-10 16,5-22-1,8-17-15,3-11 16,6 1-16,21-1 15,22-5 1,6 5-16,8-5 16,11 0-16,19-5 15,0-1 1,-22-10-16,-24-12 16,-9-10-16,6-45 15,-6-21 1,-13 17-16,2-7 15,-2-92 1,-3 22-16,-3 43 16,0 11-16,-8 17 15,0 33 1,0 27-16,8 5 16</inkml:trace>
  <inkml:trace contextRef="#ctx0" brushRef="#br0" timeOffset="83894.97">22886 4185 0,'0'0'16,"0"0"-16,0 0 16,0 0-1,0 0-15,0 0 16,0 0 0,148 16-16,-44-5 15,74-5-15,-22-1 16,-33-5-1,-8-5-15,-22-1 16,-33 1-16,-46-1 16,-14 6-1,0 0-15,0 0 16</inkml:trace>
  <inkml:trace contextRef="#ctx0" brushRef="#br0" timeOffset="84213.06">23220 4256 0,'0'0'0,"0"0"16,0 0-1,0 0-15,-115 49 16,44 22-16,8 17 16,27-33-1,9-11-15,5 5 16,6 71-16,-1-5 16,9-43-1,8-29-15,8-10 16,9-11-16,32 0 15,25 5 1,16-10-16,17-6 16,19-6-16,-11-5 15,-22-16 1,8-66-16,-27-50 16,-19 45-1,-14 26-15,0-48 16,-19 16-16,-11 5 15</inkml:trace>
  <inkml:trace contextRef="#ctx0" brushRef="#br0" timeOffset="85144.88">17521 4820 0,'0'0'0,"0"0"15,0 0-15,0 0 16,0 0 0,8 88-16,-5-45 15,8 29-15,8 65 16,-3 10 0,6-59-16,-5-33 15,-1-22-15,-2-11 16,-6-6-1,3-5-15,-3-5 16,0 4-16,6-4 16,11 5-1,24-6-15,47 1 16,57 5 0,14-11-16,93 0 15,-22 0-15,66 0 16,-3-6-1,-11 1-15,58-1 16,-50 12-16,12-6 16,62-6-1,-71 6-15,-5-5 16,-20 5-16,-38 0 16,-30-6-1,-16 6-15,-66 0 16,-30 0-16,5 0 15,3 0 1,-3 0-16,-24 0 16,-17 6-16,-16-6 15,-6 5 1,-13-5-16,-6 0 16,-8 0-1,0 0-15,0 0 16,-8 0-16,5-5 15,0-6 1,3-55-16,0-27 16,-8 16-16,8 6 15,5 0 1</inkml:trace>
  <inkml:trace contextRef="#ctx0" brushRef="#br0" timeOffset="87238.37">17499 5094 0,'0'0'0,"0"0"15,0 0-15,0 0 16,0 0 0,0 0-16,0 0 15,0 0-15,0 0 16,0 0 0,0 0-16,0 0 15,0 0 1,0 0-16,0 0 15,0 0-15,0 0 16,0 0 0,0 0-16,0 0 15,0 0-15,33 175 16,-11-76 0,-14-39-16,0-16 15,-5 32-15,-6 29 16,0 4-1,-5-32-15,0-28 16,8-16-16,0-17 16,0 1-1,0-12-15,0 1 16,0-1 0,0 1-16,0-1 15,0-5-15,0 6 16,0-6-1,3 5-15,10-5 16,9 6-16,6-6 16,10 5-1,3-5-15,0 0 16,3 6-16,5-6 16,14 5-1,11 1-15,0-6 16,0 0-16,8 0 15,11 0 1,22 0-16,-8-6 16,-20 6-1,-18 0-15,-1 0 16,9 0-16,16 0 16,8 0-1,-16 0-15,-11 0 16,0 0-16,22-5 15,13 5 1,-24 0-16,-14 0 16,-16 0-16,-14 0 15,0 0 1,-5 0-16,13-6 16,11 6-1,25-5-15,-3 5 16,-16-6-16,-3-5 15,-11 11 1,-3-5-16,-13 5 16,-1 0-16,-7 0 15,2 0 1,5 0-16,1 0 16,2 0-16,-2-6 15,2 6 1,-8 0-16,-5 0 15,-9 0-15,-2 0 16,-3 0 0,0 0-16,-3 0 15,-5 0 1,5 0-16,-5 0 16,5 0-16,-5 0 15,5 0 1,-8 0-16,3 0 15,2 0-15,-5 0 16,0 0 0</inkml:trace>
  <inkml:trace contextRef="#ctx0" brushRef="#br0" timeOffset="88674.67">23483 4710 0,'0'0'0,"0"0"16,0 0-16,0 0 16,0 0-16,0 0 15,0 0 1,85-10-16,-72 10 16,-2 10-1,0 18-15,6 27 16,7 10-16,-7-4 15,2-18 1,0-10-16,-8-5 16,0-6-16,0 5 15,5 50 1,-13 21-16,-3-10 16,0-28-16,0-16 15,0-17 1,0-5-16,0 0 15,0-5-15,0-1 16,0-5 0,0 0-16,0 0 15,0-6 1,0 6-16,-3-5 16,-2-1-16,2 1 15,-5-1 1,-3 1-16,-3 5 15,-13 0-15,-14 5 16,-11 6 0,-3 5-16,-16 1 15,5-6-15,-2 5 16,2-5 0,-5 0-16,-3 0 15,-8 0 1,5 0-16,6-11 15,0-1-15,-6 1 16,-24 0 0,8-5-16,16 5 15,6-6-15,8-5 16,-5 0 0,-9 0-16,-5 0 15,-3 0-15,11 0 16,0 0-1,-8 0-15,-8 0 16,13 0-16,9 0 16,13 0-1,11 6-15,0-6 16,-2 0-16,-1 5 16,-13-5-1,-3 6-15,3-1 16,13-5-1,9 6-15,5-6 16,11 5-16,3-5 16,11 0-1,-3 0-15,3 0 16,2 0-16,-2 0 16,5 0-1,-5 0-15,0 0 16,5 0-16,-5 0 15,5 0 1,-5 0-16,5 0 16,-5 0-1,5 0-15,-5 0 16,5 0-16,-2 0 16,-3 6-1</inkml:trace>
  <inkml:trace contextRef="#ctx0" brushRef="#br0" timeOffset="89284.53">20562 5576 0,'0'0'0,"0"0"15,0 0 1,0 0-16,0 0 15,0 0-15,0 0 16,0 0 0,0 0-16,0 0 15,49 153-15,-13-76 16,-6-11 0,3-23-16,-3-10 15,0-11-15,-5-5 16,2-6-1,-5-6-15,0 1 16,0-1-16,-3 1 16,-5-1-1,2 0-15,3-5 16,-5 0 0</inkml:trace>
  <inkml:trace contextRef="#ctx0" brushRef="#br0" timeOffset="89817.84">20970 5620 0,'0'0'16,"0"0"-1,0 0-15,0 0 16,0 0-16,0 0 16,0 0-1,0 0-15,0 0 16,0 0-16,0 0 15,0 0 1,0 0-16,0 0 16,0 0-16,0 0 15,0 0 1,0 0-16,0 0 16,0 0-1,0 0-15,0 0 16,0 0-16,0 0 15,0 0 1,0 0-16,-77 137 16,28-55-16,-11-16 15,-17-17 1,-8-16-16,6 5 16,13 6-16,-5 38 15,0 38 1</inkml:trace>
  <inkml:trace contextRef="#ctx0" brushRef="#br0" timeOffset="90426.76">20576 5576 0,'0'0'16,"0"0"-16,0 0 16,0 0-1,0 0-15,0 0 16,0 0-1,79 93-15,-27 6 16,-5-12-16,-1-27 16,-10-21-1,13-12-15,11 12 16,-13-7-16,-1-4 16,-7-6-1</inkml:trace>
  <inkml:trace contextRef="#ctx0" brushRef="#br0" timeOffset="90683.88">20940 5576 0,'0'0'16,"0"0"-16,0 0 16,0 0-16,-118 120 15,58-5 1,-22-27-16,5-33 16,14 5-16,0 6 15</inkml:trace>
  <inkml:trace contextRef="#ctx0" brushRef="#br0" timeOffset="91254.19">20455 5581 0,'0'0'0,"0"0"16,0 0-1,0 0-15,0 0 16,0 0 0,0 0-16,93 181 15,-38-88-15,-3-27 16,-8-28-1,0-10-15,5-6 16,3-11-16,11-1 16,8 1-1</inkml:trace>
  <inkml:trace contextRef="#ctx0" brushRef="#br0" timeOffset="91483.04">20921 5587 0,'0'0'16,"0"0"-16,0 0 16,0 0-1,-50 115-15,-10 0 16,-22-33-16,-14-11 15,3 28 1,3 27-16</inkml:trace>
  <inkml:trace contextRef="#ctx0" brushRef="#br0" timeOffset="92074.22">20792 6041 0,'0'0'16,"0"0"-16,0 0 15,0 0-15,0 0 16,0 0 0,0 0-16,0 0 15,0 0 1,0 0-16,0 0 15,0 0-15,0 0 16,0 0 0,0 0-16,0 0 15,0 0-15,0 0 16,0 0 0,0 0-16,0 0 15,0 0-15,0 0 16,0 0-1,0 0-15,0 0 16,0 0-16,0 0 16,0 0-1,0 0-15,0 0 16,0 0 0,0 0-16,0 0 15,0 0-15,0 0 16</inkml:trace>
  <inkml:trace contextRef="#ctx0" brushRef="#br0" timeOffset="94507.85">10390 5565 0,'0'0'0,"0"0"0,0 0 16,0 0-16,0 0 15,0 0 1,0 0-16,0 0 16,205 5-16,-21-5 15,84-5 1,-52-6-16,-19 5 15,-16 1-15,-58-6 16,-38 6 0,-33-1-16,-11 1 15</inkml:trace>
  <inkml:trace contextRef="#ctx0" brushRef="#br0" timeOffset="94899.79">10765 5992 0,'0'0'0,"0"0"15,0 0-15,0 0 16,0 0-1,0 0-15,96-44 16,-66 44-16,-3 6 16,-2 5-1,-3 0-15,-6 0 16,-13 0 0,-3-11-16,0 0 15,-60 164-15,13-71 16,1-22-1,21-30-15,22-16 16,17-6-16,27-2 16,82 5-1,88-14-15,60-11 16</inkml:trace>
  <inkml:trace contextRef="#ctx0" brushRef="#br0" timeOffset="96174.65">20261 5625 0,'0'0'0,"0"0"16,0 0-1,0 0-15,0 0 16,71 115-16,22-5 15,3-34 1,-22-21-16,-22-11 16,3 22-16,5-1 15,-8-10 1,-11-27-16,-3-12 16,-10-10-16</inkml:trace>
  <inkml:trace contextRef="#ctx0" brushRef="#br0" timeOffset="96393.08">20874 5565 0,'0'0'16,"0"0"-16,0 0 15,0 0 1,0 0-16,0 0 15,-189 181-15,39-33 16,35-6 0,11 93-16,-3-111 15,6-48 1</inkml:trace>
  <inkml:trace contextRef="#ctx0" brushRef="#br0" timeOffset="98201.86">20461 5713 0,'0'0'0,"0"0"15,0 0 1,0 0-16,0 0 16,0 0-16,0 0 15,0 0 1,0 0-16,0 0 16,0 0-16,0 0 15,0 0 1,27 109-16,3-54 15,6-17-15,10-5 16,1-5 0,-3-12-16,5 1 15,0-6 1,9-1-16,13 1 16,0 0-16,-11 6 15,-19-6 1,-13 0-16</inkml:trace>
  <inkml:trace contextRef="#ctx0" brushRef="#br0" timeOffset="98649.87">20729 5587 0,'0'0'16,"0"0"0,0 0-16,0 0 15,0 0-15,0 0 16,0 0 0,0 0-16,0 0 15,-30 98-15,16-10 16,-2-17-1,5-21-15,3-23 16,2-5-16,-2-6 16,-3 1-1,0-6-15,0 5 16,-5-5-16,2 0 16,3 0-1,3-6-15,5 1 16,-5-6-1,5 5-15,-5-5 16,8 6-16,-3-6 16,-2 5-1,2 1-15,3-1 16</inkml:trace>
  <inkml:trace contextRef="#ctx0" brushRef="#br0" timeOffset="99315.15">20551 5883 0,'0'0'15,"0"0"1,0 0-16,0 0 16,0 0-16,88 87 15,-61-65 1,3-11-16,-8 0 15,0 0-15,-3-6 16,-8-5 0,0 6-16,-3-6 15,-5 5-15,0-5 16,2 0 0,-2 0-16,-3 0 15,3 0 1,2 0-16,-2 0 15,-3 0-15,5 0 16,-2 0 0,-3 0-16,0 0 15,0 0-15,3 0 16,2 0 0,-2 0-16,0 0 15,5 6 1</inkml:trace>
  <inkml:trace contextRef="#ctx0" brushRef="#br0" timeOffset="99781.03">20830 6096 0,'0'0'0,"0"0"16,0 0-1,0 0-15,0 0 16,0 0-16,0 0 15,0 0 1,0 0-16,0 0 16,0 0-16,0 0 15,0 0 1,0 0-16</inkml:trace>
  <inkml:trace contextRef="#ctx0" brushRef="#br0" timeOffset="102739.64">20570 6069 0,'0'0'16,"0"0"-16,0 0 15,0 0-15,0 0 16,0 0 0,0 0-16,0 0 15,0 0 1,0 0-16,0 0 15,0 0-15,0 0 16,0 0 0,0 0-16,0 0 15,0 0-15,0 0 16,-19 104 0,11-55-16,-3-5 15,0-6-15,8-16 16,-5 0-1,5-11-15,-5 0 16,5 0-16,-2-3 16,-6-2-1,8-1-15,-5-2 16,8-3 0,-3 0-16,3 0 15,0 0-15,0 0 16,0 0-1,0 0-15,-93-159 16,77 132-16,5 5 16,5 5-1,-2 6-15,5 6 16,-2-6-16,2 6 16,-2-1-1,2 6-15,3-5 16,-3 5-16,-2-6 15,2 6 1,3 0-16,-8 6 16,2 10-1,-5 11-15,-2 6 16,-1 0-16,3 0 16,0-6-1,0-5-15,3 0 16,-3-11-16,8 0 15,-2-3 1,2-2-16,0-3 16,-2-3-16,2-3 15,-8-5 1,3-6-16,-3 0 16,0-2-1,0-1-15,0 6 16,3-5-16,0 5 15,5 0 1,-5 6-16,5-6 16,-5 5-16,5 1 15,3 5 1,-3-6-16,-2 6 16,2 0-16,3 0 15,-8 11 1,-3 6-16,-11 10 15,3 0-15,-3 6 16,8-14 0,-2-2-16,8-4 15,2-2 1,-2-2-16,5-4 16,-5 1-16,-3-1 15,3 1 1,0-4-16,2 1 15,-2-3-15,0 0 16,5 0 0,-8-3-16,3-2 15,-3-3-15,0-6 16,-3-3 0,-2 4-16,5-4 15,-3 1-15,3 2 16,3 3-1,-3 0-15,8 0 16,-2 6-16,2-1 16,-2 1-1,2-1-15,3 6 16,-3 6 0,-2-1-16,2 12 15,-5 5-15,-3 0 16,5 0-1,-10-3-15,5 0 16,-3-5-16,-5-3 16,3 0-1,2-3-15,-5-3 16,0 1-16,5-4 16,-5 1-1,5-3-15,-2 0 16,2-3-1,-5 1-15,5-4 16,-5 1-16,5-3 16,-2-1-1,2 1-15,-2-3 16,2 0-16,6 3 16,-3 0-1,3 2-15,5 1 16,-5 2-16,5 3 15,-5 3 1,5 2-16,-5 3 16,-3 1-16,0-1 15,-3 3 1,-2-3-16,-6 0 16,0 1-1,0-1-15,-5-3 16,5 1-16,-3-4 15,1 1 1,2 0-16,5-3 16,-2 0-16,0-3 15,0 0 1,0-5-16,2-3 16,-2-8-16,0 0 15,-3 0 1,8 0-16,-2 2 15,-3 6 1,5 6-16,3 5 16,-5 5-16,2 1 15,-5 2 1,-3 3-16,-8 0 16,-3 2-16,3 4 15,-3-6 1,3 0-16,5-3 15,1-2-15,7-1 16,-2-2 0,8-1-16,0-2 15,0 0-15,0-2 16,0-1 0,3-2-16,0-1 15,-3 1-15,3-1 16,2 1-1,-2-1-15,-3 3 16,-5 1 0,2 2-16,-8 0 15,0 0-15,-11 0 16,-5 0 0,0 0-16,2 0 15,6 0-15,-3 2 16,0 1-1,6 0-15,-3 0 16,8-3-16,3 0 16,2 0-1,-2-6-15,-3-2 16,-2-6-16,-1-8 16,3-8-1,0-3-15,3 6 16,5 10-1,1 1-15,2 5 16,0 0-16,-3 11 16,-8 6-1,-8 5-15,-11 10 16,-3 1-16,6 0 16,2-11-1,1 0-15,7-5 16,-7-12-16,2-5 15,-11-22 1,0-5-16,-2-6 16,2 6-1,11 11-15,3 10 16,3-5-16,10 6 16,1 5-1,5-6-15,3 6 16,5-5-16,-5 5 15,5-5 1,3 5-16,0 0 16,0 0-16,0 0 15,8 0 1,-2 0-16,7-11 16,-2 0-16,0-11 15,3-11 1,-6 1-16,-8 10 15,0 5 1,-8 6-16,0 0 16,2 1-16,-2-1 15,-3 5 1,3-5-16,5 0 16,3-10-16,0-12 15,0-17 1,8-4-16,6 4 15,11 12-15,16 5 16,8 1 0</inkml:trace>
  <inkml:trace contextRef="#ctx0" brushRef="#br0" timeOffset="104976.98">21189 6321 0,'0'0'16,"0"0"-16,0 0 15,0 0-15,0 0 16,0 0 0,0 0-16,0 0 15,0 0-15,0 0 16,0 0 0,0 0-16,0 0 15,0 0-15,104 60 16,-74-30-1,14-8-15,13-3 16,-2-5 0,-6-6-16,-13-2 15,-6-6-15,0-3 16,-5-8 0,13-8-16,-2-9 15,5-4-15,-3 1 16,3 7-1,3 2-15,8 5 16,0 17-16,8 6 16,3 16-1,-11 5-15,-5-5 16,-1 0 0,-10-3-16,-3-2 15,2-6-15,-2-3 16,0 0-1,-3-3-15,3-5 16,-3-5-16,8-14 16,6-25-1,0-11-15,-3 6 16,-19 11-16,-3 10 16,3 12-1,-3-1-15,3 6 16,3 6-16,13-1 15,0 6 1,6 6-16,8 5 16,0 16-16,-8-5 15,-3 0 1,-11-6-16,-8-5 16,-8-5-1,2-6-15,6-11 16,16-16-16,9-12 15,10 1 1,-13 5-16,-11 17 16,-14-1-16,-5 12 15,-3-6 1,0 5-16,8 6 16,0-5-16,0 5 15,3-6 1,-3 6-16,-5-5 15,5 5 1,3 0-16,-8 0 16,5 0-16,11 0 15,0 0 1,3-6-16,5 6 16,3-5-16,3-1 15,8-5 1,-11-5-16,-11 5 15,-8-5-15,-8 5 16,-6 0 0,0-6-16,-5-5 15,-3-5-15,-3-11 16,-2-6 0,2 0-16,3 11 15,-3 0 1,3 11-16,-5 6 15,5 5-15,0 0 16,0 6 0,0-1-16,0 1 15,0-1-15,0 1 16,8-1 0,0-5-16,3 0 15,0 0-15,-5-11 16,2-16-1,-3-17-15,-10-5 16,5 11-16,-8 5 16,-6 6-1,3 10-15,-3 1 16,1 5 0,2 5-16,0 1 15,8 5-15,3 0 16,11-16-1,41-77-15,33-88 16</inkml:trace>
  <inkml:trace contextRef="#ctx0" brushRef="#br0" timeOffset="108134.83">20480 6047 0,'0'0'16,"0"0"-16,0 0 0,0 0 15,0 0 1,0 0-16,0 0 16,0 0-1,0 0-15,0 0 16,0 0-16,0 0 15,0 0 1,0 0-16,0 0 16,0 0-16,-14 82 15,-2-44 1,-3 1-16,-6-6 16,-2-6-16,2-11 15,-5-5 1,-11 6-16,-3-1 15,-5 6 1,-17 0-16,-5 0 16,-3-8-16,8-3 15</inkml:trace>
  <inkml:trace contextRef="#ctx0" brushRef="#br0" timeOffset="108774.9">17288 5160 0,'0'0'15,"0"0"-15,0 0 16</inkml:trace>
  <inkml:trace contextRef="#ctx0" brushRef="#br0" timeOffset="109895.26">20283 6332 0,'0'0'0,"0"0"16,0 0-16,0 0 15,0 0 1</inkml:trace>
  <inkml:trace contextRef="#ctx0" brushRef="#br0" timeOffset="111246">17663 4196 0,'0'0'0,"0"0"16,0 0-16,0 0 16,0 0-16,0 0 15,0 0 1,0 0-16,0 0 15,0 0 1,0 0-16,-123 32 16,63-15-16,-14-6 15,-11 0 1,0-6-16,3 1 16,19 5-16,3 5 15,5 28 1,14 16-16,14-10 15,13-12-15,6-5 16,5-11 0,3-6-16,3 0 15,5 6-15,6 22 16,13 38 0,6 11-16,0-21 15,-6-23 1,-2-16-16,-3-11 15,5-11-15,11-6 16,1-5 0,29 0-16,47-11 15,33 6-15,-14-1 16,-8 12 0,0-12-16,-3-16 15,-16-27-15,-28-17 16,-32 12-1,-9 10-15,-5 16 16,8-4 0,11-1-16</inkml:trace>
  <inkml:trace contextRef="#ctx0" brushRef="#br0" timeOffset="111750.959">23034 4376 0,'0'0'0,"0"0"16,0 0-16,131-27 15,-46 21 1,-3 6-16,-16 0 16,-3 0-1</inkml:trace>
  <inkml:trace contextRef="#ctx0" brushRef="#br0" timeOffset="112190.23">22859 4404 0,'0'0'0,"0"0"16,0 0-16,0 0 15,-80 65 1,53-26-16,5-6 16,3-6-16,8-5 15,-8 16 1,5 28-16,3 0 15,11-17-15,3-5 16,8-11 0,8 0-16,11-6 15,22 0-15,44 1 16,8-6 0,-8 0-16,-6-11 15,28 5 1,2-11-16,-27-5 15,-27-5-15,5-22 16,0-45 0,-24-32-16,-14 33 15,-17 16-15,-8-16 16,-21-49 0,-12 10-16,-13 17 15,-6 22 1</inkml:trace>
  <inkml:trace contextRef="#ctx0" brushRef="#br0" timeOffset="113693.34">12999 5077 0,'0'0'0,"0"0"16,0 0-16,0 0 15,0 0-15,0 0 16,0 0 0,104 11-16,-63-11 15,16-5 1,17-17-16,44-55 16,68-60-16,0 44 15,-16 22 1</inkml:trace>
  <inkml:trace contextRef="#ctx0" brushRef="#br0" timeOffset="117088.8">17510 5077 0,'0'0'0,"0"0"16,0 0 0,0 0-16,0 0 15,0 0-15,0 0 16,0 0 0,0 0-16,0 0 15,0 0-15,0 0 16,0 0-1,0 0-15,-25 88 16,17 16-16,8-16 16,3-28-1,5-11-15,6 12 16,5 15 0,8 12-16,6 0 15,19-12-15,0-26 16,0-18-1,3-4-15,13-6 16,25-6-16,6 1 16,-3-7-1,19-4-15,52-1 16,-14 1-16,6-12 16,43 6-1,-40 0-15,2-5 16,14 5-16,-41 0 15,-17 5 1,9-5-16,5 6 16,-22-6-16,-19 0 15,11 0 1,3 0-16,-11-6 16,-33 6-1,-25 0-15,-16 0 16,-8 0-16,-3 0 15,-3 0 1,3 0-16,-8 0 16,2 0-16,-2 0 15,2 0 1,-2 0-16,-3 0 16,3 0-16,2 0 15,-2 0 1,-3 0-16,3 0 15,2 0-15,-2 0 16,-3 0 0,3 0-16,2 0 15,-2 0 1,-3 0-16,0 0 16,3 0-16,2 0 15,-5 0 1,0 0-16,0 0 15,0 0-15,0 0 16,0 0 0,0 0-16,0 0 15,0 0 1,0 0-16,0 0 16,0 0-16,0 0 15,0 0-15,0 0 16,0 0-1,0 0-15,0 0 16,0 0 0,0 0-16,0 0 15,0 0-15,0 0 16,0 0 0,0 0-16,0 0 15,0 0-15,0 0 16,0 0-1,0 0-15,0 0 16,0 0-16,0 0 16,0 0-1,0 0-15,0 0 16,0 0 0,0 0-16,0 0 15,0 0-15,0 0 16,0 0-1,0 0-15,0 0 16,0 6-16,0-6 16,0 5-1,0-5-15,0 0 16,0 0-16,0 0 16,0 0-1,-16 94-15,16-84 16,0-4-1,0-1-15,0 1 16,0-1-16,0 1 16,0-6-1,0 5-15,0-5 16,0 6-16,0-6 16,0 0-1,0 0-15,-3 0 16,3 0-16,-3 0 15,-5 0 1,0 5-16,-6-5 16,-5 6-16,-11-6 15,-3 5 1,-5 1-16,2-6 16,-16 5-1,-11 1-15,-19-1 16,-22 12-16,-3-1 15,3 0 1,6 1-16,7-6 16,-7 0-16,2 0 15,-5 0 1,-3 0-16,-33 0 16,-8 5-16,16-8 15,14-5 1,-5-6-16,13-2 15,14-3-15,5-3 16,-2-3 0,5-5-16,0 2 15,3 1-15,0 5 16,11 5 0,13 1-16,9 5 15,11 0 1,10-6-16,9 6 15,0 0-15,8 0 16,3 0 0,2 0-16,1 0 15,-3 0-15,5 0 16,0 0 0,-2 0-16,2 0 15,3 0-15,-8-10 16,5-12-1,-8-11-15,-5 0 16,-9-5-16,-13-56 16,-25-81-1,19 60-15,22 0 16,-8-71 0,16 65-16,3 50 15,3 22-15,-3-6 16,6-11-1,2-5-15,-5 0 16,5 22-16,3 10 16,0 17-1,0 6-15,0 0 16,0 5-16,0 5 16,0 1-1,0-1-15,0 1 16,0-1-1,0 6-15,0-5 16,0 5-16,0-6 16,0 6-1,0-5-15,0 5 16,0-6-16,0 6 16,0-5-1,0 5-15,0 5 16,0 28-16,0 38 15</inkml:trace>
  <inkml:trace contextRef="#ctx0" brushRef="#br0" timeOffset="131095.957">20729 6052 0,'0'0'0,"0"0"0,0 0 16,0 0-16,0 0 16,0 0-16,0 0 15,0 0 1,0 0-16,0 0 16,0 0-16,0 0 15,0 0 1,0 0-16,0 0 15,0 0-15</inkml:trace>
  <inkml:trace contextRef="#ctx0" brushRef="#br0" timeOffset="132276.79">20387 6403 0,'0'0'16,"0"0"-16,0 0 16,0 0-1,0 0-15,0 0 16,0 0 0,0 0-16,0 0 15,0 0-15,-96 68 16,77-62-1,-14-1-15,-8 1 16,0-3-16,-11-1 16,0 1-1,8 0-15,0-3 16,-2 0-16,2 0 16,0 0-1,-16 0-15,0 0 16,-3 0-16,0 0 15,8 0 1,0 0-16,6-3 16,-3 3-16,-3-3 15,-8 1 1,-5-4-16,2 1 16,3-4-1,3-2-15,0 3 16,5 0-16,-5 3 15,2 2 1,-10-3-16,8 4 16,5-1-16,3 0 15,3-2 1,-6-4-16,-8-2 16,0 1-1,-11-4-15,11 0 16,11 3-16,0-5 15,11-6 1,0 0-16,0-5 16,5-6-16,1 0 15,2 5 1,-8 7-16,0-1 16,5 5-16,3 1 15,6-6 1,-3-17-16,5-43 15,-13-22-15,-6 17 16,11 26 0,-2 18-16,10-1 15,-5-11-15,8-16 16,3-6 0,8 11-16,8 17 15,-5 11-15,5 10 16,-2 1-1,-1-6-15,-13-11 16,0-5 0,-3 0-16,8 5 15,-2 16-15,5 12 16</inkml:trace>
  <inkml:trace contextRef="#ctx0" brushRef="#br0" timeOffset="133483.94">17729 4174 0,'0'0'15,"0"0"1,0 0-16,0 0 15,0 0-15,0 0 16,0 0 0,0 0-16,0 0 15,-85 0-15,33 0 16,-3 0 0,-8 0-16,-8 0 15,8 0 1,-8 5-16,11-5 15,8 11-15,8 6 16,11 21 0,-8 39-16,11 5 15,8-17-15,11-21 16,3-11 0,8-11-16,5-6 15,1 12-15,5-1 16,8 1-1,0 10-15,3 0 16,0 12-16,5-7 16,-5 1-1,0-11-15,0-5 16,0-12 0,0 0-16,5-10 15,-2-12-15,13 1 16,14 5-1,0 0-15,19 11 16,3 5-16,-11 1 16,-19-12-1,-11 1-15,0-23 16,5-54-16,3-17 16,-16 23-1,-1-17-15,-7-50 16,-6 23-16,5 48 15,17 28 1,16 28 0</inkml:trace>
  <inkml:trace contextRef="#ctx0" brushRef="#br0" timeOffset="134531.51">23242 4289 0,'0'0'0,"0"0"15,0 0 1,0 0-16,0 0 15,0 0-15,0 0 16,0 0 0,0 0-16,0 0 15,0 0 1,0 0-16,0 0 16,164-77-16,-68 72 15,-11-1 1,-11 1-16,-14-1 15,-19 6-15,-22-5 16,-19 5 0,0 0-16,0 0 15,0 0-15,-164 33 16,30 16 0,0 17-16,30-23 15,30-26-15,16-6 16,6-6-1,11-5-15,-5 0 16,10 6 0,-2 5-16,5 16 15,3 0-15,8 6 16,11-5 0,0-6-16,11-1 15,-3 7-15,6 10 16,-3 1-1,8-7-15,-5-4 16,-3-6-16,0-11 16,11 5-1,0-5-15,8 0 16,0 0 0,3 5-16,3 1 15,10 10-15,9 6 16,8-6-1,-8 1-15,-3-6 16,0-11-16,0 0 16,11-11-1,30 0-15,0-6 16,-5 1-16,-14-6 16,0 0-1,-11-11-15,-8-11 16,-6-22-16,-16 0 15,-3 12 1,-8 10-16,0-6 16,8-32-1,-16-38-15,-6 16 16,-13 10-16</inkml:trace>
  <inkml:trace contextRef="#ctx0" brushRef="#br0" timeOffset="136243.99">17277 4190 0,'0'0'0,"0"0"15,0 0-15,0 0 16,0 0-1,0 0-15,104-11 16,-82 11-16,-3 0 16,-2 0-1,2 0-15,-8 0 16,5 0 0,-5 0-16,-5 0 15,2 0-15,-8 0 16,0 0-1,0 0-15,0 0 16,0 0-16,0 0 16,0 0-1,0 0-15,-178 6 16,137-6-16,0 0 16,8 0-1,8 0-15,1 0 16,2 0-1,0 0-15,8 0 16,-5 5-16,8-5 16,0 6-1,3-1-15,0 12 16,5 15-16,0 18 16,-5 21-1,5-5-15,-2-23 16,2-10-16,-2-5 15,2 5 1,3 5-16,3 0 16,2 12-16,6-1 15,0 0 1,0-11-16,0-10 16,-8-6-16,2-6 15,-2-5 1,2-5-16,-2-6 15,-3 0 1,0 0-16,0 0 16,0 0-16,0 0 15,0 0 1,96 0-16,-55 16 16,-3 0-16,-2 1 15,8-6 1,8-6-16,8-5 15,11-5-15,0 5 16,-5 0 0,-3-6-16,-3 1 15,-8-1-15,-8 1 16,-11-6 0,-3-5-16,-3-1 15,-10-5 1,2-5-16,-8-6 15,-3 6-15,-8-1 16,0 12 0,-3-1-16,-5-5 15,0 1-15,2-18 16,-2-21 0,-3-17-16,0 6 15,-5 16-15,13 22 16,-5 6-1,5 11-15,3 5 16,-5 0 0,5 0-16,-3 5 15,3 1-15,0 5 16,0-6 0,0 6-16,0-5 15,0 5-15,0-6 16,0 6-1,-3-5-15,-2 5 16,2-6-16,0 6 16,-5-5-1,-11-1-15,-3 1 16,-14-6-16,-35 6 16,-19-1-1,2 6-15,6 0 16,8 0-1,-5 11-15,2 11 16,6 27-16,11 17 16</inkml:trace>
  <inkml:trace contextRef="#ctx0" brushRef="#br0" timeOffset="139594.34">6730 7622 0,'0'0'0,"0"0"0,0 0 16,0 0-16,0 0 15,0 0-15,0 0 16,0 0 0,-22 123-16,0 30 15,-16 201-15,5 106 16,11-162-1,11-46-15</inkml:trace>
  <inkml:trace contextRef="#ctx0" brushRef="#br0" timeOffset="157349.79">20502 6200 0,'0'0'0,"0"0"15,0 0-15,0 0 16,0 0 0,0 0-16,93-65 15,-85 59 1,3 1-16,-3 5 16,-5 0-16,0 0 15,2 0 1,-2 0-16,-3 0 15,3 0-15,2 0 16,-2 5 0,0 6-16,2 27 15,6 23-15,0-1 16,-3-16 0,-2-9-16,5-5 15,2 9 1,-2 24-16,0 19 15,0 6-15,-8-28 16,-3-16 0,3-14-16,-3-6 15,0-7-15,0-6 16,0-3 0,0-3-16,0-5 15,8-27-15,0-47 16,6 0-1,2 14-15,6-36 16,-19-44-16,5 36 16,-8 39-1,3 26-15,-3 12 16,5 10 0,-5 12-16,3 5 15,-3 33-15,0 33 16,0-66-1,-3 117-15,6 15 16,-6 18-16,-2-51 16,5-41-1,0-26-15,-3-7 16,3-6-16,-3 0 16,-2-2-1,2-3-15,3-4 16,0 1-16,0-2 15,0-4 1</inkml:trace>
  <inkml:trace contextRef="#ctx0" brushRef="#br0" timeOffset="159120.41">20778 6085 0,'0'0'16,"0"0"-16,0 0 16,0 0-1,0 0-15,0 0 16,0 0 0,-8 121-16,-3-39 15,-8-22-15,8-2 16,-19 43-1,19 25-15,0-25 16,3-35-16,2-25 16,-2-16-1,3-9-15,2-2 16,0-3-16,-2-3 16,2 0-1,0-2-15,-2-1 16,2-2-1,3 0-15,-3-1 16,3 1-16,0 0 16</inkml:trace>
  <inkml:trace contextRef="#ctx0" brushRef="#br0" timeOffset="160280.31">23606 5105 0,'0'0'16,"0"0"-1,0 0-15,0 0 16,0 0-16,0 0 16,0 0-1,0 0-15,0 0 16,0 0-16,0 0 15,0 0 1,0 0-16,0 0 16,0 0-1,0 0-15,0 0 16,0 0-16,0 0 16,0 0-1,0 0-15,0 0 16,0 0-16,0 0 15,0 0 1,0 0-16,0 0 16,0 0-16,0 0 15,0 0 1,0 0-16</inkml:trace>
  <inkml:trace contextRef="#ctx0" brushRef="#br0" timeOffset="161269.26">23431 5110 0,'0'0'16,"0"0"-16,0 0 16,0 0-16,0 0 15,0 0 1</inkml:trace>
  <inkml:trace contextRef="#ctx0" brushRef="#br0" timeOffset="163360.72">23332 5110 0,'0'0'16,"0"0"-16,0 0 15,0 0 1,0 0-16,0 0 16,0 0-16,0 0 15,0 0 1,0 0-16,0 0 15,0 0-15,0 0 16,0 0 0,0 0-16,0 0 15,0 0-15,0 0 16,0 0 0,0 0-16,0 0 15,0 0 1,0 0-16,0 0 15,0 0-15,0 0 16,44 99 0</inkml:trace>
  <inkml:trace contextRef="#ctx0" brushRef="#br0" timeOffset="163478.14">23346 5395 0,'0'0'0,"0"0"15,0 0-15,0 0 16,0 0-1,0 0-15,0 0 16</inkml:trace>
  <inkml:trace contextRef="#ctx0" brushRef="#br0" timeOffset="164883.81">17606 5110 0,'0'0'0,"0"0"16,0 0-16,0 0 15,0 0 1,0 0-16,0 0 16,0 0-1,0 0-15,0 0 16,0 0-16,0 0 16,0 0-1,0 0-15,0 0 16,0 0-16,0 0 15,0 0 1,0 0-16,0 0 16,0 0-16,0 0 15</inkml:trace>
  <inkml:trace contextRef="#ctx0" brushRef="#br0" timeOffset="169170.26">23338 5455 0,'0'0'15,"0"0"-15,0 0 0,0 0 16,0 0-1,0 0-15,0 0 16,0 0-16,0 0 16,0 0-1,0 0-15,0 0 16,0 0 0,0 0-16,0 0 15,0 0-15,0 0 16,0 0-1,0 0-15,0 0 16,0 0-16,0 0 16,0 0-1,0 0-15,-25 83 16,22-83-16,-2 5 16</inkml:trace>
  <inkml:trace contextRef="#ctx0" brushRef="#br0" timeOffset="170243.31">18328 6499 0,'0'0'0,"0"0"16,0 0-16,0 0 16,-87-3-1,43-2-15,-8-4 16,3-4-16,2-4 16,-2-7-1,2-7-15,-2-10 16,8-16-16,11-3 15,-6 5 1,12 22-16,10 6 16</inkml:trace>
  <inkml:trace contextRef="#ctx0" brushRef="#br0" timeOffset="174553.87">17759 4349 0,'0'0'0,"0"0"16,0 0-16,0 0 16,0 0-1,-11-82-15,8 71 16,-8 0-16,-8 0 16,-11 0-1,-11 0-15,-11 6 16,3-1-16,5 6 15,0 0 1,-5 0-16,2 0 16,-5 6-16,3-6 15,5 5 1,6 1-16,8-1 16,8 6-16,0 5 15,8 1 1,-2 16-16,5 21 15,-8 12 1,8-11-16,0-6 16,8 1-16,6 26 15,-3 23 1,0-12-16,0-26 16,0-17-16,0-17 15,0-11 1,0 1-16,0-6 15,0-6-15,0 6 16,0-5 0,0-1-16,8 1 15,6 5 1,24-1-16,6-4 16,8-1-16,3 1 15,5-6 1,14 5-16,8 1 15,0-12-15,-19 6 16,-8-5 0,-6-1-16,-11 1 15,-5-1-15,-3-10 16,3-6 0,-3-11-16,-13-11 15,-6 6-15,-6-6 16,-5 11-1,-5 1-15,2-1 16,-8 5 0,3-15-16,-6-45 15,0-16-15,1 22 16,7 27 0,-2 17-16,8 10 15</inkml:trace>
  <inkml:trace contextRef="#ctx0" brushRef="#br0" timeOffset="177817.87">23628 4289 0,'0'0'0,"0"0"0,0 0 16,0 0-1,-88-11-15,28 5 16,0-5-16,2 0 16,1 0-1,-9 0-15,-27 1 16,14 10 0,10 5-16,9 0 15,5 12-15,3 5 16,0 5-1,3 6-15,11 0 16,5 5-16,8 1 16,-2 4-1,13-4-15,6-12 16,-3 11-16,8 34 16,-2 21-1,10-6-15,-2-26 16,-3-17-1,0-17-15,0-5 16,0-6-16,0-5 16,3 0-1,5 0-15,0 0 16,-2 0-16,7 0 16,1 0-1,8 0-15,11 0 16,35-6-16,47 1 15,-8-1 1,-6 1-16,-16-12 16,8 6-16,-5-5 15,-1 5 1,-21 5-16,-6-5 16,-13 0-1,-1 0-15,-10-5 16,2 5-16,-13-6 15,-6-5 1,-5-22-16,-6-54 16,-16 5-16,-3 10 15,-3 7 1,-16-45-16,8-32 16,3 38-16,0 38 15,2 22 1</inkml:trace>
  <inkml:trace contextRef="#ctx0" brushRef="#br0" timeOffset="186743.81">20803 6069 0,'0'0'0,"0"0"16,0 0-16,0 0 15,0 0-15,0 0 16,0 0 0,0 0-16,0 0 15,0 0-15,0 0 16,0 0-1,0 0-15,-11 115 16,11-38-16,3-12 16,-3-24-1,0 0-15,0 6 16,0 27 0,5 16-16,-5-10 15,3-23-15,-3-18 16,3-12-1,-3-8-15,0-5 16,0-6-16,0-5 16,0-3-1,0 0-15,0 0 16,-14-170-16,6 115 16,2-19-1,-2-38-15,8 11 16,0 35-1,0 22-15,0 17 16,0 10-16,0 6 16,0 11-1,0 0-15,0 0 16,0 0-16,0 0 16,-8 219-1,0-90-15,13-6 16,-2-35-16,2-36 15,-2-22 1,-3-8-16,3-8 16,-3-6-16,0-5 15,0-3 1,0 0-16,0 0 16,0 0-1,-3-214-15,3 165 16,-8-20-16,5-10 15,-2 8 1,5 19-16,0 24 16,-3 6-16,3 17 15,0 5 1,0 0-16,0 0 16,0 0-16,0 0 15,0 167 1,3-68-16,5 2 15,-3-30-15,-2-22 16,0-16 0,2-11-16,-2-8 15,-3-3 1,0-3-16,0-5 16,0 0-16,0-3 15,0 0 1,0 0-16,0 0 15,0 0-15,0 0 16,0 0 0,0 0-16,0 0 15,0 0-15,0 0 16,0 0 0,0 0-16,0 0 15,0 0 1,0 0-16,0 0 15,0 0-15,0 0 16,0 0 0,0 0-16,0 0 15,0 0-15,0 0 16,0 0 0,0 0-16,0 0 15,0 0-15,0 0 16,0 0-1,0 0-15,0 0 16,0 0-16,0 0 16,0 0-1,0 0-15,0 0 16,0 0-16,0 0 16,0 0-1,0 0-15,0 0 16,0 0-1,0 0-15,0 0 16,0 0-16,0 0 16,0 0-1,0 0-15,0 0 16,0 0-16,0 0 16,0 0-1,0 0-15,0 0 16,0 0-1,0 0-15,0 0 16,0 0-16,-55 10 16</inkml:trace>
  <inkml:trace contextRef="#ctx0" brushRef="#br0" timeOffset="187238.419">20160 6293 0,'0'0'15,"0"0"-15,0 0 16,0 0 0</inkml:trace>
  <inkml:trace contextRef="#ctx0" brushRef="#br0" timeOffset="188047.47">20376 6444 0,'0'0'16,"0"0"-16,0 0 16,0 0-1,0 0-15,0 0 16,0 0-16,0 0 16,0 0-1,0 0-15,0 0 16,-85 19-16,-8-8 15,-33 6 1,-30-4-16,-63 1 16,19-6-1,-38-11-15,49 1 16,33-4-16,-16-7 16,35-4-1,30-8-15,3-10 16,-8-3-16,-11 2 15,21 11 1,15-2-16,13-1 16,11-4-16,8-7 15,-2 1 1,5 5-16,0-5 16,2-23-16,-26-64 15,7 4 1,6 44-16,3 28 15,5 0 1,6-6-16,16-5 16,-5-11-16,5-1 15,3 18 1,8 10-16,6 16 16,2 12-16,3-1 15,3 7 1,2 4-16,-2 1 15,5-1-15,-2 1 16,5-1 0,-3 6-16,-2-5 15,5 5 1,0 0-16,0 0 16,0 0-16</inkml:trace>
  <inkml:trace contextRef="#ctx0" brushRef="#br0" timeOffset="193157.81">23532 4300 0,'0'0'0,"0"0"15,0 0 1,0 0-16,0 0 16,0 0-16,0 0 15,0 0 1,-90-33-16,57 27 16,-11 1-16,3-6 15,-8 0 1,2 5-16,-5-4 15,-5 4 1,2 1-16,14 5 16,0 0-16,5 0 15,6 0 1,3 0-16,5 0 16,8 5-16,-2-5 15,5 0 1,3 0-16,5 0 15,-5 0-15,2 6 16,-13 26 0,-3 40-16,0 10 15,3-17-15,0-15 16,8-12 0,-3 6-16,-5 11 15,8 10 1,3 1-16,5 0 15,-2-17-15,2-5 16,-8-11 0,0-11-16,3 0 15,-3-11-15,8 0 16,-2 0 0,2-6-16,3-5 15,3 5-15,2-5 16,-2 0-1,0 0-15,5 6 16,8-6 0,1 5-16,13 1 15,19-1-15,25 1 16,22-1-16,0 1 16,-6-6-1,-16 0-15,8 0 16,-8 0-1,-3 0-15,-8-11 16,-11 0 0,-11-11-16,-16 0 15,-6-16-15,0-12 16,-8-10-16,-8 5 16,-6 17-1,0 11-15,-5 5 16,5-6-1,-10-4-15,-1-12 16,0-17-16,-5-10 16,-3 0-1,-8 16-15,0 17 16,0 11-16</inkml:trace>
  <inkml:trace contextRef="#ctx0" brushRef="#br0" timeOffset="193776.34">23231 5077 0,'0'0'0,"0"0"16</inkml:trace>
  <inkml:trace contextRef="#ctx0" brushRef="#br0" timeOffset="195707.07">20841 6228 0,'0'0'0,"0"0"15,0 0-15,0 0 16,0 0-1,0 0-15,-11 87 16,6-54 0,2-8-16,3-1 15,-3 7-15,3 32 16,-8 46 0,3-8-16,2-24 15,-5-33-15,5-17 16,3-7-1,0-7-15,0-2 16,0-3-16,-3-2 16,3-1-1,0-5-15,0 0 16,0 0 0,0 0-16,-5-205 15,5 161-15,0 6 16,5 2-1,-2 1-15,-3 2 16,0 8-16,0 9 16,0 7-1,3 9-15,-3 0 16,0 0-16,0 0 16,0 0-1,0 0-15,24 225 16,-21-151-16,0-28 15,2-15 1,-5-12-16,0-6 16,0-2-1,0-2-15,0-4 16,0-2-16,-5-3 16,5 0-1,0 0-15,0 0 16,-22-214-16,14 173 15,5 14 1,0 8-16,-2 5 16,2 0-16,3 6 15,0 3 1,0 2-16,0 0 16,0 3-16,0 0 15,0 0 1,3 194-16,2-141 15,-2-21 1,-3-10-16,0-5 16,0-6-16,0-3 15,0-3 1,0 1-16,3-6 16,-3 0-16,0 0 15,19-181 1,-11 126-16,-5 3 15,5-27-15,-8-42 16,-3 23 0,-2 32-16,2 28 15,3 21-15,-3 17 16,3 0 0,0 0-16,0 0 15,-8 162-15,8-110 16,3 44-1,-3 16-15,0-27 16,5-28 0,-2-18-16,-3-12 15,0-10-15,0-6 16,0-9 0,0-2-16,0 0 15,0 0-15,0 0 16,-19-197-1,16 162-15,-5 7 16,8 6-16,-3 9 16,-2 4-1,5 4-15,0 2 16,0 3-16,0 0 16,0 0-1,-3 189-15,3-131 16,-3-17-1</inkml:trace>
  <inkml:trace contextRef="#ctx0" brushRef="#br0" timeOffset="197829.41">20685 6545 0,'0'0'15,"0"0"-15,0 0 16,0 0-16,0 0 16,0 0-1,0 0-15,0 0 16,0 0-16,0 0 15,0 0 1,0 0-16,0 0 16,0 0-1,0 0-15,0 0 16,0 0-16,0 0 16,0 0-1,0 0-15,0 0 16,-101 72-16,68-48 15,-8-2 1,-11 3-16,-3-6 16,6-8-16,8-6 15,0-2 1,-3-3-16,0 0 16,-19 3-1,-16 2-15,-6 4 16,6-1-16,13-3 15,3-2 1,-8-3-16,-3-3 16,0 0-16,3 1 15,-3-4 1,11 1-16,-3 2 16,-2-2-16,-6 2 15,11 0 1,3 3-16,5 3 15,-5 0-15,-3 5 16,0 3 0,-8 2-16,2 1 15,1-3 1,5-3-16,0-2 16,3-6-16,-9 0 15,-2-3 1,0-2-16,8-4 15,0-2-15,11-2 16,8-4 0,-2-2-16,7 0 15,1-3-15,0 3 16,2 5 0,-5 0-16,8 4 15,-2-1 1,7 0-16,1 0 15,-3 2-15,8-2 16,0 3 0,0 0-16,3-3 15,-3 0-15,0 0 16,-5-11 0,-6-8-16,-8-19 15,5-20-15,-2-5 16,5 9-1,3 21-15,5 6 16,6-17-16,0-27 16,-8-28-1,5 17-15,5 33 16,1 16-16,8 11 16,5-5-1,0-17-15,-5-16 16,0-11-1,5 16-15,0 17 16,-2 16-16,5 11 16,0 5-1,0 1-15,0 5 16,0 5-16,0-4 16,0 4-1,0 1-15,0-1 16,0 1-16,0-1 15,0 1 1,0 5-16,0-6 16,0 1-16,0-1 15,0 6 1,0-5-16,0 5 16,0-6-1,0 6-15,0-5 16,5 5-16</inkml:trace>
  <inkml:trace contextRef="#ctx0" brushRef="#br0" timeOffset="198941.99">17907 4245 0,'0'0'16,"0"0"-16,0 0 15,0 0-15,0 0 16,0 0-1,0 0-15,0 0 16,0 0 0,0 0-16,-107-33 15,44 28-15,-11 5 16,3 0 0,5 0-16,6 0 15,8-6-15,-11 6 16,3-5-1,-3 5-15,11 0 16,8 0-16,11 0 16,6 0-1,13 0-15,-2 0 16,5 0-16,8 0 16,-5 5-1,8 1-15,0-6 16,0 109-1,-3-27-15,-5-11 16,8-5-16,8 38 16,-5 17-1,5-23-15,-5-26 16,5-29-16,0-10 16,-5-11-1,0 0-15,2-6 16,-2 1-1,-3-6-15,0-6 16,0 1-16,0-1 16,0-5-1,3 6-15,5-6 16,11 5-16,11-5 16,3 0-1,16 0-15,6 0 16,33 0-16,32 0 15,-8 0 1,-5 0-16,0 0 16,24 0-16,-21 0 15,-28 6 1,-22-6-16,-16 0 16,-6-6-1,-13 6-15,-3-11 16,-3-5-16,0-28 15,-16-33 1,-6-5-16,-11 16 16,-13 6-16,-25-22 15,-22-49 1,3 5-16,19 49 16,22 33-16,13 22 15,1 11 1</inkml:trace>
  <inkml:trace contextRef="#ctx0" brushRef="#br0" timeOffset="199807.949">17888 4207 0,'0'0'15,"0"0"-15,0 0 16,0 0-1,0 0-15,0 0 16,0 0-16,0 0 16,-99-44-1,28 33-15,-6 5 16,6 6-16,8 0 16,11 0-1,3 6-15,8-1 16,0 1-1,5 10-15,-2 39 16,8 44-16,19-1 16,19-32-1,-5 38-15,21 60 16,1-32-16,-6-56 16,0-32-1,-5-16-15,-6-7 16,-5-10-16,5-5 15,-5-1 1,-3 1-16,3-6 16,2 0-16,-5 0 15,8 0 1,-8 0-16,0 0 16,91-17-1,-12 6-15,9-5 16,5 5-16,30-5 15,8-17 1,-13-16-16,-22-23 16,-36 7-16,-22 15 15,-16 6 1,-16-54-16,-12-34 16,-16 39-16,-8 17 15</inkml:trace>
  <inkml:trace contextRef="#ctx0" brushRef="#br0" timeOffset="212502.94">20819 5516 0,'0'0'0,"0"0"0,0 0 16,0 0-16,0 0 16,0 0-1,0 0-15,0 0 16,0 0-16,0 0 16,0 0-1,0 0-15,0 0 16,0 0-1,0 0-15,0 0 16,0 0-16,0 0 16,47 137-16,-39-28 15,-11-27 1,-13 6-16,-14 126 16,0-67-1,8-26-15,3 79 16,13-66-16,-2-52 15,-3 66 1,0 16-16,3-57 16,-11 19-16,2 66 15,-2-63 1,3-58-16,5-22 16,5-13-16,1-14 15,2-9 1,-5-7-16,5-6 15,0 0 1,-2-6-16,-6-43 16,0-61-16,0 20 15,11-52 1,11-77-16,16 30 16,23-107-16,-9 107 15,-3-77 1,-16 146-16,-14 49 15,-5 10-15,-6-10 16,-2-11 0,5 11-16,0 21 15,0 18-15,0 10 16,5 5 0,-2 12-16,-3 5 15,0 0 1,0 0-16,0 0 15,-3 164-15,-5-22 16,8 28 0,0-55-16,0 96 15,-3-33-15,-5-44 16,-3 96 0,0-84-16,0-53 15,-8 49-15,16-5 16,3-47-1,0-38-15,3-21 16,-3-12-16,0-6 16,0-4-1,0-7-15,0-2 16,0 0-16,0 0 16,-41-257-1,27 24-15,6 85 16,-3-71-1,-3 27-15,-2 99 16,5 17-16,8-15 16,-2-2-1,10 14-15,1 18 16,2 18-16,3 15 16,0 12-1,-11 16-15,0 0 16,0 0-16,33 241 15,-25-28 1,-8-54-16,0 121 16,3-127-1,-6-5-15,14 44 16,-3-72-16,-5-54 16,-6-11-1,-5 13-15,-3 31 16,-11-3-16,0-25 15,3-25 1,5-18-16,6-15 16,5-7-1</inkml:trace>
  <inkml:trace contextRef="#ctx0" brushRef="#br0" timeOffset="213282.57">20228 8827 0,'0'0'0,"0"0"16,0 0 0,0 0-16,0 0 15,0 0-15,0 0 16,0 0 0,137 0-16,-66 0 15,3 0-15,-8-3 16,-17 3-1,-19 0-15,-5 0 16,-6 0-16,-11 0 16,0 0-1,-5 0-15,-3 0 16,0 0-16,0 0 16,0 0-1,-38 101-15,13-5 16,-8-11-1,6-30-15,2-20 16,6-13-16,3-8 16,5-3-1,8-3-15,3-5 16,8 0 0</inkml:trace>
  <inkml:trace contextRef="#ctx0" brushRef="#br0" timeOffset="213881.81">21389 8829 0,'0'0'15,"0"0"-15,0 0 16,0 0 0,0 0-16,0 0 15,0 0-15,0 0 16,0 0 0,0 0-16,0 0 15,0 0-15,0 0 16,0 0-1,0 0-15,82-13 16,-74 13 0,0 0-16,-5 0 15</inkml:trace>
  <inkml:trace contextRef="#ctx0" brushRef="#br0" timeOffset="214528.887">20970 8876 0,'0'0'0,"0"0"16,0 0-1,0 0-15,0 0 16,0 0-1,0 0-15,0 0 16,0 0-16,0 0 16,0 0-1,0 0-15,0 0 16,0 0-16,0 0 16,0 0-1,0 0-15,0 0 16,0 0-16,0 0 15,0 0 1,0 0-16,3 96 16,-20-58-16,-2 6 15,11-3 1,13-14-16,9-7 16,5-12-16,-5-8 15,-14 0 1,0 0-16,0 0 15,0 0 1,0 0-16,0 0 16,0 0-16,0 0 15,0 0 1,0 0-16</inkml:trace>
  <inkml:trace contextRef="#ctx0" brushRef="#br0" timeOffset="-213901.39">21764 8432 0,'0'0'16,"0"0"-16,0 0 16,0 0-16,0 0 15,0 0 1,0 0-16,0 0 15,0 0 1,-30 88-16,-14 13 16,-11-30-16,3 6 15,3 49 1,2 11-16,20-49 16,19-42-16,13-18 15,9-9 1,16-3-16,19 1 15,3-6-15,0 0 16,-11-6 0,-16-2-16,-14-6 15,-3-2-15,-8-6 16,0 11 0,0 0-16,0 0 15,0 0 1,0 0-16,0 0 15,0 0 1</inkml:trace>
  <inkml:trace contextRef="#ctx0" brushRef="#br0" timeOffset="-213120.32">19941 9769 0,'0'0'0,"0"0"16,0 0-16,150-3 15,23 3 1,65 0-16,52 0 16,-19 0-16,22-3 15,-66 3 1,-8 0-16,-41 3 15,-60 0-15,-36-3 16,-22-3 0,-16 0-16</inkml:trace>
  <inkml:trace contextRef="#ctx0" brushRef="#br0" timeOffset="-212654.34">20989 10229 0,'0'0'15,"0"0"-15,0 0 16,0 0 0,0 0-16,0 0 15,85-11-15,-47 8 16,3 0 0,-8 3-16,-3 3 15,-13 0-15,-1 0 16,-13-1-1,2 4-15,-5-6 16,0 0-16,-30 109 16,8-46-1,6-11-15,5-13 16,3-9-16,19-3 16,16-2-1,58 2-15,85-8 16,114-29-1,67-29-15</inkml:trace>
  <inkml:trace contextRef="#ctx0" brushRef="#br0" timeOffset="-211570.34">21334 8758 0,'0'0'0,"0"0"16,0 0 0,0 0-16,0 0 15,0 0-15,-3-101 16,6 65 0,5 1-16,6-1 15,8 3 1,16 6-16,14 8 15,8 10-15,-13 20 16,16 36 0,-3 38-16,-19-17 15,-19-27-15,-14-13 16,-5 5 0,-11 38-16,-14 38 15,-11-2-15,-8-30 16,-3-28-1,3-19-15,0-11 16,19-5-16,6-6 16,10-2-1,1-1-15,10-2 16,6 0 0,14 2-16,16 1 15,0-4-15,0 1 16,0-3-1,0 0-15,-8 0 16,0 0-16,-11 0 16,-3 0-1,-11 0-15,3 0 16,-3 0-16,-5 0 16,5 0-1,-5 0-15,-3 0 16,3 0-1,2 0-15,-2 0 16,-3 0-16,5 0 16,-2 0-1,-3 0-15,3 0 16,2 0-16,-2 0 16,-3 0-1</inkml:trace>
  <inkml:trace contextRef="#ctx0" brushRef="#br0" timeOffset="-207364.73">20543 6507 0,'0'0'0,"0"0"0,0 0 16,0 0-1,0 0-15,0 0 16,0 0-16,0 0 16,0 0-1,0 0-15,0 0 16,0 0-16,0 0 16,0 0-1,0 0-15,-96 71 16,77-65-1,8-4-15,-3-2 16,-2 0-16,2-2 16,-5-1-1,-3-3-15,-5 1 16,-6 0-16,-11-4 16,-5 1-1,5 3-15,3 2 16,0 3-16,8 0 15,3 0 1,0 5-16,0 4 16,-3 7-16,-8 20 15,5 10 1,6-2-16,11-8 16,5-12-1,3-5-15,0-8 16,-2-5-16,7-3 15,-5-6 1,-8-8-16,-8-6 16,-9-4-16,-8-1 15,-2 0 1,5 5-16,8 6 16,11 3-16,0 5 15,11 1 1,-5 4-16,2 1 15,3 3-15,-5 5 16,2 2 0,-5 1-16,5 5 15,-5-2 1,5-4-16,-5 1 16,0-3-16,-3 0 15,-5-6 1,2-2-16,-5-6 15,0-5-15,-3-3 16,0 0 0,3 0-16,8 6 15,0 5-15,3 2 16,-3 9 0,-5 9-16,10-1 15,1 0-15,2-5 16,3-3-1,3-3-15,0-3 16,5-2 0,-5-3-16,-3-3 15,-3-2-15,-10-6 16,-9-6 0,-3-2-16,-13 3 15,5 8-15,-5 8 16,5 5-1,-8 6-15,8 3 16,-2 5-16,2-3 16,0-2-1,3 0-15,11-6 16,5-3-16,1-2 16,7-3-1,-2-3-15,0-5 16,-3-8-1,-8-12-15,0-7 16,0 2-16,2 3 16,4 8-1,7 5-15,-2 7 16,8 1-16,0 4 16,3-1-1,-3 1-15,3-6 16,2-3-16,-7-2 15,-9-3 1,0-1-16,-11 4 16,-5 2-16,-3-2 15,5 2 1,-5 0-16,8 4 16,0-4-1,6 3-15,-3-3 16,5-2-16,-5-3 15,11 5 1,-3-3-16,0 1 16,3-6-16,0-5 15,2-17 1,-2 0-16,3 0 16,2 11-16,-5 1 15,-3-1 1,8 0-16,-2-11 15,2-22-15,6-5 16,8 5 0,0 12-16,0 15 15,0 6 1,0 11-16,0 1 16,0-7-16,-3-10 15,3-6 1,0-5-16,3-6 15,-3 6-15,3 10 16,5 6 0,-5 6-16,2 0 15,-2 5 1,8 5-16,-3 1 16,-5 5-16,5 0 15,-5 0-15,5 0 16,-8 6-1,3-1-15,2 1 16,-2-1 0,8-5-16,8-11 15</inkml:trace>
  <inkml:trace contextRef="#ctx0" brushRef="#br0" timeOffset="-206365.63">17912 4190 0,'0'0'0,"0"0"16,0 0-16,0 0 16,0 0-1,0 0-15,0 0 16,-93 0-16,44-5 16,-22 5-1,-3-6-15,8 1 16,3-1-16,0 6 15,-8 0 1,-14 0-16,3 0 16,19 0-1,11 0-15,19 0 16,6 0-16,5 6 16,11-1-1,0 12-15,11 21 16,8 50-16,14 10 15,11-27 1,19-5-16,-3 33 16,-2 27-16,-6-28 15,-14-32 1,-13-28-16,-6-10 16,-5-12-16,-3-5 15,3-5 1,-3-1-16,0 1 15,5-1-15,-2 0 16,5-5 0,3 6-16,8-6 15,14 5 1,30 1-16,22-1 16,5 1-16,-5-6 15,0 0 1,0 0-16,-3-11 15,-3-22-15,-5-49 16,-8-22 0,-25 33-16,-22 27 15,0 0-15,-16-16 16,-6-22 0,-5-6-16,-8 17 15,2 16 1,-8 17-16,3 10 15,5 6-15,6 11 16,0 0 0,5 6-16,0-1 15,-2 1-15,2 5 16,3-5 0,0 5-16,0-6 15,0 6-15,0-5 16,0 5-1,0-6-15,0 6 16,0 0-16,0-5 16,0 5-1</inkml:trace>
  <inkml:trace contextRef="#ctx0" brushRef="#br0" timeOffset="-204461.48">20877 12091 0,'0'0'0,"0"0"16,0 0 0,0 0-16,0 0 15,0 0-15,0 0 16,115 0-1,-44 0-15,3 0 16,5 0 0,-2 0-16,-14 0 15,-25 0-15,-16 0 16,-3 0 0,-13 0-16,-6 0 15,0 0-15,0 0 16,-44 153-1,14-54-15,5-33 16,6-28-16,8-16 16,0 0-1,3 8-15,-3 22 16,8 28 0</inkml:trace>
  <inkml:trace contextRef="#ctx0" brushRef="#br0" timeOffset="-204261.51">21764 12513 0,'0'0'0,"0"0"16,0 0-1,0 0-15,0 0 16,0 0-16,0 0 15,0 0 1,0 0 0</inkml:trace>
  <inkml:trace contextRef="#ctx0" brushRef="#br0" timeOffset="-203825.28">22689 12091 0,'0'0'16,"0"0"-16,0 0 16,0 0-16,-115 3 15,55 13 1,-22 83-16,5 30 15,28-50 1,19-38-16,16-16 16,3-6-16,11 0 15,0 6 1,14 2-16,10-8 16,1-11-16,-25-8 15,0 0 1,0 0-16,0 0 15,0 0-15,0 0 16,0 0 0,0 0-16,0 0 15,0 0-15,0 0 16,0 0 0,0 0-16</inkml:trace>
  <inkml:trace contextRef="#ctx0" brushRef="#br0" timeOffset="-203243.75">23083 12535 0,'0'0'0,"0"0"16,0 0-16,0 0 16,0 0-1,0 0-15,0 0 16,0 0-16,0 0 16,0 0-1,0 0-15,0 0 16,0 0-1,0 0-15,0 0 16,0 0-16,0 0 16,0 0-1,0 0-15,0 0 16,0 0-16,0 0 16,0 0-1,0 0-15,0 0 16,0 0-16,110 22 15,-50-11 1,41 5-16,-5-16 16,0-11-1</inkml:trace>
  <inkml:trace contextRef="#ctx0" brushRef="#br0" timeOffset="-202396.93">22571 11259 0,'0'0'16,"-131"-33"-16,-96 5 15,-6 12-15,-30 5 16,25 5 0,-44 4-16,41 7 15,-46 69-15,16 123 16,71-93-1,41-8-15,14 140 16,71-129-16,-8 136 16,44-95-1,38-44-15,30 104 16,33-60 0,63-63-16,46-22 15,50-5-15,30-28 16,35-22-1,6-19-15,25 0 16,-6-5-16,-30 7 16,-6 4-1,-54 5-15,5 0 16,-30 0-16,-49-8 16,-11-33-1,16-124-15,-41 45 16,-46 40-16,-22-147 15,-44 120 1,-47 20-16,-81-119 16,-64 6-1,-54 113-15,10 43 16,-54-25-16,-49-70 16,46 37-1,52 61-15,30 69 16,-38 95-16,52-33 15,19-13 1</inkml:trace>
  <inkml:trace contextRef="#ctx0" brushRef="#br0" timeOffset="-182652.72">17729 11182 0,'0'0'15,"0"0"1</inkml:trace>
  <inkml:trace contextRef="#ctx0" brushRef="#br0" timeOffset="-181706.93">1819 2772 0,'0'0'16,"0"0"-16,0 0 15,-8 87-15,-30 56 16,-44 54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476A9C-F055-43E2-B59E-EC294265B53E}" type="datetimeFigureOut">
              <a:rPr lang="en-US" smtClean="0"/>
              <a:pPr/>
              <a:t>3/16/2021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F80ED-01AD-42E6-AB24-D57DBA10D0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99330" name="Rectangle 2"/>
          <p:cNvSpPr txBox="1">
            <a:spLocks noGrp="1" noChangeArrowheads="1"/>
          </p:cNvSpPr>
          <p:nvPr>
            <p:ph type="body"/>
          </p:nvPr>
        </p:nvSpPr>
        <p:spPr bwMode="auto">
          <a:xfrm>
            <a:off x="503238" y="4316413"/>
            <a:ext cx="5849937" cy="4060825"/>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50BC6-5F4E-4C2C-A562-FF5B8BD043EC}" type="slidenum">
              <a:rPr lang="en-US"/>
              <a:pPr/>
              <a:t>30</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EBECA9-6274-452D-A407-936C0C66501C}" type="slidenum">
              <a:rPr lang="en-US"/>
              <a:pPr/>
              <a:t>33</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A0B0BB-EDD2-44B3-8644-5BF6544888AB}" type="slidenum">
              <a:rPr lang="en-US"/>
              <a:pPr/>
              <a:t>34</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DF80ED-01AD-42E6-AB24-D57DBA10D0C1}" type="slidenum">
              <a:rPr lang="en-US" smtClean="0"/>
              <a:pPr/>
              <a:t>41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52B8E3-6D1C-40B6-A71C-9A7A481E23A0}" type="slidenum">
              <a:rPr lang="en-US"/>
              <a:pPr/>
              <a:t>43</a:t>
            </a:fld>
            <a:endParaRPr lang="en-US"/>
          </a:p>
        </p:txBody>
      </p:sp>
      <p:sp>
        <p:nvSpPr>
          <p:cNvPr id="371714" name="Rectangle 2"/>
          <p:cNvSpPr>
            <a:spLocks noGrp="1" noRot="1" noChangeAspect="1" noChangeArrowheads="1" noTextEdit="1"/>
          </p:cNvSpPr>
          <p:nvPr>
            <p:ph type="sldImg"/>
          </p:nvPr>
        </p:nvSpPr>
        <p:spPr>
          <a:ln/>
        </p:spPr>
      </p:sp>
      <p:sp>
        <p:nvSpPr>
          <p:cNvPr id="371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Distributed coordination function</a:t>
            </a:r>
            <a:r>
              <a:rPr lang="en-US" dirty="0"/>
              <a:t> (</a:t>
            </a:r>
            <a:r>
              <a:rPr lang="en-US" b="1" dirty="0"/>
              <a:t>DCF</a:t>
            </a:r>
            <a:r>
              <a:rPr lang="en-US" dirty="0"/>
              <a:t>) Inter frame</a:t>
            </a:r>
            <a:r>
              <a:rPr lang="en-US" baseline="0" dirty="0"/>
              <a:t> sequence (DIFS)</a:t>
            </a:r>
            <a:endParaRPr lang="en-US" dirty="0"/>
          </a:p>
        </p:txBody>
      </p:sp>
      <p:sp>
        <p:nvSpPr>
          <p:cNvPr id="4" name="Slide Number Placeholder 3"/>
          <p:cNvSpPr>
            <a:spLocks noGrp="1"/>
          </p:cNvSpPr>
          <p:nvPr>
            <p:ph type="sldNum" sz="quarter" idx="10"/>
          </p:nvPr>
        </p:nvSpPr>
        <p:spPr/>
        <p:txBody>
          <a:bodyPr/>
          <a:lstStyle/>
          <a:p>
            <a:fld id="{E5DF80ED-01AD-42E6-AB24-D57DBA10D0C1}" type="slidenum">
              <a:rPr lang="en-US" smtClean="0"/>
              <a:pPr/>
              <a:t>49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BA7646C-9B9B-4B77-A9CE-0B0878CC1F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F4D7F1A7-C6B1-44CB-84E5-F7C6D4353D62}"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59395" name="Rectangle 2">
            <a:extLst>
              <a:ext uri="{FF2B5EF4-FFF2-40B4-BE49-F238E27FC236}">
                <a16:creationId xmlns:a16="http://schemas.microsoft.com/office/drawing/2014/main" id="{AACC6146-4316-494E-AA9B-1974CF15CED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B3BBD501-5925-4B08-85A8-9438D4D5F2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99330" name="Rectangle 2"/>
          <p:cNvSpPr txBox="1">
            <a:spLocks noGrp="1" noChangeArrowheads="1"/>
          </p:cNvSpPr>
          <p:nvPr>
            <p:ph type="body"/>
          </p:nvPr>
        </p:nvSpPr>
        <p:spPr bwMode="auto">
          <a:xfrm>
            <a:off x="503238" y="4316413"/>
            <a:ext cx="5849937" cy="4060825"/>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0354" name="Rectangle 2"/>
          <p:cNvSpPr txBox="1">
            <a:spLocks noGrp="1" noChangeArrowheads="1"/>
          </p:cNvSpPr>
          <p:nvPr>
            <p:ph type="body"/>
          </p:nvPr>
        </p:nvSpPr>
        <p:spPr bwMode="auto">
          <a:xfrm>
            <a:off x="503238" y="4316413"/>
            <a:ext cx="5849937" cy="4060825"/>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1378" name="Rectangle 2"/>
          <p:cNvSpPr txBox="1">
            <a:spLocks noGrp="1" noChangeArrowheads="1"/>
          </p:cNvSpPr>
          <p:nvPr>
            <p:ph type="body"/>
          </p:nvPr>
        </p:nvSpPr>
        <p:spPr bwMode="auto">
          <a:xfrm>
            <a:off x="503238" y="4316413"/>
            <a:ext cx="5849937" cy="4060825"/>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Text Box 1"/>
          <p:cNvSpPr txBox="1">
            <a:spLocks noChangeArrowheads="1"/>
          </p:cNvSpPr>
          <p:nvPr/>
        </p:nvSpPr>
        <p:spPr bwMode="auto">
          <a:xfrm>
            <a:off x="1257300" y="720725"/>
            <a:ext cx="4800600" cy="36004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4450" name="Rectangle 2"/>
          <p:cNvSpPr txBox="1">
            <a:spLocks noGrp="1" noChangeArrowheads="1"/>
          </p:cNvSpPr>
          <p:nvPr>
            <p:ph type="body"/>
          </p:nvPr>
        </p:nvSpPr>
        <p:spPr bwMode="auto">
          <a:xfrm>
            <a:off x="503238" y="4316413"/>
            <a:ext cx="5849937" cy="4060825"/>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Text Box 1"/>
          <p:cNvSpPr txBox="1">
            <a:spLocks noChangeArrowheads="1"/>
          </p:cNvSpPr>
          <p:nvPr/>
        </p:nvSpPr>
        <p:spPr bwMode="auto">
          <a:xfrm>
            <a:off x="-600075" y="0"/>
            <a:ext cx="4800600" cy="36004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105474" name="Rectangle 2"/>
          <p:cNvSpPr txBox="1">
            <a:spLocks noGrp="1" noChangeArrowheads="1"/>
          </p:cNvSpPr>
          <p:nvPr>
            <p:ph type="body"/>
          </p:nvPr>
        </p:nvSpPr>
        <p:spPr bwMode="auto">
          <a:xfrm>
            <a:off x="503238" y="4316413"/>
            <a:ext cx="5849937" cy="4060825"/>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protocol is called 1-persistent because</a:t>
            </a:r>
          </a:p>
          <a:p>
            <a:r>
              <a:rPr lang="en-US" sz="1200" kern="1200" baseline="0" dirty="0">
                <a:solidFill>
                  <a:schemeClr val="tx1"/>
                </a:solidFill>
                <a:latin typeface="+mn-lt"/>
                <a:ea typeface="+mn-ea"/>
                <a:cs typeface="+mn-cs"/>
              </a:rPr>
              <a:t>the host transmits with a probability of 1</a:t>
            </a:r>
          </a:p>
          <a:p>
            <a:r>
              <a:rPr lang="en-US" sz="1200" kern="1200" baseline="0" dirty="0">
                <a:solidFill>
                  <a:schemeClr val="tx1"/>
                </a:solidFill>
                <a:latin typeface="+mn-lt"/>
                <a:ea typeface="+mn-ea"/>
                <a:cs typeface="+mn-cs"/>
              </a:rPr>
              <a:t>whenever it finds the channel idle.</a:t>
            </a:r>
            <a:endParaRPr lang="en-US" dirty="0"/>
          </a:p>
        </p:txBody>
      </p:sp>
      <p:sp>
        <p:nvSpPr>
          <p:cNvPr id="4" name="Slide Number Placeholder 3"/>
          <p:cNvSpPr>
            <a:spLocks noGrp="1"/>
          </p:cNvSpPr>
          <p:nvPr>
            <p:ph type="sldNum" sz="quarter" idx="10"/>
          </p:nvPr>
        </p:nvSpPr>
        <p:spPr/>
        <p:txBody>
          <a:bodyPr/>
          <a:lstStyle/>
          <a:p>
            <a:fld id="{E5DF80ED-01AD-42E6-AB24-D57DBA10D0C1}"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protocol is called 1-persistent because</a:t>
            </a:r>
          </a:p>
          <a:p>
            <a:r>
              <a:rPr lang="en-US" sz="1200" kern="1200" baseline="0" dirty="0">
                <a:solidFill>
                  <a:schemeClr val="tx1"/>
                </a:solidFill>
                <a:latin typeface="+mn-lt"/>
                <a:ea typeface="+mn-ea"/>
                <a:cs typeface="+mn-cs"/>
              </a:rPr>
              <a:t>the host transmits with a probability of 1</a:t>
            </a:r>
          </a:p>
          <a:p>
            <a:r>
              <a:rPr lang="en-US" sz="1200" kern="1200" baseline="0" dirty="0">
                <a:solidFill>
                  <a:schemeClr val="tx1"/>
                </a:solidFill>
                <a:latin typeface="+mn-lt"/>
                <a:ea typeface="+mn-ea"/>
                <a:cs typeface="+mn-cs"/>
              </a:rPr>
              <a:t>whenever it finds the channel idle.</a:t>
            </a:r>
            <a:endParaRPr lang="en-US" dirty="0"/>
          </a:p>
        </p:txBody>
      </p:sp>
      <p:sp>
        <p:nvSpPr>
          <p:cNvPr id="4" name="Slide Number Placeholder 3"/>
          <p:cNvSpPr>
            <a:spLocks noGrp="1"/>
          </p:cNvSpPr>
          <p:nvPr>
            <p:ph type="sldNum" sz="quarter" idx="10"/>
          </p:nvPr>
        </p:nvSpPr>
        <p:spPr/>
        <p:txBody>
          <a:bodyPr/>
          <a:lstStyle/>
          <a:p>
            <a:fld id="{E5DF80ED-01AD-42E6-AB24-D57DBA10D0C1}" type="slidenum">
              <a:rPr lang="en-US" smtClean="0"/>
              <a:pPr/>
              <a:t>26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protocol is called 1-persistent because</a:t>
            </a:r>
          </a:p>
          <a:p>
            <a:r>
              <a:rPr lang="en-US" sz="1200" kern="1200" baseline="0" dirty="0">
                <a:solidFill>
                  <a:schemeClr val="tx1"/>
                </a:solidFill>
                <a:latin typeface="+mn-lt"/>
                <a:ea typeface="+mn-ea"/>
                <a:cs typeface="+mn-cs"/>
              </a:rPr>
              <a:t>the host transmits with a probability of 1</a:t>
            </a:r>
          </a:p>
          <a:p>
            <a:r>
              <a:rPr lang="en-US" sz="1200" kern="1200" baseline="0" dirty="0">
                <a:solidFill>
                  <a:schemeClr val="tx1"/>
                </a:solidFill>
                <a:latin typeface="+mn-lt"/>
                <a:ea typeface="+mn-ea"/>
                <a:cs typeface="+mn-cs"/>
              </a:rPr>
              <a:t>whenever it finds the channel idle.</a:t>
            </a:r>
            <a:endParaRPr lang="en-US" dirty="0"/>
          </a:p>
        </p:txBody>
      </p:sp>
      <p:sp>
        <p:nvSpPr>
          <p:cNvPr id="4" name="Slide Number Placeholder 3"/>
          <p:cNvSpPr>
            <a:spLocks noGrp="1"/>
          </p:cNvSpPr>
          <p:nvPr>
            <p:ph type="sldNum" sz="quarter" idx="10"/>
          </p:nvPr>
        </p:nvSpPr>
        <p:spPr/>
        <p:txBody>
          <a:bodyPr/>
          <a:lstStyle/>
          <a:p>
            <a:fld id="{E5DF80ED-01AD-42E6-AB24-D57DBA10D0C1}"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BAE7F3-3B08-4053-98E5-63C930FCAADB}"/>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05EE7215-6DA5-4A23-8B70-B76C8C7DF064}"/>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CF8CCDC-A5DE-4806-8F85-3583952D47BD}"/>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E3D8FD1-18A8-4405-9298-BF68B2C84FE8}"/>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F09F1BDC-A8D7-4824-86ED-D161E5C0C1AF}"/>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AB62F60-5E0A-44D1-8F02-9D06EC0E14FA}"/>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724F68EE-91DE-47F5-B375-4E81A5A484AA}"/>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24449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BAC632-11DC-4DAD-B0E8-78F76505A343}"/>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Dubai Campus</a:t>
            </a:r>
          </a:p>
        </p:txBody>
      </p:sp>
      <p:grpSp>
        <p:nvGrpSpPr>
          <p:cNvPr id="5" name="Group 11">
            <a:extLst>
              <a:ext uri="{FF2B5EF4-FFF2-40B4-BE49-F238E27FC236}">
                <a16:creationId xmlns:a16="http://schemas.microsoft.com/office/drawing/2014/main" id="{CBA4B8D7-6B56-4BF5-AA3C-F58113862235}"/>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5FB2C338-52D3-4EF9-BA67-925011D7B03C}"/>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DF6AC57B-FEA4-4046-B7CE-14BEA55E36DB}"/>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64154BBA-4B52-4211-B775-4B44D9198333}"/>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639AA6E2-52F5-4DEF-859F-76464A6B64AA}"/>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7C9307B9-4CA0-4EA8-8CA2-95293170C46D}"/>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33B98668-1787-46FD-B316-850435C6DC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B12E1863-7D77-4CA3-A6E8-7BC56CDC12D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A73DEA0-3D4F-4537-B545-A6045556F61C}"/>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a:extLst>
              <a:ext uri="{FF2B5EF4-FFF2-40B4-BE49-F238E27FC236}">
                <a16:creationId xmlns:a16="http://schemas.microsoft.com/office/drawing/2014/main" id="{4B84FC7A-E1F3-4FC8-806D-867E4C443AB7}"/>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E73F6023-A6F2-4E6D-83CE-16332FFF125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8550B952-7171-4B51-8BCD-4F9E9BB41A2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8F2A3691-CED4-4260-9B75-074B208A614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997756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2.emf"/><Relationship Id="rId1" Type="http://schemas.openxmlformats.org/officeDocument/2006/relationships/slideLayout" Target="../slideLayouts/slideLayout13.xml"/><Relationship Id="rId4" Type="http://schemas.openxmlformats.org/officeDocument/2006/relationships/image" Target="../media/image310.png"/></Relationships>
</file>

<file path=ppt/slides/_rels/slide5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customXml" Target="../ink/ink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142C2E-D223-4976-8136-9EBA771D1C11}"/>
              </a:ext>
            </a:extLst>
          </p:cNvPr>
          <p:cNvSpPr>
            <a:spLocks noGrp="1"/>
          </p:cNvSpPr>
          <p:nvPr>
            <p:ph type="title"/>
          </p:nvPr>
        </p:nvSpPr>
        <p:spPr/>
        <p:txBody>
          <a:bodyPr/>
          <a:lstStyle/>
          <a:p>
            <a:pPr eaLnBrk="1" fontAlgn="auto" hangingPunct="1">
              <a:spcAft>
                <a:spcPts val="0"/>
              </a:spcAft>
              <a:defRPr/>
            </a:pPr>
            <a:r>
              <a:rPr lang="en-US" dirty="0"/>
              <a:t>BITS </a:t>
            </a:r>
            <a:r>
              <a:rPr lang="en-US"/>
              <a:t>Pilani</a:t>
            </a:r>
            <a:endParaRPr lang="en-US" dirty="0"/>
          </a:p>
        </p:txBody>
      </p:sp>
      <p:sp>
        <p:nvSpPr>
          <p:cNvPr id="25603" name="Content Placeholder 5">
            <a:extLst>
              <a:ext uri="{FF2B5EF4-FFF2-40B4-BE49-F238E27FC236}">
                <a16:creationId xmlns:a16="http://schemas.microsoft.com/office/drawing/2014/main" id="{967E0DF0-208C-49E8-A736-5D75A24A4AF7}"/>
              </a:ext>
            </a:extLst>
          </p:cNvPr>
          <p:cNvSpPr>
            <a:spLocks noGrp="1"/>
          </p:cNvSpPr>
          <p:nvPr>
            <p:ph sz="quarter" idx="13"/>
          </p:nvPr>
        </p:nvSpPr>
        <p:spPr/>
        <p:txBody>
          <a:bodyPr/>
          <a:lstStyle/>
          <a:p>
            <a:pPr eaLnBrk="1" hangingPunct="1">
              <a:spcBef>
                <a:spcPct val="0"/>
              </a:spcBef>
            </a:pPr>
            <a:r>
              <a:rPr lang="en-US" altLang="en-US" dirty="0"/>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7010400" y="6356350"/>
            <a:ext cx="2133600" cy="365125"/>
          </a:xfrm>
        </p:spPr>
        <p:txBody>
          <a:bodyPr/>
          <a:lstStyle/>
          <a:p>
            <a:pPr>
              <a:defRPr/>
            </a:pPr>
            <a:fld id="{18BB7DDF-16B5-477C-B4DB-FA64FB1F3A3D}" type="slidenum">
              <a:rPr lang="en-US"/>
              <a:pPr>
                <a:defRPr/>
              </a:pPr>
              <a:t>10</a:t>
            </a:fld>
            <a:endParaRPr lang="en-US"/>
          </a:p>
        </p:txBody>
      </p:sp>
      <p:sp>
        <p:nvSpPr>
          <p:cNvPr id="501762"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latin typeface="Comic Sans MS" pitchFamily="66" charset="0"/>
              </a:rPr>
              <a:t>ALOHA Protocol</a:t>
            </a:r>
          </a:p>
        </p:txBody>
      </p:sp>
      <p:pic>
        <p:nvPicPr>
          <p:cNvPr id="11268" name="Picture 4"/>
          <p:cNvPicPr>
            <a:picLocks noChangeAspect="1" noChangeArrowheads="1"/>
          </p:cNvPicPr>
          <p:nvPr/>
        </p:nvPicPr>
        <p:blipFill>
          <a:blip r:embed="rId2" cstate="print"/>
          <a:srcRect/>
          <a:stretch>
            <a:fillRect/>
          </a:stretch>
        </p:blipFill>
        <p:spPr bwMode="auto">
          <a:xfrm>
            <a:off x="1150938" y="1358900"/>
            <a:ext cx="6088062" cy="47371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7010400" y="6356350"/>
            <a:ext cx="2133600" cy="365125"/>
          </a:xfrm>
        </p:spPr>
        <p:txBody>
          <a:bodyPr/>
          <a:lstStyle/>
          <a:p>
            <a:pPr>
              <a:defRPr/>
            </a:pPr>
            <a:fld id="{8E988FB9-56AE-41A0-8202-CA9A88FD8021}" type="slidenum">
              <a:rPr lang="en-US"/>
              <a:pPr>
                <a:defRPr/>
              </a:pPr>
              <a:t>11</a:t>
            </a:fld>
            <a:endParaRPr lang="en-US"/>
          </a:p>
        </p:txBody>
      </p:sp>
      <p:sp>
        <p:nvSpPr>
          <p:cNvPr id="504834"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rPr>
              <a:t>ALOHA: Vulnerable Time</a:t>
            </a:r>
          </a:p>
        </p:txBody>
      </p:sp>
      <p:pic>
        <p:nvPicPr>
          <p:cNvPr id="13316" name="Picture 4"/>
          <p:cNvPicPr>
            <a:picLocks noChangeAspect="1" noChangeArrowheads="1"/>
          </p:cNvPicPr>
          <p:nvPr/>
        </p:nvPicPr>
        <p:blipFill>
          <a:blip r:embed="rId2" cstate="print"/>
          <a:srcRect/>
          <a:stretch>
            <a:fillRect/>
          </a:stretch>
        </p:blipFill>
        <p:spPr bwMode="auto">
          <a:xfrm>
            <a:off x="990600" y="1528763"/>
            <a:ext cx="6992938" cy="4491037"/>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3" name="Rectangle 3"/>
          <p:cNvSpPr>
            <a:spLocks noGrp="1" noChangeArrowheads="1"/>
          </p:cNvSpPr>
          <p:nvPr>
            <p:ph idx="1"/>
          </p:nvPr>
        </p:nvSpPr>
        <p:spPr>
          <a:xfrm>
            <a:off x="457200" y="2004482"/>
            <a:ext cx="8229600" cy="4525963"/>
          </a:xfrm>
        </p:spPr>
        <p:txBody>
          <a:bodyPr/>
          <a:lstStyle/>
          <a:p>
            <a:pPr eaLnBrk="1" hangingPunct="1">
              <a:defRPr/>
            </a:pPr>
            <a:r>
              <a:rPr lang="en-US" dirty="0">
                <a:latin typeface="Comic Sans MS" pitchFamily="66" charset="0"/>
              </a:rPr>
              <a:t>Assume number of stations trying to transmit follow Poisson Distribution</a:t>
            </a:r>
          </a:p>
          <a:p>
            <a:pPr eaLnBrk="1" hangingPunct="1">
              <a:defRPr/>
            </a:pPr>
            <a:r>
              <a:rPr lang="en-US" dirty="0">
                <a:latin typeface="Comic Sans MS" pitchFamily="66" charset="0"/>
              </a:rPr>
              <a:t>The throughput for pure ALOHA is</a:t>
            </a:r>
          </a:p>
          <a:p>
            <a:pPr algn="ctr" eaLnBrk="1" hangingPunct="1">
              <a:buFont typeface="Wingdings" pitchFamily="2" charset="2"/>
              <a:buNone/>
              <a:defRPr/>
            </a:pPr>
            <a:r>
              <a:rPr lang="en-US" b="1" dirty="0">
                <a:solidFill>
                  <a:srgbClr val="FF0000"/>
                </a:solidFill>
                <a:latin typeface="Comic Sans MS" pitchFamily="66" charset="0"/>
              </a:rPr>
              <a:t>S = G × e</a:t>
            </a:r>
            <a:r>
              <a:rPr lang="en-US" b="1" baseline="30000" dirty="0">
                <a:solidFill>
                  <a:srgbClr val="FF0000"/>
                </a:solidFill>
                <a:latin typeface="Comic Sans MS" pitchFamily="66" charset="0"/>
              </a:rPr>
              <a:t>−2G</a:t>
            </a:r>
          </a:p>
          <a:p>
            <a:pPr eaLnBrk="1" hangingPunct="1">
              <a:buFont typeface="Wingdings" pitchFamily="2" charset="2"/>
              <a:buNone/>
              <a:defRPr/>
            </a:pPr>
            <a:r>
              <a:rPr lang="en-US" dirty="0">
                <a:latin typeface="Comic Sans MS" pitchFamily="66" charset="0"/>
              </a:rPr>
              <a:t>	where G is the average number of frames requested per frame-time</a:t>
            </a:r>
          </a:p>
          <a:p>
            <a:pPr eaLnBrk="1" hangingPunct="1">
              <a:defRPr/>
            </a:pPr>
            <a:r>
              <a:rPr lang="en-US" dirty="0">
                <a:latin typeface="Comic Sans MS" pitchFamily="66" charset="0"/>
              </a:rPr>
              <a:t>The maximum throughput</a:t>
            </a:r>
          </a:p>
          <a:p>
            <a:pPr lvl="1" eaLnBrk="1" hangingPunct="1">
              <a:defRPr/>
            </a:pPr>
            <a:r>
              <a:rPr lang="en-US" b="1" dirty="0" err="1">
                <a:solidFill>
                  <a:srgbClr val="FF0000"/>
                </a:solidFill>
                <a:latin typeface="Comic Sans MS" pitchFamily="66" charset="0"/>
              </a:rPr>
              <a:t>S</a:t>
            </a:r>
            <a:r>
              <a:rPr lang="en-US" b="1" baseline="-25000" dirty="0" err="1">
                <a:solidFill>
                  <a:srgbClr val="FF0000"/>
                </a:solidFill>
                <a:latin typeface="Comic Sans MS" pitchFamily="66" charset="0"/>
              </a:rPr>
              <a:t>max</a:t>
            </a:r>
            <a:r>
              <a:rPr lang="en-US" b="1" dirty="0">
                <a:solidFill>
                  <a:srgbClr val="FF0000"/>
                </a:solidFill>
                <a:latin typeface="Comic Sans MS" pitchFamily="66" charset="0"/>
              </a:rPr>
              <a:t> = 0.184 when G= 1/2</a:t>
            </a:r>
          </a:p>
        </p:txBody>
      </p:sp>
      <p:sp>
        <p:nvSpPr>
          <p:cNvPr id="4" name="Slide Number Placeholder 5"/>
          <p:cNvSpPr>
            <a:spLocks noGrp="1"/>
          </p:cNvSpPr>
          <p:nvPr>
            <p:ph type="sldNum" sz="quarter" idx="4294967295"/>
          </p:nvPr>
        </p:nvSpPr>
        <p:spPr>
          <a:xfrm>
            <a:off x="7010400" y="6356350"/>
            <a:ext cx="2133600" cy="365125"/>
          </a:xfrm>
        </p:spPr>
        <p:txBody>
          <a:bodyPr/>
          <a:lstStyle/>
          <a:p>
            <a:pPr>
              <a:defRPr/>
            </a:pPr>
            <a:fld id="{3BE7EDE0-6630-4EC1-8566-749A867777F4}" type="slidenum">
              <a:rPr lang="en-US"/>
              <a:pPr>
                <a:defRPr/>
              </a:pPr>
              <a:t>12</a:t>
            </a:fld>
            <a:endParaRPr lang="en-US"/>
          </a:p>
        </p:txBody>
      </p:sp>
      <p:sp>
        <p:nvSpPr>
          <p:cNvPr id="506882" name="Rectangle 2"/>
          <p:cNvSpPr>
            <a:spLocks noGrp="1" noChangeArrowheads="1"/>
          </p:cNvSpPr>
          <p:nvPr>
            <p:ph type="title" idx="4294967295"/>
          </p:nvPr>
        </p:nvSpPr>
        <p:spPr>
          <a:xfrm>
            <a:off x="0" y="274638"/>
            <a:ext cx="8229600" cy="715962"/>
          </a:xfrm>
        </p:spPr>
        <p:txBody>
          <a:bodyPr>
            <a:normAutofit fontScale="90000"/>
          </a:bodyPr>
          <a:lstStyle/>
          <a:p>
            <a:pPr eaLnBrk="1" hangingPunct="1">
              <a:defRPr/>
            </a:pPr>
            <a:r>
              <a:rPr lang="en-US" b="1" dirty="0">
                <a:solidFill>
                  <a:srgbClr val="002060"/>
                </a:solidFill>
                <a:latin typeface="Comic Sans MS" pitchFamily="66" charset="0"/>
              </a:rPr>
              <a:t>ALOHA: Throughput</a:t>
            </a:r>
          </a:p>
        </p:txBody>
      </p:sp>
      <p:sp>
        <p:nvSpPr>
          <p:cNvPr id="5" name="Rectangle 4"/>
          <p:cNvSpPr/>
          <p:nvPr/>
        </p:nvSpPr>
        <p:spPr>
          <a:xfrm>
            <a:off x="533400" y="1219200"/>
            <a:ext cx="7620000" cy="830997"/>
          </a:xfrm>
          <a:prstGeom prst="rect">
            <a:avLst/>
          </a:prstGeom>
        </p:spPr>
        <p:txBody>
          <a:bodyPr wrap="square">
            <a:spAutoFit/>
          </a:bodyPr>
          <a:lstStyle/>
          <a:p>
            <a:pPr lvl="1"/>
            <a:r>
              <a:rPr lang="en-US" sz="2400" i="1" dirty="0">
                <a:solidFill>
                  <a:srgbClr val="C00000"/>
                </a:solidFill>
                <a:latin typeface="Comic Sans MS" pitchFamily="66" charset="0"/>
              </a:rPr>
              <a:t>The number of packets successfully transmitted through the channel per packet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idx="1"/>
          </p:nvPr>
        </p:nvSpPr>
        <p:spPr>
          <a:xfrm>
            <a:off x="572911" y="1562100"/>
            <a:ext cx="8229600" cy="2362200"/>
          </a:xfrm>
          <a:ln/>
        </p:spPr>
        <p:txBody>
          <a:bodyPr>
            <a:normAutofit fontScale="70000" lnSpcReduction="20000"/>
          </a:bodyPr>
          <a:lstStyle/>
          <a:p>
            <a:pPr marL="215900" indent="-215900">
              <a:lnSpc>
                <a:spcPct val="100000"/>
              </a:lnSpc>
              <a:spcBef>
                <a:spcPts val="1500"/>
              </a:spcBef>
              <a:buClr>
                <a:srgbClr val="FF3300"/>
              </a:buClr>
              <a:buFont typeface="Arial" charset="0"/>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2400" b="1" u="sng" dirty="0">
                <a:solidFill>
                  <a:srgbClr val="7030A0"/>
                </a:solidFill>
                <a:latin typeface="Comic Sans MS" pitchFamily="66" charset="0"/>
              </a:rPr>
              <a:t>assumptions</a:t>
            </a:r>
          </a:p>
          <a:p>
            <a:pPr>
              <a:lnSpc>
                <a:spcPct val="100000"/>
              </a:lnSpc>
              <a:spcBef>
                <a:spcPts val="15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2400" dirty="0">
                <a:latin typeface="Comic Sans MS" pitchFamily="66" charset="0"/>
              </a:rPr>
              <a:t>all frames same size</a:t>
            </a:r>
          </a:p>
          <a:p>
            <a:pPr>
              <a:lnSpc>
                <a:spcPct val="100000"/>
              </a:lnSpc>
              <a:spcBef>
                <a:spcPts val="15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2400" dirty="0">
                <a:latin typeface="Comic Sans MS" pitchFamily="66" charset="0"/>
              </a:rPr>
              <a:t>time divided into equal slots (time to transmit a frame)</a:t>
            </a:r>
          </a:p>
          <a:p>
            <a:pPr>
              <a:lnSpc>
                <a:spcPct val="100000"/>
              </a:lnSpc>
              <a:spcBef>
                <a:spcPts val="15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2400" dirty="0">
                <a:latin typeface="Comic Sans MS" pitchFamily="66" charset="0"/>
              </a:rPr>
              <a:t>nodes start to transmit frames only at start of slots</a:t>
            </a:r>
          </a:p>
          <a:p>
            <a:pPr>
              <a:lnSpc>
                <a:spcPct val="100000"/>
              </a:lnSpc>
              <a:spcBef>
                <a:spcPts val="15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2400" dirty="0">
                <a:latin typeface="Comic Sans MS" pitchFamily="66" charset="0"/>
              </a:rPr>
              <a:t>nodes are synchronized</a:t>
            </a:r>
          </a:p>
          <a:p>
            <a:pPr>
              <a:lnSpc>
                <a:spcPct val="100000"/>
              </a:lnSpc>
              <a:spcBef>
                <a:spcPts val="15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2400" dirty="0">
                <a:latin typeface="Comic Sans MS" pitchFamily="66" charset="0"/>
              </a:rPr>
              <a:t>if two or more nodes transmit, all nodes detect collision</a:t>
            </a:r>
          </a:p>
        </p:txBody>
      </p:sp>
      <p:sp>
        <p:nvSpPr>
          <p:cNvPr id="30723" name="Rectangle 3"/>
          <p:cNvSpPr>
            <a:spLocks noGrp="1" noChangeArrowheads="1"/>
          </p:cNvSpPr>
          <p:nvPr>
            <p:ph sz="quarter" idx="10"/>
          </p:nvPr>
        </p:nvSpPr>
        <p:spPr>
          <a:xfrm>
            <a:off x="609600" y="4114800"/>
            <a:ext cx="7162800" cy="1937456"/>
          </a:xfrm>
          <a:ln/>
        </p:spPr>
        <p:txBody>
          <a:bodyPr>
            <a:noAutofit/>
          </a:bodyPr>
          <a:lstStyle/>
          <a:p>
            <a:pPr marL="215900" indent="-215900">
              <a:lnSpc>
                <a:spcPct val="100000"/>
              </a:lnSpc>
              <a:spcBef>
                <a:spcPts val="1500"/>
              </a:spcBef>
              <a:buClr>
                <a:srgbClr val="FF3300"/>
              </a:buClr>
              <a:buFont typeface="Arial" charset="0"/>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1800" b="0" u="sng" dirty="0">
                <a:solidFill>
                  <a:srgbClr val="7030A0"/>
                </a:solidFill>
                <a:latin typeface="Comic Sans MS" pitchFamily="66" charset="0"/>
              </a:rPr>
              <a:t>operation</a:t>
            </a:r>
          </a:p>
          <a:p>
            <a:pPr marL="285750" indent="-285750">
              <a:lnSpc>
                <a:spcPct val="100000"/>
              </a:lnSpc>
              <a:spcBef>
                <a:spcPts val="15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1800" b="0" dirty="0">
                <a:latin typeface="Comic Sans MS" pitchFamily="66" charset="0"/>
              </a:rPr>
              <a:t>when node obtains fresh frame, transmits in next slot</a:t>
            </a:r>
          </a:p>
          <a:p>
            <a:pPr marL="285750" indent="-285750">
              <a:lnSpc>
                <a:spcPct val="100000"/>
              </a:lnSpc>
              <a:spcBef>
                <a:spcPts val="15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1800" b="0" dirty="0">
                <a:latin typeface="Comic Sans MS" pitchFamily="66" charset="0"/>
              </a:rPr>
              <a:t>no collision: node can send new frame in next slot</a:t>
            </a:r>
          </a:p>
          <a:p>
            <a:pPr marL="285750" indent="-285750">
              <a:lnSpc>
                <a:spcPct val="100000"/>
              </a:lnSpc>
              <a:spcBef>
                <a:spcPts val="1500"/>
              </a:spcBef>
              <a:buFont typeface="Arial" panose="020B0604020202020204" pitchFamily="34"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Lst>
            </a:pPr>
            <a:r>
              <a:rPr lang="en-GB" sz="1800" b="0" dirty="0">
                <a:latin typeface="Comic Sans MS" pitchFamily="66" charset="0"/>
              </a:rPr>
              <a:t>collision: node retransmits frame in each subsequent slot with probability p until success</a:t>
            </a:r>
          </a:p>
        </p:txBody>
      </p:sp>
      <p:sp>
        <p:nvSpPr>
          <p:cNvPr id="30721" name="Rectangle 1"/>
          <p:cNvSpPr>
            <a:spLocks noGrp="1" noChangeArrowheads="1"/>
          </p:cNvSpPr>
          <p:nvPr>
            <p:ph type="title" idx="4294967295"/>
          </p:nvPr>
        </p:nvSpPr>
        <p:spPr>
          <a:xfrm>
            <a:off x="0" y="381000"/>
            <a:ext cx="8069263"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2060"/>
                </a:solidFill>
                <a:latin typeface="Comic Sans MS" pitchFamily="66" charset="0"/>
              </a:rPr>
              <a:t>Slotted ALOHA</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63623FC-6271-4733-ABCD-C66ECBF99FB5}"/>
              </a:ext>
            </a:extLst>
          </p:cNvPr>
          <p:cNvSpPr>
            <a:spLocks noGrp="1"/>
          </p:cNvSpPr>
          <p:nvPr>
            <p:ph idx="1"/>
          </p:nvPr>
        </p:nvSpPr>
        <p:spPr/>
        <p:txBody>
          <a:bodyPr/>
          <a:lstStyle/>
          <a:p>
            <a:endParaRPr lang="en-US"/>
          </a:p>
        </p:txBody>
      </p:sp>
      <p:sp>
        <p:nvSpPr>
          <p:cNvPr id="16" name="Slide Number Placeholder 4"/>
          <p:cNvSpPr>
            <a:spLocks noGrp="1"/>
          </p:cNvSpPr>
          <p:nvPr>
            <p:ph type="sldNum" sz="quarter" idx="4294967295"/>
          </p:nvPr>
        </p:nvSpPr>
        <p:spPr>
          <a:xfrm>
            <a:off x="7010400" y="6356350"/>
            <a:ext cx="2133600" cy="365125"/>
          </a:xfrm>
        </p:spPr>
        <p:txBody>
          <a:bodyPr/>
          <a:lstStyle/>
          <a:p>
            <a:pPr>
              <a:defRPr/>
            </a:pPr>
            <a:fld id="{22B9A363-3392-4CC0-88D0-7EFA4B325C2F}" type="slidenum">
              <a:rPr lang="en-US"/>
              <a:pPr>
                <a:defRPr/>
              </a:pPr>
              <a:t>14</a:t>
            </a:fld>
            <a:endParaRPr lang="en-US"/>
          </a:p>
        </p:txBody>
      </p:sp>
      <p:sp>
        <p:nvSpPr>
          <p:cNvPr id="508930"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rPr>
              <a:t>Slotted ALOHA</a:t>
            </a:r>
          </a:p>
        </p:txBody>
      </p:sp>
      <p:pic>
        <p:nvPicPr>
          <p:cNvPr id="16388" name="Picture 4"/>
          <p:cNvPicPr>
            <a:picLocks noChangeAspect="1" noChangeArrowheads="1"/>
          </p:cNvPicPr>
          <p:nvPr/>
        </p:nvPicPr>
        <p:blipFill>
          <a:blip r:embed="rId2" cstate="print"/>
          <a:srcRect/>
          <a:stretch>
            <a:fillRect/>
          </a:stretch>
        </p:blipFill>
        <p:spPr bwMode="auto">
          <a:xfrm>
            <a:off x="261938" y="1585913"/>
            <a:ext cx="8501062" cy="3976687"/>
          </a:xfrm>
          <a:prstGeom prst="rect">
            <a:avLst/>
          </a:prstGeom>
          <a:noFill/>
          <a:ln w="9525">
            <a:noFill/>
            <a:miter lim="800000"/>
            <a:headEnd/>
            <a:tailEnd/>
          </a:ln>
        </p:spPr>
      </p:pic>
      <p:grpSp>
        <p:nvGrpSpPr>
          <p:cNvPr id="2" name="Group 5"/>
          <p:cNvGrpSpPr>
            <a:grpSpLocks/>
          </p:cNvGrpSpPr>
          <p:nvPr/>
        </p:nvGrpSpPr>
        <p:grpSpPr bwMode="auto">
          <a:xfrm>
            <a:off x="3429000" y="3124200"/>
            <a:ext cx="228600" cy="228600"/>
            <a:chOff x="1392" y="3600"/>
            <a:chExt cx="144" cy="144"/>
          </a:xfrm>
        </p:grpSpPr>
        <p:sp>
          <p:nvSpPr>
            <p:cNvPr id="16399" name="Line 6"/>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6400" name="Line 7"/>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3" name="Group 8"/>
          <p:cNvGrpSpPr>
            <a:grpSpLocks/>
          </p:cNvGrpSpPr>
          <p:nvPr/>
        </p:nvGrpSpPr>
        <p:grpSpPr bwMode="auto">
          <a:xfrm>
            <a:off x="3429000" y="3886200"/>
            <a:ext cx="228600" cy="228600"/>
            <a:chOff x="1392" y="3600"/>
            <a:chExt cx="144" cy="144"/>
          </a:xfrm>
        </p:grpSpPr>
        <p:sp>
          <p:nvSpPr>
            <p:cNvPr id="16397" name="Line 9"/>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6398" name="Line 10"/>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4" name="Group 11"/>
          <p:cNvGrpSpPr>
            <a:grpSpLocks/>
          </p:cNvGrpSpPr>
          <p:nvPr/>
        </p:nvGrpSpPr>
        <p:grpSpPr bwMode="auto">
          <a:xfrm>
            <a:off x="4343400" y="4648200"/>
            <a:ext cx="228600" cy="228600"/>
            <a:chOff x="1392" y="3600"/>
            <a:chExt cx="144" cy="144"/>
          </a:xfrm>
        </p:grpSpPr>
        <p:sp>
          <p:nvSpPr>
            <p:cNvPr id="16395" name="Line 12"/>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6396" name="Line 13"/>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5" name="Group 14"/>
          <p:cNvGrpSpPr>
            <a:grpSpLocks/>
          </p:cNvGrpSpPr>
          <p:nvPr/>
        </p:nvGrpSpPr>
        <p:grpSpPr bwMode="auto">
          <a:xfrm>
            <a:off x="4343400" y="2362200"/>
            <a:ext cx="228600" cy="228600"/>
            <a:chOff x="1392" y="3600"/>
            <a:chExt cx="144" cy="144"/>
          </a:xfrm>
        </p:grpSpPr>
        <p:sp>
          <p:nvSpPr>
            <p:cNvPr id="16393" name="Line 15"/>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6394" name="Line 16"/>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294967295"/>
          </p:nvPr>
        </p:nvSpPr>
        <p:spPr>
          <a:xfrm>
            <a:off x="7010400" y="6356350"/>
            <a:ext cx="2133600" cy="365125"/>
          </a:xfrm>
        </p:spPr>
        <p:txBody>
          <a:bodyPr/>
          <a:lstStyle/>
          <a:p>
            <a:pPr>
              <a:defRPr/>
            </a:pPr>
            <a:fld id="{1F7D6DEB-D1FF-487E-B6EC-29A022BDE1BD}" type="slidenum">
              <a:rPr lang="en-US"/>
              <a:pPr>
                <a:defRPr/>
              </a:pPr>
              <a:t>15</a:t>
            </a:fld>
            <a:endParaRPr lang="en-US"/>
          </a:p>
        </p:txBody>
      </p:sp>
      <p:sp>
        <p:nvSpPr>
          <p:cNvPr id="510978" name="Rectangle 2"/>
          <p:cNvSpPr>
            <a:spLocks noGrp="1" noChangeArrowheads="1"/>
          </p:cNvSpPr>
          <p:nvPr>
            <p:ph type="title" idx="4294967295"/>
          </p:nvPr>
        </p:nvSpPr>
        <p:spPr>
          <a:xfrm>
            <a:off x="0" y="274638"/>
            <a:ext cx="8229600" cy="1143000"/>
          </a:xfrm>
        </p:spPr>
        <p:txBody>
          <a:bodyPr/>
          <a:lstStyle/>
          <a:p>
            <a:pPr eaLnBrk="1" hangingPunct="1">
              <a:defRPr/>
            </a:pPr>
            <a:r>
              <a:rPr lang="en-US" sz="3600" b="1" dirty="0">
                <a:solidFill>
                  <a:srgbClr val="002060"/>
                </a:solidFill>
              </a:rPr>
              <a:t>Slotted ALOHA: Vulnerable Time</a:t>
            </a:r>
          </a:p>
        </p:txBody>
      </p:sp>
      <p:pic>
        <p:nvPicPr>
          <p:cNvPr id="17412" name="Picture 4"/>
          <p:cNvPicPr>
            <a:picLocks noChangeAspect="1" noChangeArrowheads="1"/>
          </p:cNvPicPr>
          <p:nvPr/>
        </p:nvPicPr>
        <p:blipFill>
          <a:blip r:embed="rId2" cstate="print"/>
          <a:srcRect b="12231"/>
          <a:stretch>
            <a:fillRect/>
          </a:stretch>
        </p:blipFill>
        <p:spPr bwMode="auto">
          <a:xfrm>
            <a:off x="520700" y="1430338"/>
            <a:ext cx="7632700" cy="3827462"/>
          </a:xfrm>
          <a:prstGeom prst="rect">
            <a:avLst/>
          </a:prstGeom>
          <a:noFill/>
          <a:ln w="9525">
            <a:noFill/>
            <a:miter lim="800000"/>
            <a:headEnd/>
            <a:tailEnd/>
          </a:ln>
        </p:spPr>
      </p:pic>
      <p:pic>
        <p:nvPicPr>
          <p:cNvPr id="17413" name="Picture 5"/>
          <p:cNvPicPr>
            <a:picLocks noChangeAspect="1" noChangeArrowheads="1"/>
          </p:cNvPicPr>
          <p:nvPr/>
        </p:nvPicPr>
        <p:blipFill>
          <a:blip r:embed="rId2" cstate="print"/>
          <a:srcRect l="39102" t="86021" r="23959" b="-1747"/>
          <a:stretch>
            <a:fillRect/>
          </a:stretch>
        </p:blipFill>
        <p:spPr bwMode="auto">
          <a:xfrm>
            <a:off x="914400" y="5181600"/>
            <a:ext cx="2819400" cy="685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1" name="Rectangle 3"/>
          <p:cNvSpPr>
            <a:spLocks noGrp="1" noChangeArrowheads="1"/>
          </p:cNvSpPr>
          <p:nvPr>
            <p:ph idx="1"/>
          </p:nvPr>
        </p:nvSpPr>
        <p:spPr/>
        <p:txBody>
          <a:bodyPr/>
          <a:lstStyle/>
          <a:p>
            <a:pPr eaLnBrk="1" hangingPunct="1">
              <a:defRPr/>
            </a:pPr>
            <a:r>
              <a:rPr lang="en-US"/>
              <a:t>The throughput for Slotted ALOHA is</a:t>
            </a:r>
          </a:p>
          <a:p>
            <a:pPr eaLnBrk="1" hangingPunct="1">
              <a:defRPr/>
            </a:pPr>
            <a:endParaRPr lang="en-US"/>
          </a:p>
          <a:p>
            <a:pPr algn="ctr" eaLnBrk="1" hangingPunct="1">
              <a:buFont typeface="Wingdings" pitchFamily="2" charset="2"/>
              <a:buNone/>
              <a:defRPr/>
            </a:pPr>
            <a:r>
              <a:rPr lang="en-US"/>
              <a:t>S = G × e</a:t>
            </a:r>
            <a:r>
              <a:rPr lang="en-US" baseline="30000"/>
              <a:t>−G</a:t>
            </a:r>
          </a:p>
          <a:p>
            <a:pPr eaLnBrk="1" hangingPunct="1">
              <a:buFont typeface="Wingdings" pitchFamily="2" charset="2"/>
              <a:buNone/>
              <a:defRPr/>
            </a:pPr>
            <a:r>
              <a:rPr lang="en-US"/>
              <a:t>	</a:t>
            </a:r>
          </a:p>
          <a:p>
            <a:pPr eaLnBrk="1" hangingPunct="1">
              <a:buFont typeface="Wingdings" pitchFamily="2" charset="2"/>
              <a:buNone/>
              <a:defRPr/>
            </a:pPr>
            <a:r>
              <a:rPr lang="en-US"/>
              <a:t>	where G is the average number of frames requested per frame-time</a:t>
            </a:r>
          </a:p>
          <a:p>
            <a:pPr eaLnBrk="1" hangingPunct="1">
              <a:defRPr/>
            </a:pPr>
            <a:r>
              <a:rPr lang="en-US"/>
              <a:t>The maximum throughput</a:t>
            </a:r>
          </a:p>
          <a:p>
            <a:pPr lvl="1" eaLnBrk="1" hangingPunct="1">
              <a:defRPr/>
            </a:pPr>
            <a:r>
              <a:rPr lang="en-US"/>
              <a:t>S</a:t>
            </a:r>
            <a:r>
              <a:rPr lang="en-US" baseline="-25000"/>
              <a:t>max</a:t>
            </a:r>
            <a:r>
              <a:rPr lang="en-US"/>
              <a:t> = 0.368 when G= 1</a:t>
            </a:r>
          </a:p>
        </p:txBody>
      </p:sp>
      <p:sp>
        <p:nvSpPr>
          <p:cNvPr id="4" name="Slide Number Placeholder 5"/>
          <p:cNvSpPr>
            <a:spLocks noGrp="1"/>
          </p:cNvSpPr>
          <p:nvPr>
            <p:ph type="sldNum" sz="quarter" idx="4294967295"/>
          </p:nvPr>
        </p:nvSpPr>
        <p:spPr>
          <a:xfrm>
            <a:off x="7010400" y="6356350"/>
            <a:ext cx="2133600" cy="365125"/>
          </a:xfrm>
        </p:spPr>
        <p:txBody>
          <a:bodyPr/>
          <a:lstStyle/>
          <a:p>
            <a:pPr>
              <a:defRPr/>
            </a:pPr>
            <a:fld id="{BC06BBAE-C6AF-4B44-90CF-695D7AFD7B3B}" type="slidenum">
              <a:rPr lang="en-US"/>
              <a:pPr>
                <a:defRPr/>
              </a:pPr>
              <a:t>16</a:t>
            </a:fld>
            <a:endParaRPr lang="en-US"/>
          </a:p>
        </p:txBody>
      </p:sp>
      <p:sp>
        <p:nvSpPr>
          <p:cNvPr id="514050"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rPr>
              <a:t>Slotted ALOHA: Throughput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idx="1"/>
          </p:nvPr>
        </p:nvSpPr>
        <p:spPr>
          <a:ln/>
        </p:spPr>
        <p:txBody>
          <a:bodyPr/>
          <a:lstStyle/>
          <a:p>
            <a:pPr algn="ctr">
              <a:lnSpc>
                <a:spcPct val="100000"/>
              </a:lnSpc>
              <a:buFont typeface="Comic Sans MS" pitchFamily="66"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Throughput versus offered traffic for ALOHA systems.</a:t>
            </a:r>
          </a:p>
        </p:txBody>
      </p:sp>
      <p:sp>
        <p:nvSpPr>
          <p:cNvPr id="31745" name="Rectangle 1"/>
          <p:cNvSpPr>
            <a:spLocks noGrp="1" noChangeArrowheads="1"/>
          </p:cNvSpPr>
          <p:nvPr>
            <p:ph type="title" idx="4294967295"/>
          </p:nvPr>
        </p:nvSpPr>
        <p:spPr>
          <a:xfrm>
            <a:off x="0" y="228600"/>
            <a:ext cx="7772400" cy="1143000"/>
          </a:xfrm>
          <a:ln/>
        </p:spPr>
        <p:txBody>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2060"/>
                </a:solidFill>
              </a:rPr>
              <a:t>Pure vs. Slotted ALOHA</a:t>
            </a:r>
          </a:p>
        </p:txBody>
      </p:sp>
      <p:pic>
        <p:nvPicPr>
          <p:cNvPr id="31747" name="Picture 3"/>
          <p:cNvPicPr>
            <a:picLocks noChangeAspect="1" noChangeArrowheads="1"/>
          </p:cNvPicPr>
          <p:nvPr/>
        </p:nvPicPr>
        <p:blipFill>
          <a:blip r:embed="rId3"/>
          <a:srcRect/>
          <a:stretch>
            <a:fillRect/>
          </a:stretch>
        </p:blipFill>
        <p:spPr bwMode="auto">
          <a:xfrm>
            <a:off x="669925" y="1443038"/>
            <a:ext cx="7818438" cy="3571875"/>
          </a:xfrm>
          <a:prstGeom prst="rect">
            <a:avLst/>
          </a:prstGeom>
          <a:noFill/>
          <a:ln w="9525">
            <a:noFill/>
            <a:round/>
            <a:headEnd/>
            <a:tailEnd/>
          </a:ln>
          <a:effectLst/>
        </p:spPr>
      </p:pic>
      <p:sp>
        <p:nvSpPr>
          <p:cNvPr id="31748" name="Text Box 4"/>
          <p:cNvSpPr txBox="1">
            <a:spLocks noChangeArrowheads="1"/>
          </p:cNvSpPr>
          <p:nvPr/>
        </p:nvSpPr>
        <p:spPr bwMode="auto">
          <a:xfrm>
            <a:off x="714375" y="5502275"/>
            <a:ext cx="7493000" cy="306388"/>
          </a:xfrm>
          <a:prstGeom prst="rect">
            <a:avLst/>
          </a:prstGeom>
          <a:noFill/>
          <a:ln w="9525">
            <a:noFill/>
            <a:round/>
            <a:headEnd/>
            <a:tailEnd/>
          </a:ln>
          <a:effectLst/>
        </p:spPr>
        <p:txBody>
          <a:bodyPr wrap="none" lIns="0" tIns="0" rIns="0" bIns="0">
            <a:spAutoFit/>
          </a:bodyPr>
          <a:lstStyle/>
          <a:p>
            <a:pPr eaLnBrk="1" hangingPunct="1">
              <a:lnSpc>
                <a:spcPct val="100000"/>
              </a:lnSpc>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2000">
                <a:solidFill>
                  <a:srgbClr val="000000"/>
                </a:solidFill>
                <a:latin typeface="Arial" charset="0"/>
                <a:ea typeface="DejaVu Sans Condensed" charset="0"/>
                <a:cs typeface="DejaVu Sans Condensed" charset="0"/>
              </a:rPr>
              <a:t>max throughput:  ALOHA 1/(2</a:t>
            </a:r>
            <a:r>
              <a:rPr lang="en-GB" sz="2000" i="1">
                <a:solidFill>
                  <a:srgbClr val="000000"/>
                </a:solidFill>
                <a:latin typeface="Arial" charset="0"/>
                <a:ea typeface="DejaVu Sans Condensed" charset="0"/>
                <a:cs typeface="DejaVu Sans Condensed" charset="0"/>
              </a:rPr>
              <a:t>e</a:t>
            </a:r>
            <a:r>
              <a:rPr lang="en-GB" sz="2000">
                <a:solidFill>
                  <a:srgbClr val="000000"/>
                </a:solidFill>
                <a:latin typeface="Arial" charset="0"/>
                <a:ea typeface="DejaVu Sans Condensed" charset="0"/>
                <a:cs typeface="DejaVu Sans Condensed" charset="0"/>
              </a:rPr>
              <a:t>) ~ 18%;  slotted ALOHA 1/</a:t>
            </a:r>
            <a:r>
              <a:rPr lang="en-GB" sz="2000" i="1">
                <a:solidFill>
                  <a:srgbClr val="000000"/>
                </a:solidFill>
                <a:latin typeface="Arial" charset="0"/>
                <a:ea typeface="DejaVu Sans Condensed" charset="0"/>
                <a:cs typeface="DejaVu Sans Condensed" charset="0"/>
              </a:rPr>
              <a:t>e</a:t>
            </a:r>
            <a:r>
              <a:rPr lang="en-GB" sz="2000">
                <a:solidFill>
                  <a:srgbClr val="000000"/>
                </a:solidFill>
                <a:latin typeface="Arial" charset="0"/>
                <a:ea typeface="DejaVu Sans Condensed" charset="0"/>
                <a:cs typeface="DejaVu Sans Condensed" charset="0"/>
              </a:rPr>
              <a:t> ~ 37%</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763000" cy="4525963"/>
          </a:xfrm>
        </p:spPr>
        <p:txBody>
          <a:bodyPr>
            <a:normAutofit lnSpcReduction="10000"/>
          </a:bodyPr>
          <a:lstStyle/>
          <a:p>
            <a:pPr marL="457200" indent="-457200">
              <a:buFont typeface="Arial" panose="020B0604020202020204" pitchFamily="34" charset="0"/>
              <a:buChar char="•"/>
            </a:pPr>
            <a:r>
              <a:rPr lang="en-US" sz="3000" dirty="0">
                <a:latin typeface="Comic Sans MS" pitchFamily="66" charset="0"/>
              </a:rPr>
              <a:t>The capacity of ALOHA or slotted ALOHA is limited  by the large vulnerability period of a packet.</a:t>
            </a:r>
          </a:p>
          <a:p>
            <a:pPr marL="457200" indent="-457200">
              <a:buFont typeface="Arial" panose="020B0604020202020204" pitchFamily="34" charset="0"/>
              <a:buChar char="•"/>
            </a:pPr>
            <a:r>
              <a:rPr lang="en-US" sz="3000" dirty="0">
                <a:latin typeface="Comic Sans MS" pitchFamily="66" charset="0"/>
              </a:rPr>
              <a:t>By listening before transmitting, stations try to  reduce the vulnerability period to one propagation delay.</a:t>
            </a:r>
          </a:p>
          <a:p>
            <a:pPr marL="457200" indent="-457200">
              <a:buFont typeface="Arial" panose="020B0604020202020204" pitchFamily="34" charset="0"/>
              <a:buChar char="•"/>
            </a:pPr>
            <a:r>
              <a:rPr lang="en-US" sz="3000" dirty="0">
                <a:latin typeface="Comic Sans MS" pitchFamily="66" charset="0"/>
              </a:rPr>
              <a:t>This is the basis of CSMA (</a:t>
            </a:r>
            <a:r>
              <a:rPr lang="en-US" sz="3000" dirty="0" err="1">
                <a:latin typeface="Comic Sans MS" pitchFamily="66" charset="0"/>
              </a:rPr>
              <a:t>Kleinrock</a:t>
            </a:r>
            <a:r>
              <a:rPr lang="en-US" sz="3000" dirty="0">
                <a:latin typeface="Comic Sans MS" pitchFamily="66" charset="0"/>
              </a:rPr>
              <a:t> and </a:t>
            </a:r>
            <a:r>
              <a:rPr lang="en-US" sz="3000" dirty="0" err="1">
                <a:latin typeface="Comic Sans MS" pitchFamily="66" charset="0"/>
              </a:rPr>
              <a:t>Tobagi</a:t>
            </a:r>
            <a:r>
              <a:rPr lang="en-US" sz="3000" dirty="0">
                <a:latin typeface="Comic Sans MS" pitchFamily="66" charset="0"/>
              </a:rPr>
              <a:t>, UCLA, 1975)</a:t>
            </a:r>
          </a:p>
          <a:p>
            <a:pPr marL="457200" indent="-457200">
              <a:buFont typeface="Arial" panose="020B0604020202020204" pitchFamily="34" charset="0"/>
              <a:buChar char="•"/>
            </a:pPr>
            <a:r>
              <a:rPr lang="en-US" sz="3000" dirty="0">
                <a:latin typeface="Comic Sans MS" pitchFamily="66" charset="0"/>
              </a:rPr>
              <a:t>Same assumptions made for ALOHA are made now for CSMA. </a:t>
            </a:r>
          </a:p>
          <a:p>
            <a:endParaRPr lang="en-US" dirty="0"/>
          </a:p>
        </p:txBody>
      </p:sp>
      <p:sp>
        <p:nvSpPr>
          <p:cNvPr id="2" name="Title 1"/>
          <p:cNvSpPr>
            <a:spLocks noGrp="1"/>
          </p:cNvSpPr>
          <p:nvPr>
            <p:ph type="title" idx="4294967295"/>
          </p:nvPr>
        </p:nvSpPr>
        <p:spPr>
          <a:xfrm>
            <a:off x="685800" y="274638"/>
            <a:ext cx="8458200" cy="1143000"/>
          </a:xfrm>
        </p:spPr>
        <p:txBody>
          <a:bodyPr>
            <a:noAutofit/>
          </a:bodyPr>
          <a:lstStyle/>
          <a:p>
            <a:r>
              <a:rPr lang="en-US" sz="3600" b="1" dirty="0">
                <a:solidFill>
                  <a:srgbClr val="002060"/>
                </a:solidFill>
                <a:latin typeface="Comic Sans MS" pitchFamily="66" charset="0"/>
              </a:rPr>
              <a:t>Carrier Sense Multiple Access (CSMA)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166018"/>
            <a:ext cx="8229600" cy="4525963"/>
          </a:xfrm>
        </p:spPr>
        <p:txBody>
          <a:bodyPr>
            <a:noAutofit/>
          </a:bodyPr>
          <a:lstStyle/>
          <a:p>
            <a:pPr>
              <a:buFont typeface="Arial" panose="020B0604020202020204" pitchFamily="34" charset="0"/>
              <a:buChar char="•"/>
            </a:pPr>
            <a:r>
              <a:rPr lang="en-US" sz="2400" dirty="0">
                <a:latin typeface="Comic Sans MS" pitchFamily="66" charset="0"/>
              </a:rPr>
              <a:t> Invented to minimize collisions and increase the performance</a:t>
            </a:r>
          </a:p>
          <a:p>
            <a:pPr>
              <a:buFont typeface="Arial" panose="020B0604020202020204" pitchFamily="34" charset="0"/>
              <a:buChar char="•"/>
            </a:pPr>
            <a:r>
              <a:rPr lang="en-US" sz="2400" dirty="0">
                <a:latin typeface="Comic Sans MS" pitchFamily="66" charset="0"/>
              </a:rPr>
              <a:t> A station now “follows” the activity of other stations</a:t>
            </a:r>
          </a:p>
          <a:p>
            <a:pPr>
              <a:buFont typeface="Arial" panose="020B0604020202020204" pitchFamily="34" charset="0"/>
              <a:buChar char="•"/>
            </a:pPr>
            <a:r>
              <a:rPr lang="en-US" sz="2400" dirty="0">
                <a:latin typeface="Comic Sans MS" pitchFamily="66" charset="0"/>
              </a:rPr>
              <a:t> Simple rules for a polite human conversation</a:t>
            </a:r>
          </a:p>
          <a:p>
            <a:pPr lvl="1"/>
            <a:r>
              <a:rPr lang="en-US" sz="2400" dirty="0">
                <a:latin typeface="Comic Sans MS" pitchFamily="66" charset="0"/>
              </a:rPr>
              <a:t> Listen before talking</a:t>
            </a:r>
          </a:p>
          <a:p>
            <a:pPr lvl="1"/>
            <a:r>
              <a:rPr lang="en-US" sz="2400" dirty="0">
                <a:latin typeface="Comic Sans MS" pitchFamily="66" charset="0"/>
              </a:rPr>
              <a:t> If someone else begins talking at the same time as you, stop talking</a:t>
            </a:r>
          </a:p>
          <a:p>
            <a:pPr marL="0" indent="0"/>
            <a:r>
              <a:rPr lang="en-US" sz="2400" b="1" dirty="0">
                <a:solidFill>
                  <a:srgbClr val="7030A0"/>
                </a:solidFill>
                <a:latin typeface="Comic Sans MS" pitchFamily="66" charset="0"/>
              </a:rPr>
              <a:t>CSMA:</a:t>
            </a:r>
          </a:p>
          <a:p>
            <a:pPr>
              <a:buFont typeface="Arial" panose="020B0604020202020204" pitchFamily="34" charset="0"/>
              <a:buChar char="•"/>
            </a:pPr>
            <a:r>
              <a:rPr lang="en-US" sz="2400" dirty="0">
                <a:latin typeface="Comic Sans MS" pitchFamily="66" charset="0"/>
              </a:rPr>
              <a:t> A node should not send if another node is already sending → </a:t>
            </a:r>
            <a:r>
              <a:rPr lang="en-US" sz="2400" dirty="0">
                <a:solidFill>
                  <a:srgbClr val="C00000"/>
                </a:solidFill>
                <a:latin typeface="Comic Sans MS" pitchFamily="66" charset="0"/>
              </a:rPr>
              <a:t>carrier sensing</a:t>
            </a:r>
          </a:p>
          <a:p>
            <a:pPr marL="0" indent="0"/>
            <a:r>
              <a:rPr lang="en-US" sz="2400" b="1" dirty="0">
                <a:solidFill>
                  <a:srgbClr val="7030A0"/>
                </a:solidFill>
                <a:latin typeface="Comic Sans MS" pitchFamily="66" charset="0"/>
              </a:rPr>
              <a:t>CD (collision detection):</a:t>
            </a:r>
          </a:p>
          <a:p>
            <a:pPr>
              <a:buFont typeface="Arial" panose="020B0604020202020204" pitchFamily="34" charset="0"/>
              <a:buChar char="•"/>
            </a:pPr>
            <a:r>
              <a:rPr lang="en-US" sz="2400" dirty="0">
                <a:latin typeface="Comic Sans MS" pitchFamily="66" charset="0"/>
              </a:rPr>
              <a:t> A node should stop transmission if there is interference → collision detection</a:t>
            </a:r>
          </a:p>
        </p:txBody>
      </p:sp>
      <p:sp>
        <p:nvSpPr>
          <p:cNvPr id="2" name="Title 1"/>
          <p:cNvSpPr>
            <a:spLocks noGrp="1"/>
          </p:cNvSpPr>
          <p:nvPr>
            <p:ph type="title" idx="4294967295"/>
          </p:nvPr>
        </p:nvSpPr>
        <p:spPr>
          <a:xfrm>
            <a:off x="0" y="274638"/>
            <a:ext cx="8763000" cy="1143000"/>
          </a:xfrm>
        </p:spPr>
        <p:txBody>
          <a:bodyPr>
            <a:noAutofit/>
          </a:bodyPr>
          <a:lstStyle/>
          <a:p>
            <a:r>
              <a:rPr lang="en-US" sz="3600" b="1" dirty="0">
                <a:solidFill>
                  <a:srgbClr val="002060"/>
                </a:solidFill>
                <a:latin typeface="Comic Sans MS" pitchFamily="66" charset="0"/>
              </a:rPr>
              <a:t>Carrier Sense Multiple Access (CSMA)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75367E5C-DE63-4F94-BB49-14FDF66E510E}"/>
              </a:ext>
            </a:extLst>
          </p:cNvPr>
          <p:cNvSpPr>
            <a:spLocks noGrp="1"/>
          </p:cNvSpPr>
          <p:nvPr>
            <p:ph idx="1"/>
          </p:nvPr>
        </p:nvSpPr>
        <p:spPr/>
        <p:txBody>
          <a:bodyPr/>
          <a:lstStyle/>
          <a:p>
            <a:pPr algn="ctr" fontAlgn="base">
              <a:spcAft>
                <a:spcPct val="0"/>
              </a:spcAft>
            </a:pPr>
            <a:r>
              <a:rPr lang="en-US" altLang="en-US" sz="4800" b="1">
                <a:solidFill>
                  <a:srgbClr val="CC0066"/>
                </a:solidFill>
                <a:latin typeface="Aharoni" panose="02010803020104030203" pitchFamily="2" charset="-79"/>
                <a:cs typeface="Aharoni" panose="02010803020104030203" pitchFamily="2" charset="-79"/>
              </a:rPr>
              <a:t>Data Link Layer</a:t>
            </a:r>
          </a:p>
        </p:txBody>
      </p:sp>
      <p:sp>
        <p:nvSpPr>
          <p:cNvPr id="2" name="Content Placeholder 1">
            <a:extLst>
              <a:ext uri="{FF2B5EF4-FFF2-40B4-BE49-F238E27FC236}">
                <a16:creationId xmlns:a16="http://schemas.microsoft.com/office/drawing/2014/main" id="{18C4F855-CF2E-487A-B993-AF777EB6E21C}"/>
              </a:ext>
            </a:extLst>
          </p:cNvPr>
          <p:cNvSpPr>
            <a:spLocks noGrp="1"/>
          </p:cNvSpPr>
          <p:nvPr>
            <p:ph sz="quarter" idx="10"/>
          </p:nvPr>
        </p:nvSpPr>
        <p:spPr/>
        <p:txBody>
          <a:bodyPr/>
          <a:lstStyle/>
          <a:p>
            <a:endParaRPr lang="en-US"/>
          </a:p>
        </p:txBody>
      </p:sp>
      <p:cxnSp>
        <p:nvCxnSpPr>
          <p:cNvPr id="6" name="Straight Connector 5">
            <a:extLst>
              <a:ext uri="{FF2B5EF4-FFF2-40B4-BE49-F238E27FC236}">
                <a16:creationId xmlns:a16="http://schemas.microsoft.com/office/drawing/2014/main" id="{200087E6-B3C0-4F19-9A6D-4BF10314817F}"/>
              </a:ext>
            </a:extLst>
          </p:cNvPr>
          <p:cNvCxnSpPr/>
          <p:nvPr/>
        </p:nvCxnSpPr>
        <p:spPr>
          <a:xfrm>
            <a:off x="0" y="6629400"/>
            <a:ext cx="9144000" cy="1588"/>
          </a:xfrm>
          <a:prstGeom prst="line">
            <a:avLst/>
          </a:prstGeom>
          <a:ln w="38100">
            <a:solidFill>
              <a:srgbClr val="00B05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latin typeface="Comic Sans MS" pitchFamily="66" charset="0"/>
              </a:rPr>
              <a:t>1. Constant length packets</a:t>
            </a:r>
          </a:p>
          <a:p>
            <a:pPr>
              <a:buNone/>
            </a:pPr>
            <a:r>
              <a:rPr lang="en-US" dirty="0">
                <a:latin typeface="Comic Sans MS" pitchFamily="66" charset="0"/>
              </a:rPr>
              <a:t>2. No errors, except those caused by collisions</a:t>
            </a:r>
            <a:endParaRPr lang="en-US" i="1" dirty="0">
              <a:latin typeface="Comic Sans MS" pitchFamily="66" charset="0"/>
            </a:endParaRPr>
          </a:p>
          <a:p>
            <a:pPr>
              <a:buNone/>
            </a:pPr>
            <a:r>
              <a:rPr lang="en-US" dirty="0">
                <a:latin typeface="Comic Sans MS" pitchFamily="66" charset="0"/>
              </a:rPr>
              <a:t>3. Each host can sense the transmissions of all other hosts</a:t>
            </a:r>
          </a:p>
          <a:p>
            <a:pPr>
              <a:buNone/>
            </a:pPr>
            <a:r>
              <a:rPr lang="en-US" dirty="0">
                <a:latin typeface="Comic Sans MS" pitchFamily="66" charset="0"/>
              </a:rPr>
              <a:t>4. The propagation delay is small compared to the transmission time</a:t>
            </a:r>
          </a:p>
        </p:txBody>
      </p:sp>
      <p:sp>
        <p:nvSpPr>
          <p:cNvPr id="2" name="Title 1"/>
          <p:cNvSpPr>
            <a:spLocks noGrp="1"/>
          </p:cNvSpPr>
          <p:nvPr>
            <p:ph type="title" idx="4294967295"/>
          </p:nvPr>
        </p:nvSpPr>
        <p:spPr>
          <a:xfrm>
            <a:off x="-304800" y="152400"/>
            <a:ext cx="8610600" cy="1143000"/>
          </a:xfrm>
        </p:spPr>
        <p:txBody>
          <a:bodyPr>
            <a:normAutofit/>
          </a:bodyPr>
          <a:lstStyle/>
          <a:p>
            <a:r>
              <a:rPr lang="en-US" sz="3600" b="1" dirty="0">
                <a:solidFill>
                  <a:srgbClr val="002060"/>
                </a:solidFill>
                <a:latin typeface="Comic Sans MS" pitchFamily="66" charset="0"/>
              </a:rPr>
              <a:t>Assumptions with CSMA Networks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6C70E4-34D5-4306-83F9-B5293662A412}"/>
              </a:ext>
            </a:extLst>
          </p:cNvPr>
          <p:cNvSpPr>
            <a:spLocks noGrp="1"/>
          </p:cNvSpPr>
          <p:nvPr>
            <p:ph idx="1"/>
          </p:nvPr>
        </p:nvSpPr>
        <p:spPr/>
        <p:txBody>
          <a:bodyPr/>
          <a:lstStyle/>
          <a:p>
            <a:endParaRPr lang="en-US"/>
          </a:p>
        </p:txBody>
      </p:sp>
      <p:sp>
        <p:nvSpPr>
          <p:cNvPr id="4" name="Slide Number Placeholder 4"/>
          <p:cNvSpPr>
            <a:spLocks noGrp="1"/>
          </p:cNvSpPr>
          <p:nvPr>
            <p:ph type="sldNum" sz="quarter" idx="4294967295"/>
          </p:nvPr>
        </p:nvSpPr>
        <p:spPr>
          <a:xfrm>
            <a:off x="7010400" y="6356350"/>
            <a:ext cx="2133600" cy="365125"/>
          </a:xfrm>
        </p:spPr>
        <p:txBody>
          <a:bodyPr/>
          <a:lstStyle/>
          <a:p>
            <a:pPr>
              <a:defRPr/>
            </a:pPr>
            <a:fld id="{A50E22EC-B6F3-43D3-A156-26773A8E91AC}" type="slidenum">
              <a:rPr lang="en-US"/>
              <a:pPr>
                <a:defRPr/>
              </a:pPr>
              <a:t>21</a:t>
            </a:fld>
            <a:endParaRPr lang="en-US"/>
          </a:p>
        </p:txBody>
      </p:sp>
      <p:sp>
        <p:nvSpPr>
          <p:cNvPr id="517122" name="Rectangle 2"/>
          <p:cNvSpPr>
            <a:spLocks noGrp="1" noChangeArrowheads="1"/>
          </p:cNvSpPr>
          <p:nvPr>
            <p:ph type="title" idx="4294967295"/>
          </p:nvPr>
        </p:nvSpPr>
        <p:spPr>
          <a:xfrm>
            <a:off x="0" y="0"/>
            <a:ext cx="8229600" cy="1143000"/>
          </a:xfrm>
        </p:spPr>
        <p:txBody>
          <a:bodyPr/>
          <a:lstStyle/>
          <a:p>
            <a:pPr eaLnBrk="1" hangingPunct="1">
              <a:defRPr/>
            </a:pPr>
            <a:r>
              <a:rPr lang="en-US" b="1" dirty="0">
                <a:solidFill>
                  <a:srgbClr val="002060"/>
                </a:solidFill>
                <a:latin typeface="Comic Sans MS" pitchFamily="66" charset="0"/>
              </a:rPr>
              <a:t>Collision in CSMA</a:t>
            </a:r>
          </a:p>
        </p:txBody>
      </p:sp>
      <p:pic>
        <p:nvPicPr>
          <p:cNvPr id="21508" name="Picture 4"/>
          <p:cNvPicPr>
            <a:picLocks noChangeAspect="1" noChangeArrowheads="1"/>
          </p:cNvPicPr>
          <p:nvPr/>
        </p:nvPicPr>
        <p:blipFill>
          <a:blip r:embed="rId2" cstate="print"/>
          <a:srcRect/>
          <a:stretch>
            <a:fillRect/>
          </a:stretch>
        </p:blipFill>
        <p:spPr bwMode="auto">
          <a:xfrm>
            <a:off x="0" y="914400"/>
            <a:ext cx="7880350" cy="5078412"/>
          </a:xfrm>
          <a:prstGeom prst="rect">
            <a:avLst/>
          </a:prstGeom>
          <a:noFill/>
          <a:ln w="9525">
            <a:noFill/>
            <a:miter lim="800000"/>
            <a:headEnd/>
            <a:tailEnd/>
          </a:ln>
        </p:spPr>
      </p:pic>
      <p:sp>
        <p:nvSpPr>
          <p:cNvPr id="21509" name="TextBox 4"/>
          <p:cNvSpPr txBox="1">
            <a:spLocks noChangeArrowheads="1"/>
          </p:cNvSpPr>
          <p:nvPr/>
        </p:nvSpPr>
        <p:spPr bwMode="auto">
          <a:xfrm>
            <a:off x="0" y="2819400"/>
            <a:ext cx="320675" cy="369887"/>
          </a:xfrm>
          <a:prstGeom prst="rect">
            <a:avLst/>
          </a:prstGeom>
          <a:solidFill>
            <a:srgbClr val="FFFFFF"/>
          </a:solidFill>
          <a:ln w="9525">
            <a:noFill/>
            <a:miter lim="800000"/>
            <a:headEnd/>
            <a:tailEnd/>
          </a:ln>
        </p:spPr>
        <p:txBody>
          <a:bodyPr wrap="none">
            <a:spAutoFit/>
          </a:bodyPr>
          <a:lstStyle/>
          <a:p>
            <a:r>
              <a:rPr lang="en-US" dirty="0"/>
              <a:t>B</a:t>
            </a:r>
          </a:p>
        </p:txBody>
      </p:sp>
      <p:sp>
        <p:nvSpPr>
          <p:cNvPr id="21510" name="TextBox 5"/>
          <p:cNvSpPr txBox="1">
            <a:spLocks noChangeArrowheads="1"/>
          </p:cNvSpPr>
          <p:nvPr/>
        </p:nvSpPr>
        <p:spPr bwMode="auto">
          <a:xfrm>
            <a:off x="2743200" y="5421312"/>
            <a:ext cx="322263" cy="369888"/>
          </a:xfrm>
          <a:prstGeom prst="rect">
            <a:avLst/>
          </a:prstGeom>
          <a:solidFill>
            <a:srgbClr val="FFFFFF"/>
          </a:solidFill>
          <a:ln w="9525">
            <a:noFill/>
            <a:miter lim="800000"/>
            <a:headEnd/>
            <a:tailEnd/>
          </a:ln>
        </p:spPr>
        <p:txBody>
          <a:bodyPr wrap="none">
            <a:spAutoFit/>
          </a:bodyPr>
          <a:lstStyle/>
          <a:p>
            <a:r>
              <a:rPr lang="en-US" dirty="0"/>
              <a: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621B43-1E48-4DDB-B0F6-ADBED24E91C1}"/>
              </a:ext>
            </a:extLst>
          </p:cNvPr>
          <p:cNvSpPr>
            <a:spLocks noGrp="1"/>
          </p:cNvSpPr>
          <p:nvPr>
            <p:ph idx="1"/>
          </p:nvPr>
        </p:nvSpPr>
        <p:spPr/>
        <p:txBody>
          <a:bodyPr/>
          <a:lstStyle/>
          <a:p>
            <a:endParaRPr lang="en-US"/>
          </a:p>
        </p:txBody>
      </p:sp>
      <p:sp>
        <p:nvSpPr>
          <p:cNvPr id="4" name="Slide Number Placeholder 4"/>
          <p:cNvSpPr>
            <a:spLocks noGrp="1"/>
          </p:cNvSpPr>
          <p:nvPr>
            <p:ph type="sldNum" sz="quarter" idx="4294967295"/>
          </p:nvPr>
        </p:nvSpPr>
        <p:spPr>
          <a:xfrm>
            <a:off x="7010400" y="6356350"/>
            <a:ext cx="2133600" cy="365125"/>
          </a:xfrm>
        </p:spPr>
        <p:txBody>
          <a:bodyPr/>
          <a:lstStyle/>
          <a:p>
            <a:pPr>
              <a:defRPr/>
            </a:pPr>
            <a:fld id="{E64C2169-E018-4A8B-B0F2-E2534B15468F}" type="slidenum">
              <a:rPr lang="en-US"/>
              <a:pPr>
                <a:defRPr/>
              </a:pPr>
              <a:t>22</a:t>
            </a:fld>
            <a:endParaRPr lang="en-US"/>
          </a:p>
        </p:txBody>
      </p:sp>
      <p:sp>
        <p:nvSpPr>
          <p:cNvPr id="516098" name="Rectangle 2"/>
          <p:cNvSpPr>
            <a:spLocks noGrp="1" noChangeArrowheads="1"/>
          </p:cNvSpPr>
          <p:nvPr>
            <p:ph type="title" idx="4294967295"/>
          </p:nvPr>
        </p:nvSpPr>
        <p:spPr>
          <a:xfrm>
            <a:off x="0" y="274638"/>
            <a:ext cx="8229600" cy="1143000"/>
          </a:xfrm>
        </p:spPr>
        <p:txBody>
          <a:bodyPr/>
          <a:lstStyle/>
          <a:p>
            <a:pPr eaLnBrk="1" hangingPunct="1">
              <a:defRPr/>
            </a:pPr>
            <a:r>
              <a:rPr lang="en-US" dirty="0">
                <a:solidFill>
                  <a:srgbClr val="002060"/>
                </a:solidFill>
                <a:latin typeface="Comic Sans MS" pitchFamily="66" charset="0"/>
              </a:rPr>
              <a:t>CSMA: Vulnerable Time</a:t>
            </a:r>
          </a:p>
        </p:txBody>
      </p:sp>
      <p:pic>
        <p:nvPicPr>
          <p:cNvPr id="22532" name="Picture 4"/>
          <p:cNvPicPr>
            <a:picLocks noChangeAspect="1" noChangeArrowheads="1"/>
          </p:cNvPicPr>
          <p:nvPr/>
        </p:nvPicPr>
        <p:blipFill>
          <a:blip r:embed="rId2" cstate="print"/>
          <a:srcRect/>
          <a:stretch>
            <a:fillRect/>
          </a:stretch>
        </p:blipFill>
        <p:spPr bwMode="auto">
          <a:xfrm>
            <a:off x="484556" y="1676400"/>
            <a:ext cx="8430844" cy="4191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idx="1"/>
          </p:nvPr>
        </p:nvSpPr>
        <p:spPr/>
        <p:txBody>
          <a:bodyPr/>
          <a:lstStyle/>
          <a:p>
            <a:pPr marL="0" indent="0" eaLnBrk="1" hangingPunct="1">
              <a:defRPr/>
            </a:pPr>
            <a:r>
              <a:rPr lang="en-US" sz="2800" dirty="0">
                <a:latin typeface="Comic Sans MS" pitchFamily="66" charset="0"/>
              </a:rPr>
              <a:t>What a station does when channel is idle or busy</a:t>
            </a:r>
          </a:p>
          <a:p>
            <a:pPr marL="514350" indent="-514350" eaLnBrk="1" hangingPunct="1">
              <a:buFont typeface="Arial" panose="020B0604020202020204" pitchFamily="34" charset="0"/>
              <a:buChar char="•"/>
              <a:defRPr/>
            </a:pPr>
            <a:endParaRPr lang="en-US" sz="2800" dirty="0">
              <a:latin typeface="Comic Sans MS" pitchFamily="66" charset="0"/>
            </a:endParaRPr>
          </a:p>
          <a:p>
            <a:pPr marL="0" indent="0"/>
            <a:r>
              <a:rPr lang="en-US" sz="2800" dirty="0">
                <a:latin typeface="Comic Sans MS" pitchFamily="66" charset="0"/>
              </a:rPr>
              <a:t>There are several types of CSMA protocols:</a:t>
            </a:r>
          </a:p>
          <a:p>
            <a:pPr marL="514350" indent="-514350">
              <a:buFont typeface="Arial" panose="020B0604020202020204" pitchFamily="34" charset="0"/>
              <a:buChar char="•"/>
            </a:pPr>
            <a:r>
              <a:rPr lang="en-US" sz="2800" dirty="0">
                <a:latin typeface="Comic Sans MS" pitchFamily="66" charset="0"/>
              </a:rPr>
              <a:t>1-Persistent CSMA</a:t>
            </a:r>
          </a:p>
          <a:p>
            <a:pPr marL="514350" indent="-514350">
              <a:buFont typeface="Arial" panose="020B0604020202020204" pitchFamily="34" charset="0"/>
              <a:buChar char="•"/>
            </a:pPr>
            <a:r>
              <a:rPr lang="en-US" sz="2800" dirty="0">
                <a:latin typeface="Comic Sans MS" pitchFamily="66" charset="0"/>
              </a:rPr>
              <a:t>Non-Persistent CSMA</a:t>
            </a:r>
          </a:p>
          <a:p>
            <a:pPr marL="514350" indent="-514350">
              <a:buFont typeface="Arial" panose="020B0604020202020204" pitchFamily="34" charset="0"/>
              <a:buChar char="•"/>
            </a:pPr>
            <a:r>
              <a:rPr lang="en-US" sz="2800" dirty="0">
                <a:latin typeface="Comic Sans MS" pitchFamily="66" charset="0"/>
              </a:rPr>
              <a:t> P-Persistent CSMA</a:t>
            </a:r>
          </a:p>
        </p:txBody>
      </p:sp>
      <p:sp>
        <p:nvSpPr>
          <p:cNvPr id="7" name="Slide Number Placeholder 5"/>
          <p:cNvSpPr>
            <a:spLocks noGrp="1"/>
          </p:cNvSpPr>
          <p:nvPr>
            <p:ph type="sldNum" sz="quarter" idx="4294967295"/>
          </p:nvPr>
        </p:nvSpPr>
        <p:spPr>
          <a:xfrm>
            <a:off x="7010400" y="6356350"/>
            <a:ext cx="2133600" cy="365125"/>
          </a:xfrm>
        </p:spPr>
        <p:txBody>
          <a:bodyPr/>
          <a:lstStyle/>
          <a:p>
            <a:pPr>
              <a:defRPr/>
            </a:pPr>
            <a:fld id="{247FD184-AE3C-4138-94A8-ACCD2A36C31A}" type="slidenum">
              <a:rPr lang="en-US"/>
              <a:pPr>
                <a:defRPr/>
              </a:pPr>
              <a:t>23</a:t>
            </a:fld>
            <a:endParaRPr lang="en-US"/>
          </a:p>
        </p:txBody>
      </p:sp>
      <p:sp>
        <p:nvSpPr>
          <p:cNvPr id="521218"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latin typeface="Comic Sans MS" pitchFamily="66" charset="0"/>
              </a:rPr>
              <a:t>Persistence Methods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7010400" y="6356350"/>
            <a:ext cx="2133600" cy="365125"/>
          </a:xfrm>
        </p:spPr>
        <p:txBody>
          <a:bodyPr/>
          <a:lstStyle/>
          <a:p>
            <a:pPr>
              <a:defRPr/>
            </a:pPr>
            <a:fld id="{247FD184-AE3C-4138-94A8-ACCD2A36C31A}" type="slidenum">
              <a:rPr lang="en-US"/>
              <a:pPr>
                <a:defRPr/>
              </a:pPr>
              <a:t>24</a:t>
            </a:fld>
            <a:endParaRPr lang="en-US"/>
          </a:p>
        </p:txBody>
      </p:sp>
      <p:sp>
        <p:nvSpPr>
          <p:cNvPr id="521218"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latin typeface="Comic Sans MS" pitchFamily="66" charset="0"/>
              </a:rPr>
              <a:t>1-Persistence Methods</a:t>
            </a:r>
          </a:p>
        </p:txBody>
      </p:sp>
      <p:pic>
        <p:nvPicPr>
          <p:cNvPr id="23557" name="Picture 4"/>
          <p:cNvPicPr>
            <a:picLocks noChangeAspect="1" noChangeArrowheads="1"/>
          </p:cNvPicPr>
          <p:nvPr/>
        </p:nvPicPr>
        <p:blipFill>
          <a:blip r:embed="rId2" cstate="print"/>
          <a:srcRect b="67673"/>
          <a:stretch>
            <a:fillRect/>
          </a:stretch>
        </p:blipFill>
        <p:spPr bwMode="auto">
          <a:xfrm>
            <a:off x="1828800" y="4495800"/>
            <a:ext cx="5562600" cy="1981200"/>
          </a:xfrm>
          <a:prstGeom prst="rect">
            <a:avLst/>
          </a:prstGeom>
          <a:noFill/>
          <a:ln w="9525">
            <a:noFill/>
            <a:miter lim="800000"/>
            <a:headEnd/>
            <a:tailEnd/>
          </a:ln>
        </p:spPr>
      </p:pic>
      <p:sp>
        <p:nvSpPr>
          <p:cNvPr id="8" name="Rectangle 7"/>
          <p:cNvSpPr/>
          <p:nvPr/>
        </p:nvSpPr>
        <p:spPr>
          <a:xfrm>
            <a:off x="533400" y="1371600"/>
            <a:ext cx="8001000" cy="3046988"/>
          </a:xfrm>
          <a:prstGeom prst="rect">
            <a:avLst/>
          </a:prstGeom>
        </p:spPr>
        <p:txBody>
          <a:bodyPr wrap="square">
            <a:spAutoFit/>
          </a:bodyPr>
          <a:lstStyle/>
          <a:p>
            <a:pPr>
              <a:buFont typeface="Arial" pitchFamily="34" charset="0"/>
              <a:buChar char="•"/>
            </a:pPr>
            <a:r>
              <a:rPr lang="en-US" sz="2400" dirty="0">
                <a:latin typeface="Comic Sans MS" pitchFamily="66" charset="0"/>
              </a:rPr>
              <a:t> </a:t>
            </a:r>
            <a:r>
              <a:rPr lang="en-US" sz="2400" dirty="0">
                <a:solidFill>
                  <a:srgbClr val="7030A0"/>
                </a:solidFill>
                <a:latin typeface="Comic Sans MS" pitchFamily="66" charset="0"/>
              </a:rPr>
              <a:t>Sense the channel.</a:t>
            </a:r>
          </a:p>
          <a:p>
            <a:pPr lvl="1"/>
            <a:r>
              <a:rPr lang="en-US" sz="2400" dirty="0">
                <a:latin typeface="Comic Sans MS" pitchFamily="66" charset="0"/>
              </a:rPr>
              <a:t>– If busy, keep listening to the channel and transmit immediately when the channel becomes idle.</a:t>
            </a:r>
          </a:p>
          <a:p>
            <a:pPr lvl="1"/>
            <a:r>
              <a:rPr lang="en-US" sz="2400" dirty="0">
                <a:latin typeface="Comic Sans MS" pitchFamily="66" charset="0"/>
              </a:rPr>
              <a:t>– If idle, transmit a packet immediately.</a:t>
            </a:r>
          </a:p>
          <a:p>
            <a:pPr>
              <a:buFont typeface="Arial" pitchFamily="34" charset="0"/>
              <a:buChar char="•"/>
            </a:pPr>
            <a:r>
              <a:rPr lang="en-US" sz="2400" dirty="0">
                <a:latin typeface="Comic Sans MS" pitchFamily="66" charset="0"/>
              </a:rPr>
              <a:t> </a:t>
            </a:r>
            <a:r>
              <a:rPr lang="en-US" sz="2400" dirty="0">
                <a:solidFill>
                  <a:srgbClr val="7030A0"/>
                </a:solidFill>
                <a:latin typeface="Comic Sans MS" pitchFamily="66" charset="0"/>
              </a:rPr>
              <a:t>If collision occurs,</a:t>
            </a:r>
          </a:p>
          <a:p>
            <a:pPr lvl="1"/>
            <a:r>
              <a:rPr lang="en-US" sz="2400" dirty="0">
                <a:latin typeface="Comic Sans MS" pitchFamily="66" charset="0"/>
              </a:rPr>
              <a:t>– Wait a random amount of time and start over again.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7010400" y="6356350"/>
            <a:ext cx="2133600" cy="365125"/>
          </a:xfrm>
        </p:spPr>
        <p:txBody>
          <a:bodyPr/>
          <a:lstStyle/>
          <a:p>
            <a:pPr>
              <a:defRPr/>
            </a:pPr>
            <a:fld id="{247FD184-AE3C-4138-94A8-ACCD2A36C31A}" type="slidenum">
              <a:rPr lang="en-US"/>
              <a:pPr>
                <a:defRPr/>
              </a:pPr>
              <a:t>25</a:t>
            </a:fld>
            <a:endParaRPr lang="en-US"/>
          </a:p>
        </p:txBody>
      </p:sp>
      <p:sp>
        <p:nvSpPr>
          <p:cNvPr id="521218"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latin typeface="Comic Sans MS" pitchFamily="66" charset="0"/>
              </a:rPr>
              <a:t>Non-Persistence Methods</a:t>
            </a:r>
          </a:p>
        </p:txBody>
      </p:sp>
      <p:sp>
        <p:nvSpPr>
          <p:cNvPr id="8" name="Rectangle 7"/>
          <p:cNvSpPr/>
          <p:nvPr/>
        </p:nvSpPr>
        <p:spPr>
          <a:xfrm>
            <a:off x="533400" y="1371600"/>
            <a:ext cx="8001000" cy="2677656"/>
          </a:xfrm>
          <a:prstGeom prst="rect">
            <a:avLst/>
          </a:prstGeom>
        </p:spPr>
        <p:txBody>
          <a:bodyPr wrap="square">
            <a:spAutoFit/>
          </a:bodyPr>
          <a:lstStyle/>
          <a:p>
            <a:r>
              <a:rPr lang="en-US" sz="2400" dirty="0">
                <a:solidFill>
                  <a:srgbClr val="7030A0"/>
                </a:solidFill>
              </a:rPr>
              <a:t>• </a:t>
            </a:r>
            <a:r>
              <a:rPr lang="en-US" sz="2400" dirty="0">
                <a:solidFill>
                  <a:srgbClr val="7030A0"/>
                </a:solidFill>
                <a:latin typeface="Comic Sans MS" pitchFamily="66" charset="0"/>
              </a:rPr>
              <a:t>Sense the channel</a:t>
            </a:r>
            <a:r>
              <a:rPr lang="en-US" sz="2400" dirty="0">
                <a:latin typeface="Comic Sans MS" pitchFamily="66" charset="0"/>
              </a:rPr>
              <a:t>.</a:t>
            </a:r>
          </a:p>
          <a:p>
            <a:pPr lvl="1"/>
            <a:r>
              <a:rPr lang="en-US" sz="2400" dirty="0">
                <a:latin typeface="Comic Sans MS" pitchFamily="66" charset="0"/>
              </a:rPr>
              <a:t>– If busy, wait a random amount of time and sense the channel again</a:t>
            </a:r>
          </a:p>
          <a:p>
            <a:pPr lvl="1"/>
            <a:r>
              <a:rPr lang="en-US" sz="2400" dirty="0">
                <a:latin typeface="Comic Sans MS" pitchFamily="66" charset="0"/>
              </a:rPr>
              <a:t>– If idle, transmit a packet immediately</a:t>
            </a:r>
          </a:p>
          <a:p>
            <a:pPr>
              <a:buFont typeface="Arial" pitchFamily="34" charset="0"/>
              <a:buChar char="•"/>
            </a:pPr>
            <a:r>
              <a:rPr lang="en-US" sz="2400" dirty="0">
                <a:solidFill>
                  <a:srgbClr val="7030A0"/>
                </a:solidFill>
                <a:latin typeface="Comic Sans MS" pitchFamily="66" charset="0"/>
              </a:rPr>
              <a:t> If collision occurs</a:t>
            </a:r>
          </a:p>
          <a:p>
            <a:pPr lvl="1"/>
            <a:r>
              <a:rPr lang="en-US" sz="2400" dirty="0">
                <a:latin typeface="Comic Sans MS" pitchFamily="66" charset="0"/>
              </a:rPr>
              <a:t>– wait a random amount of time and start all over again</a:t>
            </a:r>
          </a:p>
        </p:txBody>
      </p:sp>
      <p:pic>
        <p:nvPicPr>
          <p:cNvPr id="9" name="Picture 5"/>
          <p:cNvPicPr>
            <a:picLocks noChangeAspect="1" noChangeArrowheads="1"/>
          </p:cNvPicPr>
          <p:nvPr/>
        </p:nvPicPr>
        <p:blipFill>
          <a:blip r:embed="rId3" cstate="print"/>
          <a:srcRect t="33734" b="33939"/>
          <a:stretch>
            <a:fillRect/>
          </a:stretch>
        </p:blipFill>
        <p:spPr bwMode="auto">
          <a:xfrm>
            <a:off x="1295400" y="4267200"/>
            <a:ext cx="6096000" cy="2133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7010400" y="6356350"/>
            <a:ext cx="2133600" cy="365125"/>
          </a:xfrm>
        </p:spPr>
        <p:txBody>
          <a:bodyPr/>
          <a:lstStyle/>
          <a:p>
            <a:pPr>
              <a:defRPr/>
            </a:pPr>
            <a:fld id="{247FD184-AE3C-4138-94A8-ACCD2A36C31A}" type="slidenum">
              <a:rPr lang="en-US"/>
              <a:pPr>
                <a:defRPr/>
              </a:pPr>
              <a:t>26</a:t>
            </a:fld>
            <a:endParaRPr lang="en-US"/>
          </a:p>
        </p:txBody>
      </p:sp>
      <p:sp>
        <p:nvSpPr>
          <p:cNvPr id="521218" name="Rectangle 2"/>
          <p:cNvSpPr>
            <a:spLocks noGrp="1" noChangeArrowheads="1"/>
          </p:cNvSpPr>
          <p:nvPr>
            <p:ph type="title" idx="4294967295"/>
          </p:nvPr>
        </p:nvSpPr>
        <p:spPr>
          <a:xfrm>
            <a:off x="0" y="304800"/>
            <a:ext cx="8229600" cy="563563"/>
          </a:xfrm>
        </p:spPr>
        <p:txBody>
          <a:bodyPr>
            <a:normAutofit fontScale="90000"/>
          </a:bodyPr>
          <a:lstStyle/>
          <a:p>
            <a:pPr eaLnBrk="1" hangingPunct="1">
              <a:defRPr/>
            </a:pPr>
            <a:r>
              <a:rPr lang="en-US" b="1" dirty="0">
                <a:solidFill>
                  <a:srgbClr val="002060"/>
                </a:solidFill>
                <a:latin typeface="Comic Sans MS" pitchFamily="66" charset="0"/>
              </a:rPr>
              <a:t>P-Persistence Methods</a:t>
            </a:r>
          </a:p>
        </p:txBody>
      </p:sp>
      <p:sp>
        <p:nvSpPr>
          <p:cNvPr id="8" name="Rectangle 7"/>
          <p:cNvSpPr/>
          <p:nvPr/>
        </p:nvSpPr>
        <p:spPr>
          <a:xfrm>
            <a:off x="381000" y="1219200"/>
            <a:ext cx="8534400" cy="3970318"/>
          </a:xfrm>
          <a:prstGeom prst="rect">
            <a:avLst/>
          </a:prstGeom>
        </p:spPr>
        <p:txBody>
          <a:bodyPr wrap="square">
            <a:spAutoFit/>
          </a:bodyPr>
          <a:lstStyle/>
          <a:p>
            <a:pPr algn="just"/>
            <a:r>
              <a:rPr lang="en-US" sz="2800" dirty="0">
                <a:latin typeface="Comic Sans MS" pitchFamily="66" charset="0"/>
              </a:rPr>
              <a:t>• Optimal strategy: use P-Persistent CSMA</a:t>
            </a:r>
          </a:p>
          <a:p>
            <a:pPr algn="just"/>
            <a:r>
              <a:rPr lang="en-US" sz="2800" dirty="0">
                <a:latin typeface="Comic Sans MS" pitchFamily="66" charset="0"/>
              </a:rPr>
              <a:t>• Assume channels are slotted</a:t>
            </a:r>
          </a:p>
          <a:p>
            <a:pPr algn="just"/>
            <a:r>
              <a:rPr lang="en-US" sz="2800" dirty="0">
                <a:latin typeface="Comic Sans MS" pitchFamily="66" charset="0"/>
              </a:rPr>
              <a:t>• One slot = contention period (i.e., one round trip propagation delay)</a:t>
            </a:r>
          </a:p>
          <a:p>
            <a:pPr algn="just"/>
            <a:r>
              <a:rPr lang="en-US" sz="2800" dirty="0">
                <a:latin typeface="Comic Sans MS" pitchFamily="66" charset="0"/>
              </a:rPr>
              <a:t>• This method is used when channel has time slots such that the time slot duration is equal to or greater than the maximum propagation delay time. </a:t>
            </a:r>
          </a:p>
          <a:p>
            <a:endParaRPr lang="en-US" sz="2800" dirty="0">
              <a:latin typeface="Comic Sans MS" pitchFamily="66"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4294967295"/>
          </p:nvPr>
        </p:nvSpPr>
        <p:spPr>
          <a:xfrm>
            <a:off x="7010400" y="6356350"/>
            <a:ext cx="2133600" cy="365125"/>
          </a:xfrm>
        </p:spPr>
        <p:txBody>
          <a:bodyPr/>
          <a:lstStyle/>
          <a:p>
            <a:pPr>
              <a:defRPr/>
            </a:pPr>
            <a:fld id="{247FD184-AE3C-4138-94A8-ACCD2A36C31A}" type="slidenum">
              <a:rPr lang="en-US"/>
              <a:pPr>
                <a:defRPr/>
              </a:pPr>
              <a:t>27</a:t>
            </a:fld>
            <a:endParaRPr lang="en-US"/>
          </a:p>
        </p:txBody>
      </p:sp>
      <p:sp>
        <p:nvSpPr>
          <p:cNvPr id="521218" name="Rectangle 2"/>
          <p:cNvSpPr>
            <a:spLocks noGrp="1" noChangeArrowheads="1"/>
          </p:cNvSpPr>
          <p:nvPr>
            <p:ph type="title" idx="4294967295"/>
          </p:nvPr>
        </p:nvSpPr>
        <p:spPr>
          <a:xfrm>
            <a:off x="0" y="0"/>
            <a:ext cx="8229600" cy="563563"/>
          </a:xfrm>
        </p:spPr>
        <p:txBody>
          <a:bodyPr>
            <a:normAutofit fontScale="90000"/>
          </a:bodyPr>
          <a:lstStyle/>
          <a:p>
            <a:pPr eaLnBrk="1" hangingPunct="1">
              <a:defRPr/>
            </a:pPr>
            <a:r>
              <a:rPr lang="en-US" b="1" dirty="0">
                <a:solidFill>
                  <a:srgbClr val="002060"/>
                </a:solidFill>
                <a:latin typeface="Comic Sans MS" pitchFamily="66" charset="0"/>
              </a:rPr>
              <a:t>P-Persistence Methods</a:t>
            </a:r>
          </a:p>
        </p:txBody>
      </p:sp>
      <p:pic>
        <p:nvPicPr>
          <p:cNvPr id="10" name="Picture 6"/>
          <p:cNvPicPr>
            <a:picLocks noChangeAspect="1" noChangeArrowheads="1"/>
          </p:cNvPicPr>
          <p:nvPr/>
        </p:nvPicPr>
        <p:blipFill>
          <a:blip r:embed="rId3" cstate="print"/>
          <a:srcRect t="67467"/>
          <a:stretch>
            <a:fillRect/>
          </a:stretch>
        </p:blipFill>
        <p:spPr bwMode="auto">
          <a:xfrm>
            <a:off x="2895600" y="4800600"/>
            <a:ext cx="4495800" cy="1556238"/>
          </a:xfrm>
          <a:prstGeom prst="rect">
            <a:avLst/>
          </a:prstGeom>
          <a:noFill/>
          <a:ln w="9525">
            <a:noFill/>
            <a:miter lim="800000"/>
            <a:headEnd/>
            <a:tailEnd/>
          </a:ln>
        </p:spPr>
      </p:pic>
      <p:sp>
        <p:nvSpPr>
          <p:cNvPr id="6" name="Rectangle 5"/>
          <p:cNvSpPr/>
          <p:nvPr/>
        </p:nvSpPr>
        <p:spPr>
          <a:xfrm>
            <a:off x="342900" y="1401763"/>
            <a:ext cx="8458200" cy="3139321"/>
          </a:xfrm>
          <a:prstGeom prst="rect">
            <a:avLst/>
          </a:prstGeom>
        </p:spPr>
        <p:txBody>
          <a:bodyPr wrap="square">
            <a:spAutoFit/>
          </a:bodyPr>
          <a:lstStyle/>
          <a:p>
            <a:r>
              <a:rPr lang="en-US" dirty="0">
                <a:latin typeface="Comic Sans MS" pitchFamily="66" charset="0"/>
              </a:rPr>
              <a:t>• Whenever a station becomes ready to send, it senses the channel. </a:t>
            </a:r>
          </a:p>
          <a:p>
            <a:r>
              <a:rPr lang="en-US" dirty="0">
                <a:latin typeface="Comic Sans MS" pitchFamily="66" charset="0"/>
              </a:rPr>
              <a:t>• If channel is </a:t>
            </a:r>
            <a:r>
              <a:rPr lang="en-US" dirty="0">
                <a:solidFill>
                  <a:srgbClr val="7030A0"/>
                </a:solidFill>
                <a:latin typeface="Comic Sans MS" pitchFamily="66" charset="0"/>
              </a:rPr>
              <a:t>busy</a:t>
            </a:r>
            <a:r>
              <a:rPr lang="en-US" dirty="0">
                <a:latin typeface="Comic Sans MS" pitchFamily="66" charset="0"/>
              </a:rPr>
              <a:t>, station waits until next slot. </a:t>
            </a:r>
          </a:p>
          <a:p>
            <a:r>
              <a:rPr lang="en-US" dirty="0">
                <a:latin typeface="Comic Sans MS" pitchFamily="66" charset="0"/>
              </a:rPr>
              <a:t>• If channel is </a:t>
            </a:r>
            <a:r>
              <a:rPr lang="en-US" dirty="0">
                <a:solidFill>
                  <a:srgbClr val="7030A0"/>
                </a:solidFill>
                <a:latin typeface="Comic Sans MS" pitchFamily="66" charset="0"/>
              </a:rPr>
              <a:t>idle</a:t>
            </a:r>
            <a:r>
              <a:rPr lang="en-US" dirty="0">
                <a:latin typeface="Comic Sans MS" pitchFamily="66" charset="0"/>
              </a:rPr>
              <a:t>, it transmits with a probability</a:t>
            </a:r>
            <a:r>
              <a:rPr lang="en-US" dirty="0">
                <a:solidFill>
                  <a:srgbClr val="7030A0"/>
                </a:solidFill>
                <a:latin typeface="Comic Sans MS" pitchFamily="66" charset="0"/>
              </a:rPr>
              <a:t> p</a:t>
            </a:r>
            <a:r>
              <a:rPr lang="en-US" dirty="0">
                <a:latin typeface="Comic Sans MS" pitchFamily="66" charset="0"/>
              </a:rPr>
              <a:t>. </a:t>
            </a:r>
          </a:p>
          <a:p>
            <a:r>
              <a:rPr lang="en-US" dirty="0">
                <a:latin typeface="Comic Sans MS" pitchFamily="66" charset="0"/>
              </a:rPr>
              <a:t>• With the probability </a:t>
            </a:r>
            <a:r>
              <a:rPr lang="en-US" dirty="0">
                <a:solidFill>
                  <a:srgbClr val="7030A0"/>
                </a:solidFill>
                <a:latin typeface="Comic Sans MS" pitchFamily="66" charset="0"/>
              </a:rPr>
              <a:t>q=l-p</a:t>
            </a:r>
            <a:r>
              <a:rPr lang="en-US" dirty="0">
                <a:latin typeface="Comic Sans MS" pitchFamily="66" charset="0"/>
              </a:rPr>
              <a:t>, the station then waits for the beginning of the next time slot. </a:t>
            </a:r>
          </a:p>
          <a:p>
            <a:r>
              <a:rPr lang="en-US" dirty="0">
                <a:latin typeface="Comic Sans MS" pitchFamily="66" charset="0"/>
              </a:rPr>
              <a:t>• If the next slot is also idle, it either transmits or waits again with probabilities </a:t>
            </a:r>
            <a:r>
              <a:rPr lang="en-US" dirty="0">
                <a:solidFill>
                  <a:srgbClr val="7030A0"/>
                </a:solidFill>
                <a:latin typeface="Comic Sans MS" pitchFamily="66" charset="0"/>
              </a:rPr>
              <a:t>p and q</a:t>
            </a:r>
            <a:r>
              <a:rPr lang="en-US" dirty="0">
                <a:latin typeface="Comic Sans MS" pitchFamily="66" charset="0"/>
              </a:rPr>
              <a:t>. </a:t>
            </a:r>
          </a:p>
          <a:p>
            <a:r>
              <a:rPr lang="en-US" dirty="0">
                <a:latin typeface="Comic Sans MS" pitchFamily="66" charset="0"/>
              </a:rPr>
              <a:t>• This process is repeated till either frame has been transmitted or another station has begun transmitting. </a:t>
            </a:r>
          </a:p>
          <a:p>
            <a:r>
              <a:rPr lang="en-US" dirty="0">
                <a:latin typeface="Comic Sans MS" pitchFamily="66" charset="0"/>
              </a:rPr>
              <a:t>• In case of the transmission by another station, the station acts as though a collision has occurred and it waits a random amount of time and starts again.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7010400" y="6356350"/>
            <a:ext cx="2133600" cy="365125"/>
          </a:xfrm>
        </p:spPr>
        <p:txBody>
          <a:bodyPr/>
          <a:lstStyle/>
          <a:p>
            <a:pPr>
              <a:defRPr/>
            </a:pPr>
            <a:fld id="{34EC92C7-5E5B-40FF-B8C7-85E87EB8C963}" type="slidenum">
              <a:rPr lang="en-US"/>
              <a:pPr>
                <a:defRPr/>
              </a:pPr>
              <a:t>28</a:t>
            </a:fld>
            <a:endParaRPr lang="en-US"/>
          </a:p>
        </p:txBody>
      </p:sp>
      <p:sp>
        <p:nvSpPr>
          <p:cNvPr id="522242" name="Rectangle 2"/>
          <p:cNvSpPr>
            <a:spLocks noGrp="1" noChangeArrowheads="1"/>
          </p:cNvSpPr>
          <p:nvPr>
            <p:ph type="title" idx="4294967295"/>
          </p:nvPr>
        </p:nvSpPr>
        <p:spPr>
          <a:xfrm>
            <a:off x="0" y="274638"/>
            <a:ext cx="8229600" cy="944562"/>
          </a:xfrm>
        </p:spPr>
        <p:txBody>
          <a:bodyPr/>
          <a:lstStyle/>
          <a:p>
            <a:pPr eaLnBrk="1" hangingPunct="1">
              <a:defRPr/>
            </a:pPr>
            <a:r>
              <a:rPr lang="en-US" b="1" dirty="0">
                <a:solidFill>
                  <a:srgbClr val="002060"/>
                </a:solidFill>
                <a:latin typeface="Comic Sans MS" pitchFamily="66" charset="0"/>
              </a:rPr>
              <a:t>Persistence Methods</a:t>
            </a:r>
          </a:p>
        </p:txBody>
      </p:sp>
      <p:pic>
        <p:nvPicPr>
          <p:cNvPr id="24580" name="Picture 4"/>
          <p:cNvPicPr>
            <a:picLocks noChangeAspect="1" noChangeArrowheads="1"/>
          </p:cNvPicPr>
          <p:nvPr/>
        </p:nvPicPr>
        <p:blipFill>
          <a:blip r:embed="rId2" cstate="print"/>
          <a:srcRect/>
          <a:stretch>
            <a:fillRect/>
          </a:stretch>
        </p:blipFill>
        <p:spPr bwMode="auto">
          <a:xfrm>
            <a:off x="609600" y="1371600"/>
            <a:ext cx="8001000" cy="5257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algn="just">
              <a:buFont typeface="Arial" panose="020B0604020202020204" pitchFamily="34" charset="0"/>
              <a:buChar char="•"/>
            </a:pPr>
            <a:r>
              <a:rPr lang="en-US" dirty="0">
                <a:latin typeface="Comic Sans MS" pitchFamily="66" charset="0"/>
              </a:rPr>
              <a:t>CSMA improves on the performance of ALOHA tremendously.</a:t>
            </a:r>
          </a:p>
          <a:p>
            <a:pPr algn="just">
              <a:buFont typeface="Arial" panose="020B0604020202020204" pitchFamily="34" charset="0"/>
              <a:buChar char="•"/>
            </a:pPr>
            <a:r>
              <a:rPr lang="en-US" dirty="0">
                <a:latin typeface="Comic Sans MS" pitchFamily="66" charset="0"/>
              </a:rPr>
              <a:t>The remaining limitation is that, once a packet is sent, feedback occurs a roundtrip time after the entire packet is transmitted.</a:t>
            </a:r>
          </a:p>
          <a:p>
            <a:pPr algn="just">
              <a:buFont typeface="Arial" panose="020B0604020202020204" pitchFamily="34" charset="0"/>
              <a:buChar char="•"/>
            </a:pPr>
            <a:r>
              <a:rPr lang="en-US" dirty="0">
                <a:latin typeface="Comic Sans MS" pitchFamily="66" charset="0"/>
              </a:rPr>
              <a:t>The solution to improve on the performance of CSMA is to listen to the channel while a packet is being sent.</a:t>
            </a:r>
          </a:p>
          <a:p>
            <a:pPr algn="just">
              <a:buFont typeface="Arial" panose="020B0604020202020204" pitchFamily="34" charset="0"/>
              <a:buChar char="•"/>
            </a:pPr>
            <a:r>
              <a:rPr lang="en-US" dirty="0">
                <a:latin typeface="Comic Sans MS" pitchFamily="66" charset="0"/>
              </a:rPr>
              <a:t>This is called </a:t>
            </a:r>
            <a:r>
              <a:rPr lang="en-US" b="1" dirty="0">
                <a:solidFill>
                  <a:srgbClr val="7030A0"/>
                </a:solidFill>
                <a:latin typeface="Comic Sans MS" pitchFamily="66" charset="0"/>
              </a:rPr>
              <a:t>collision detection</a:t>
            </a:r>
            <a:r>
              <a:rPr lang="en-US" b="1" dirty="0">
                <a:latin typeface="Comic Sans MS" pitchFamily="66" charset="0"/>
              </a:rPr>
              <a:t>.</a:t>
            </a:r>
            <a:endParaRPr lang="en-US" dirty="0">
              <a:latin typeface="Comic Sans MS" pitchFamily="66" charset="0"/>
            </a:endParaRPr>
          </a:p>
        </p:txBody>
      </p:sp>
      <p:sp>
        <p:nvSpPr>
          <p:cNvPr id="3" name="Title 2"/>
          <p:cNvSpPr>
            <a:spLocks noGrp="1"/>
          </p:cNvSpPr>
          <p:nvPr>
            <p:ph type="title" idx="4294967295"/>
          </p:nvPr>
        </p:nvSpPr>
        <p:spPr>
          <a:xfrm>
            <a:off x="0" y="274638"/>
            <a:ext cx="8229600" cy="1143000"/>
          </a:xfrm>
        </p:spPr>
        <p:txBody>
          <a:bodyPr/>
          <a:lstStyle/>
          <a:p>
            <a:r>
              <a:rPr lang="en-US" b="1" dirty="0">
                <a:solidFill>
                  <a:srgbClr val="002060"/>
                </a:solidFill>
                <a:latin typeface="Comic Sans MS" pitchFamily="66" charset="0"/>
              </a:rPr>
              <a:t>CSMA/CD Protocol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7010400" y="6356350"/>
            <a:ext cx="2133600" cy="365125"/>
          </a:xfrm>
        </p:spPr>
        <p:txBody>
          <a:bodyPr/>
          <a:lstStyle/>
          <a:p>
            <a:pPr>
              <a:defRPr/>
            </a:pPr>
            <a:fld id="{80773461-5011-4BBA-AC3C-3F95638FD229}" type="slidenum">
              <a:rPr lang="en-US"/>
              <a:pPr>
                <a:defRPr/>
              </a:pPr>
              <a:t>3</a:t>
            </a:fld>
            <a:endParaRPr lang="en-US"/>
          </a:p>
        </p:txBody>
      </p:sp>
      <p:sp>
        <p:nvSpPr>
          <p:cNvPr id="485378"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B050"/>
                </a:solidFill>
                <a:latin typeface="Agency FB" pitchFamily="34" charset="0"/>
              </a:rPr>
              <a:t>Multiple Access Mechanisms</a:t>
            </a:r>
          </a:p>
        </p:txBody>
      </p:sp>
      <p:pic>
        <p:nvPicPr>
          <p:cNvPr id="6148" name="Picture 4"/>
          <p:cNvPicPr>
            <a:picLocks noChangeAspect="1" noChangeArrowheads="1"/>
          </p:cNvPicPr>
          <p:nvPr/>
        </p:nvPicPr>
        <p:blipFill>
          <a:blip r:embed="rId2" cstate="print"/>
          <a:srcRect/>
          <a:stretch>
            <a:fillRect/>
          </a:stretch>
        </p:blipFill>
        <p:spPr bwMode="auto">
          <a:xfrm>
            <a:off x="990600" y="1897063"/>
            <a:ext cx="6554788" cy="3284537"/>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0" y="76200"/>
            <a:ext cx="7772400" cy="1143000"/>
          </a:xfrm>
        </p:spPr>
        <p:txBody>
          <a:bodyPr/>
          <a:lstStyle/>
          <a:p>
            <a:r>
              <a:rPr lang="en-US" b="1" dirty="0">
                <a:solidFill>
                  <a:srgbClr val="002060"/>
                </a:solidFill>
                <a:latin typeface="Comic Sans MS" pitchFamily="66" charset="0"/>
              </a:rPr>
              <a:t>CSMA/CD Protocol</a:t>
            </a:r>
          </a:p>
        </p:txBody>
      </p:sp>
      <p:sp>
        <p:nvSpPr>
          <p:cNvPr id="72707" name="Line 3"/>
          <p:cNvSpPr>
            <a:spLocks noChangeShapeType="1"/>
          </p:cNvSpPr>
          <p:nvPr/>
        </p:nvSpPr>
        <p:spPr bwMode="auto">
          <a:xfrm>
            <a:off x="990600" y="2638425"/>
            <a:ext cx="7315200" cy="0"/>
          </a:xfrm>
          <a:prstGeom prst="line">
            <a:avLst/>
          </a:prstGeom>
          <a:noFill/>
          <a:ln w="28575">
            <a:solidFill>
              <a:schemeClr val="tx1"/>
            </a:solidFill>
            <a:round/>
            <a:headEnd/>
            <a:tailEnd/>
          </a:ln>
          <a:effectLst/>
        </p:spPr>
        <p:txBody>
          <a:bodyPr wrap="none" anchor="ctr"/>
          <a:lstStyle/>
          <a:p>
            <a:endParaRPr lang="en-US"/>
          </a:p>
        </p:txBody>
      </p:sp>
      <p:sp>
        <p:nvSpPr>
          <p:cNvPr id="72708" name="Text Box 4"/>
          <p:cNvSpPr txBox="1">
            <a:spLocks noChangeArrowheads="1"/>
          </p:cNvSpPr>
          <p:nvPr/>
        </p:nvSpPr>
        <p:spPr bwMode="auto">
          <a:xfrm>
            <a:off x="1770063" y="2895600"/>
            <a:ext cx="5294312" cy="701675"/>
          </a:xfrm>
          <a:prstGeom prst="rect">
            <a:avLst/>
          </a:prstGeom>
          <a:noFill/>
          <a:ln w="9525">
            <a:noFill/>
            <a:miter lim="800000"/>
            <a:headEnd/>
            <a:tailEnd/>
          </a:ln>
          <a:effectLst/>
        </p:spPr>
        <p:txBody>
          <a:bodyPr wrap="none">
            <a:spAutoFit/>
          </a:bodyPr>
          <a:lstStyle/>
          <a:p>
            <a:pPr algn="ctr"/>
            <a:r>
              <a:rPr lang="en-US" sz="2000">
                <a:latin typeface="Comic Sans MS" pitchFamily="66" charset="0"/>
              </a:rPr>
              <a:t>All hosts transmit &amp; receive on one channel</a:t>
            </a:r>
          </a:p>
          <a:p>
            <a:pPr algn="ctr"/>
            <a:r>
              <a:rPr lang="en-US" sz="2000">
                <a:latin typeface="Comic Sans MS" pitchFamily="66" charset="0"/>
              </a:rPr>
              <a:t>Packets are of variable size.</a:t>
            </a:r>
            <a:endParaRPr lang="en-US">
              <a:latin typeface="Comic Sans MS" pitchFamily="66" charset="0"/>
            </a:endParaRPr>
          </a:p>
        </p:txBody>
      </p:sp>
      <p:sp>
        <p:nvSpPr>
          <p:cNvPr id="72709" name="Text Box 5"/>
          <p:cNvSpPr txBox="1">
            <a:spLocks noChangeArrowheads="1"/>
          </p:cNvSpPr>
          <p:nvPr/>
        </p:nvSpPr>
        <p:spPr bwMode="auto">
          <a:xfrm>
            <a:off x="581025" y="3733800"/>
            <a:ext cx="8105775" cy="1676400"/>
          </a:xfrm>
          <a:prstGeom prst="rect">
            <a:avLst/>
          </a:prstGeom>
          <a:noFill/>
          <a:ln w="9525">
            <a:noFill/>
            <a:miter lim="800000"/>
            <a:headEnd/>
            <a:tailEnd/>
          </a:ln>
          <a:effectLst/>
        </p:spPr>
        <p:txBody>
          <a:bodyPr>
            <a:spAutoFit/>
          </a:bodyPr>
          <a:lstStyle/>
          <a:p>
            <a:pPr marL="457200" indent="-457200"/>
            <a:r>
              <a:rPr lang="en-US">
                <a:latin typeface="Comic Sans MS" pitchFamily="66" charset="0"/>
              </a:rPr>
              <a:t>When a host has a packet to transmit:</a:t>
            </a:r>
          </a:p>
          <a:p>
            <a:pPr marL="457200" indent="-457200"/>
            <a:r>
              <a:rPr lang="en-US" sz="2000" i="1">
                <a:solidFill>
                  <a:srgbClr val="000099"/>
                </a:solidFill>
                <a:latin typeface="Comic Sans MS" pitchFamily="66" charset="0"/>
              </a:rPr>
              <a:t>1.  Carrier Sense</a:t>
            </a:r>
            <a:r>
              <a:rPr lang="en-US" sz="2000">
                <a:solidFill>
                  <a:srgbClr val="000099"/>
                </a:solidFill>
                <a:latin typeface="Comic Sans MS" pitchFamily="66" charset="0"/>
              </a:rPr>
              <a:t>:</a:t>
            </a:r>
            <a:r>
              <a:rPr lang="en-US" sz="2000">
                <a:latin typeface="Comic Sans MS" pitchFamily="66" charset="0"/>
              </a:rPr>
              <a:t>  Check that the line is quiet before transmitting.</a:t>
            </a:r>
          </a:p>
          <a:p>
            <a:pPr marL="457200" indent="-457200"/>
            <a:r>
              <a:rPr lang="en-US" sz="2000" i="1">
                <a:solidFill>
                  <a:srgbClr val="000099"/>
                </a:solidFill>
                <a:latin typeface="Comic Sans MS" pitchFamily="66" charset="0"/>
              </a:rPr>
              <a:t>2. Collision Detection</a:t>
            </a:r>
            <a:r>
              <a:rPr lang="en-US" sz="2000">
                <a:solidFill>
                  <a:srgbClr val="000099"/>
                </a:solidFill>
                <a:latin typeface="Comic Sans MS" pitchFamily="66" charset="0"/>
              </a:rPr>
              <a:t>:</a:t>
            </a:r>
            <a:r>
              <a:rPr lang="en-US" sz="2000">
                <a:latin typeface="Comic Sans MS" pitchFamily="66" charset="0"/>
              </a:rPr>
              <a:t>  Detect collision as soon as possible. If a collision is detected, stop transmitting; wait a </a:t>
            </a:r>
            <a:r>
              <a:rPr lang="en-US" sz="2000" i="1" u="sng">
                <a:solidFill>
                  <a:srgbClr val="000099"/>
                </a:solidFill>
                <a:latin typeface="Comic Sans MS" pitchFamily="66" charset="0"/>
              </a:rPr>
              <a:t>random time</a:t>
            </a:r>
            <a:r>
              <a:rPr lang="en-US" sz="2000">
                <a:latin typeface="Comic Sans MS" pitchFamily="66" charset="0"/>
              </a:rPr>
              <a:t>, then return to step 1.</a:t>
            </a:r>
          </a:p>
        </p:txBody>
      </p:sp>
      <p:sp>
        <p:nvSpPr>
          <p:cNvPr id="72713" name="Text Box 9"/>
          <p:cNvSpPr txBox="1">
            <a:spLocks noChangeArrowheads="1"/>
          </p:cNvSpPr>
          <p:nvPr/>
        </p:nvSpPr>
        <p:spPr bwMode="auto">
          <a:xfrm>
            <a:off x="5867400" y="5454650"/>
            <a:ext cx="2827338" cy="336550"/>
          </a:xfrm>
          <a:prstGeom prst="rect">
            <a:avLst/>
          </a:prstGeom>
          <a:noFill/>
          <a:ln w="9525">
            <a:noFill/>
            <a:miter lim="800000"/>
            <a:headEnd/>
            <a:tailEnd/>
          </a:ln>
          <a:effectLst/>
        </p:spPr>
        <p:txBody>
          <a:bodyPr wrap="none">
            <a:spAutoFit/>
          </a:bodyPr>
          <a:lstStyle/>
          <a:p>
            <a:r>
              <a:rPr lang="en-US" sz="1600" b="1" i="1">
                <a:latin typeface="Comic Sans MS" pitchFamily="66" charset="0"/>
              </a:rPr>
              <a:t>binary exponential backoff</a:t>
            </a:r>
            <a:endParaRPr lang="en-US" b="1">
              <a:latin typeface="Comic Sans MS" pitchFamily="66" charset="0"/>
            </a:endParaRPr>
          </a:p>
        </p:txBody>
      </p:sp>
      <p:sp>
        <p:nvSpPr>
          <p:cNvPr id="72714" name="Line 10"/>
          <p:cNvSpPr>
            <a:spLocks noChangeShapeType="1"/>
          </p:cNvSpPr>
          <p:nvPr/>
        </p:nvSpPr>
        <p:spPr bwMode="auto">
          <a:xfrm flipV="1">
            <a:off x="7231063" y="5102225"/>
            <a:ext cx="0" cy="381000"/>
          </a:xfrm>
          <a:prstGeom prst="line">
            <a:avLst/>
          </a:prstGeom>
          <a:noFill/>
          <a:ln w="28575">
            <a:solidFill>
              <a:schemeClr val="tx1"/>
            </a:solidFill>
            <a:round/>
            <a:headEnd/>
            <a:tailEnd type="triangle" w="med" len="med"/>
          </a:ln>
          <a:effectLst/>
        </p:spPr>
        <p:txBody>
          <a:bodyPr wrap="none" anchor="ctr"/>
          <a:lstStyle/>
          <a:p>
            <a:endParaRPr lang="en-US"/>
          </a:p>
        </p:txBody>
      </p:sp>
      <p:grpSp>
        <p:nvGrpSpPr>
          <p:cNvPr id="2" name="Group 38"/>
          <p:cNvGrpSpPr>
            <a:grpSpLocks/>
          </p:cNvGrpSpPr>
          <p:nvPr/>
        </p:nvGrpSpPr>
        <p:grpSpPr bwMode="auto">
          <a:xfrm>
            <a:off x="1524000" y="1295400"/>
            <a:ext cx="725488" cy="1495425"/>
            <a:chOff x="1296" y="816"/>
            <a:chExt cx="457" cy="942"/>
          </a:xfrm>
        </p:grpSpPr>
        <p:sp>
          <p:nvSpPr>
            <p:cNvPr id="72715" name="Rectangle 11"/>
            <p:cNvSpPr>
              <a:spLocks noChangeArrowheads="1"/>
            </p:cNvSpPr>
            <p:nvPr/>
          </p:nvSpPr>
          <p:spPr bwMode="auto">
            <a:xfrm>
              <a:off x="1440" y="1566"/>
              <a:ext cx="192" cy="192"/>
            </a:xfrm>
            <a:prstGeom prst="rect">
              <a:avLst/>
            </a:prstGeom>
            <a:solidFill>
              <a:schemeClr val="tx1"/>
            </a:solidFill>
            <a:ln w="38100">
              <a:solidFill>
                <a:schemeClr val="tx1"/>
              </a:solidFill>
              <a:miter lim="800000"/>
              <a:headEnd/>
              <a:tailEnd/>
            </a:ln>
            <a:effectLst/>
          </p:spPr>
          <p:txBody>
            <a:bodyPr wrap="none" anchor="ctr"/>
            <a:lstStyle/>
            <a:p>
              <a:endParaRPr lang="en-US"/>
            </a:p>
          </p:txBody>
        </p:sp>
        <p:sp>
          <p:nvSpPr>
            <p:cNvPr id="72718" name="Line 14"/>
            <p:cNvSpPr>
              <a:spLocks noChangeShapeType="1"/>
            </p:cNvSpPr>
            <p:nvPr/>
          </p:nvSpPr>
          <p:spPr bwMode="auto">
            <a:xfrm flipV="1">
              <a:off x="1536" y="1326"/>
              <a:ext cx="0" cy="240"/>
            </a:xfrm>
            <a:prstGeom prst="line">
              <a:avLst/>
            </a:prstGeom>
            <a:noFill/>
            <a:ln w="38100">
              <a:solidFill>
                <a:schemeClr val="tx1"/>
              </a:solidFill>
              <a:round/>
              <a:headEnd/>
              <a:tailEnd/>
            </a:ln>
            <a:effectLst/>
          </p:spPr>
          <p:txBody>
            <a:bodyPr wrap="none" anchor="ctr"/>
            <a:lstStyle/>
            <a:p>
              <a:endParaRPr lang="en-US"/>
            </a:p>
          </p:txBody>
        </p:sp>
        <p:pic>
          <p:nvPicPr>
            <p:cNvPr id="72739" name="Picture 35" descr="bd06908_"/>
            <p:cNvPicPr>
              <a:picLocks noChangeAspect="1" noChangeArrowheads="1"/>
            </p:cNvPicPr>
            <p:nvPr/>
          </p:nvPicPr>
          <p:blipFill>
            <a:blip r:embed="rId3"/>
            <a:srcRect/>
            <a:stretch>
              <a:fillRect/>
            </a:stretch>
          </p:blipFill>
          <p:spPr bwMode="auto">
            <a:xfrm>
              <a:off x="1296" y="816"/>
              <a:ext cx="457" cy="510"/>
            </a:xfrm>
            <a:prstGeom prst="rect">
              <a:avLst/>
            </a:prstGeom>
            <a:noFill/>
            <a:ln w="9525">
              <a:noFill/>
              <a:miter lim="800000"/>
              <a:headEnd/>
              <a:tailEnd/>
            </a:ln>
          </p:spPr>
        </p:pic>
      </p:grpSp>
      <p:grpSp>
        <p:nvGrpSpPr>
          <p:cNvPr id="3" name="Group 39"/>
          <p:cNvGrpSpPr>
            <a:grpSpLocks/>
          </p:cNvGrpSpPr>
          <p:nvPr/>
        </p:nvGrpSpPr>
        <p:grpSpPr bwMode="auto">
          <a:xfrm>
            <a:off x="3313113" y="1295400"/>
            <a:ext cx="725487" cy="1495425"/>
            <a:chOff x="1296" y="816"/>
            <a:chExt cx="457" cy="942"/>
          </a:xfrm>
        </p:grpSpPr>
        <p:sp>
          <p:nvSpPr>
            <p:cNvPr id="72744" name="Rectangle 40"/>
            <p:cNvSpPr>
              <a:spLocks noChangeArrowheads="1"/>
            </p:cNvSpPr>
            <p:nvPr/>
          </p:nvSpPr>
          <p:spPr bwMode="auto">
            <a:xfrm>
              <a:off x="1440" y="1566"/>
              <a:ext cx="192" cy="192"/>
            </a:xfrm>
            <a:prstGeom prst="rect">
              <a:avLst/>
            </a:prstGeom>
            <a:solidFill>
              <a:schemeClr val="tx1"/>
            </a:solidFill>
            <a:ln w="38100">
              <a:solidFill>
                <a:schemeClr val="tx1"/>
              </a:solidFill>
              <a:miter lim="800000"/>
              <a:headEnd/>
              <a:tailEnd/>
            </a:ln>
            <a:effectLst/>
          </p:spPr>
          <p:txBody>
            <a:bodyPr wrap="none" anchor="ctr"/>
            <a:lstStyle/>
            <a:p>
              <a:endParaRPr lang="en-US"/>
            </a:p>
          </p:txBody>
        </p:sp>
        <p:sp>
          <p:nvSpPr>
            <p:cNvPr id="72745" name="Line 41"/>
            <p:cNvSpPr>
              <a:spLocks noChangeShapeType="1"/>
            </p:cNvSpPr>
            <p:nvPr/>
          </p:nvSpPr>
          <p:spPr bwMode="auto">
            <a:xfrm flipV="1">
              <a:off x="1536" y="1326"/>
              <a:ext cx="0" cy="240"/>
            </a:xfrm>
            <a:prstGeom prst="line">
              <a:avLst/>
            </a:prstGeom>
            <a:noFill/>
            <a:ln w="38100">
              <a:solidFill>
                <a:schemeClr val="tx1"/>
              </a:solidFill>
              <a:round/>
              <a:headEnd/>
              <a:tailEnd/>
            </a:ln>
            <a:effectLst/>
          </p:spPr>
          <p:txBody>
            <a:bodyPr wrap="none" anchor="ctr"/>
            <a:lstStyle/>
            <a:p>
              <a:endParaRPr lang="en-US"/>
            </a:p>
          </p:txBody>
        </p:sp>
        <p:pic>
          <p:nvPicPr>
            <p:cNvPr id="72746" name="Picture 42" descr="bd06908_"/>
            <p:cNvPicPr>
              <a:picLocks noChangeAspect="1" noChangeArrowheads="1"/>
            </p:cNvPicPr>
            <p:nvPr/>
          </p:nvPicPr>
          <p:blipFill>
            <a:blip r:embed="rId3"/>
            <a:srcRect/>
            <a:stretch>
              <a:fillRect/>
            </a:stretch>
          </p:blipFill>
          <p:spPr bwMode="auto">
            <a:xfrm>
              <a:off x="1296" y="816"/>
              <a:ext cx="457" cy="510"/>
            </a:xfrm>
            <a:prstGeom prst="rect">
              <a:avLst/>
            </a:prstGeom>
            <a:noFill/>
            <a:ln w="9525">
              <a:noFill/>
              <a:miter lim="800000"/>
              <a:headEnd/>
              <a:tailEnd/>
            </a:ln>
          </p:spPr>
        </p:pic>
      </p:grpSp>
      <p:grpSp>
        <p:nvGrpSpPr>
          <p:cNvPr id="4" name="Group 43"/>
          <p:cNvGrpSpPr>
            <a:grpSpLocks/>
          </p:cNvGrpSpPr>
          <p:nvPr/>
        </p:nvGrpSpPr>
        <p:grpSpPr bwMode="auto">
          <a:xfrm>
            <a:off x="5102225" y="1295400"/>
            <a:ext cx="725488" cy="1495425"/>
            <a:chOff x="1296" y="816"/>
            <a:chExt cx="457" cy="942"/>
          </a:xfrm>
        </p:grpSpPr>
        <p:sp>
          <p:nvSpPr>
            <p:cNvPr id="72748" name="Rectangle 44"/>
            <p:cNvSpPr>
              <a:spLocks noChangeArrowheads="1"/>
            </p:cNvSpPr>
            <p:nvPr/>
          </p:nvSpPr>
          <p:spPr bwMode="auto">
            <a:xfrm>
              <a:off x="1440" y="1566"/>
              <a:ext cx="192" cy="192"/>
            </a:xfrm>
            <a:prstGeom prst="rect">
              <a:avLst/>
            </a:prstGeom>
            <a:solidFill>
              <a:schemeClr val="tx1"/>
            </a:solidFill>
            <a:ln w="38100">
              <a:solidFill>
                <a:schemeClr val="tx1"/>
              </a:solidFill>
              <a:miter lim="800000"/>
              <a:headEnd/>
              <a:tailEnd/>
            </a:ln>
            <a:effectLst/>
          </p:spPr>
          <p:txBody>
            <a:bodyPr wrap="none" anchor="ctr"/>
            <a:lstStyle/>
            <a:p>
              <a:endParaRPr lang="en-US"/>
            </a:p>
          </p:txBody>
        </p:sp>
        <p:sp>
          <p:nvSpPr>
            <p:cNvPr id="72749" name="Line 45"/>
            <p:cNvSpPr>
              <a:spLocks noChangeShapeType="1"/>
            </p:cNvSpPr>
            <p:nvPr/>
          </p:nvSpPr>
          <p:spPr bwMode="auto">
            <a:xfrm flipV="1">
              <a:off x="1536" y="1326"/>
              <a:ext cx="0" cy="240"/>
            </a:xfrm>
            <a:prstGeom prst="line">
              <a:avLst/>
            </a:prstGeom>
            <a:noFill/>
            <a:ln w="38100">
              <a:solidFill>
                <a:schemeClr val="tx1"/>
              </a:solidFill>
              <a:round/>
              <a:headEnd/>
              <a:tailEnd/>
            </a:ln>
            <a:effectLst/>
          </p:spPr>
          <p:txBody>
            <a:bodyPr wrap="none" anchor="ctr"/>
            <a:lstStyle/>
            <a:p>
              <a:endParaRPr lang="en-US"/>
            </a:p>
          </p:txBody>
        </p:sp>
        <p:pic>
          <p:nvPicPr>
            <p:cNvPr id="72750" name="Picture 46" descr="bd06908_"/>
            <p:cNvPicPr>
              <a:picLocks noChangeAspect="1" noChangeArrowheads="1"/>
            </p:cNvPicPr>
            <p:nvPr/>
          </p:nvPicPr>
          <p:blipFill>
            <a:blip r:embed="rId3"/>
            <a:srcRect/>
            <a:stretch>
              <a:fillRect/>
            </a:stretch>
          </p:blipFill>
          <p:spPr bwMode="auto">
            <a:xfrm>
              <a:off x="1296" y="816"/>
              <a:ext cx="457" cy="510"/>
            </a:xfrm>
            <a:prstGeom prst="rect">
              <a:avLst/>
            </a:prstGeom>
            <a:noFill/>
            <a:ln w="9525">
              <a:noFill/>
              <a:miter lim="800000"/>
              <a:headEnd/>
              <a:tailEnd/>
            </a:ln>
          </p:spPr>
        </p:pic>
      </p:grpSp>
      <p:grpSp>
        <p:nvGrpSpPr>
          <p:cNvPr id="5" name="Group 47"/>
          <p:cNvGrpSpPr>
            <a:grpSpLocks/>
          </p:cNvGrpSpPr>
          <p:nvPr/>
        </p:nvGrpSpPr>
        <p:grpSpPr bwMode="auto">
          <a:xfrm>
            <a:off x="6891338" y="1295400"/>
            <a:ext cx="725487" cy="1495425"/>
            <a:chOff x="1296" y="816"/>
            <a:chExt cx="457" cy="942"/>
          </a:xfrm>
        </p:grpSpPr>
        <p:sp>
          <p:nvSpPr>
            <p:cNvPr id="72752" name="Rectangle 48"/>
            <p:cNvSpPr>
              <a:spLocks noChangeArrowheads="1"/>
            </p:cNvSpPr>
            <p:nvPr/>
          </p:nvSpPr>
          <p:spPr bwMode="auto">
            <a:xfrm>
              <a:off x="1440" y="1566"/>
              <a:ext cx="192" cy="192"/>
            </a:xfrm>
            <a:prstGeom prst="rect">
              <a:avLst/>
            </a:prstGeom>
            <a:solidFill>
              <a:schemeClr val="tx1"/>
            </a:solidFill>
            <a:ln w="38100">
              <a:solidFill>
                <a:schemeClr val="tx1"/>
              </a:solidFill>
              <a:miter lim="800000"/>
              <a:headEnd/>
              <a:tailEnd/>
            </a:ln>
            <a:effectLst/>
          </p:spPr>
          <p:txBody>
            <a:bodyPr wrap="none" anchor="ctr"/>
            <a:lstStyle/>
            <a:p>
              <a:endParaRPr lang="en-US"/>
            </a:p>
          </p:txBody>
        </p:sp>
        <p:sp>
          <p:nvSpPr>
            <p:cNvPr id="72753" name="Line 49"/>
            <p:cNvSpPr>
              <a:spLocks noChangeShapeType="1"/>
            </p:cNvSpPr>
            <p:nvPr/>
          </p:nvSpPr>
          <p:spPr bwMode="auto">
            <a:xfrm flipV="1">
              <a:off x="1536" y="1326"/>
              <a:ext cx="0" cy="240"/>
            </a:xfrm>
            <a:prstGeom prst="line">
              <a:avLst/>
            </a:prstGeom>
            <a:noFill/>
            <a:ln w="38100">
              <a:solidFill>
                <a:schemeClr val="tx1"/>
              </a:solidFill>
              <a:round/>
              <a:headEnd/>
              <a:tailEnd/>
            </a:ln>
            <a:effectLst/>
          </p:spPr>
          <p:txBody>
            <a:bodyPr wrap="none" anchor="ctr"/>
            <a:lstStyle/>
            <a:p>
              <a:endParaRPr lang="en-US"/>
            </a:p>
          </p:txBody>
        </p:sp>
        <p:pic>
          <p:nvPicPr>
            <p:cNvPr id="72754" name="Picture 50" descr="bd06908_"/>
            <p:cNvPicPr>
              <a:picLocks noChangeAspect="1" noChangeArrowheads="1"/>
            </p:cNvPicPr>
            <p:nvPr/>
          </p:nvPicPr>
          <p:blipFill>
            <a:blip r:embed="rId3"/>
            <a:srcRect/>
            <a:stretch>
              <a:fillRect/>
            </a:stretch>
          </p:blipFill>
          <p:spPr bwMode="auto">
            <a:xfrm>
              <a:off x="1296" y="816"/>
              <a:ext cx="457" cy="510"/>
            </a:xfrm>
            <a:prstGeom prst="rect">
              <a:avLst/>
            </a:prstGeom>
            <a:noFill/>
            <a:ln w="9525">
              <a:noFill/>
              <a:miter lim="800000"/>
              <a:headEnd/>
              <a:tailEnd/>
            </a:ln>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DrRaja\Desktop\ch12-23-728.jpg"/>
          <p:cNvPicPr>
            <a:picLocks noChangeAspect="1" noChangeArrowheads="1"/>
          </p:cNvPicPr>
          <p:nvPr/>
        </p:nvPicPr>
        <p:blipFill>
          <a:blip r:embed="rId2"/>
          <a:srcRect/>
          <a:stretch>
            <a:fillRect/>
          </a:stretch>
        </p:blipFill>
        <p:spPr bwMode="auto">
          <a:xfrm>
            <a:off x="457200" y="639660"/>
            <a:ext cx="7772400" cy="5989739"/>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08EAC3-D91B-4B52-A627-B36E821AE567}"/>
              </a:ext>
            </a:extLst>
          </p:cNvPr>
          <p:cNvSpPr>
            <a:spLocks noGrp="1"/>
          </p:cNvSpPr>
          <p:nvPr>
            <p:ph idx="1"/>
          </p:nvPr>
        </p:nvSpPr>
        <p:spPr/>
        <p:txBody>
          <a:bodyPr/>
          <a:lstStyle/>
          <a:p>
            <a:endParaRPr lang="en-US"/>
          </a:p>
        </p:txBody>
      </p:sp>
      <p:sp>
        <p:nvSpPr>
          <p:cNvPr id="5" name="Slide Number Placeholder 5"/>
          <p:cNvSpPr>
            <a:spLocks noGrp="1"/>
          </p:cNvSpPr>
          <p:nvPr>
            <p:ph type="sldNum" sz="quarter" idx="4294967295"/>
          </p:nvPr>
        </p:nvSpPr>
        <p:spPr>
          <a:xfrm>
            <a:off x="7010400" y="6356350"/>
            <a:ext cx="2133600" cy="365125"/>
          </a:xfrm>
        </p:spPr>
        <p:txBody>
          <a:bodyPr/>
          <a:lstStyle/>
          <a:p>
            <a:pPr>
              <a:defRPr/>
            </a:pPr>
            <a:fld id="{49017E0F-4C54-4B21-AB76-418F6101AE0D}" type="slidenum">
              <a:rPr lang="en-US"/>
              <a:pPr>
                <a:defRPr/>
              </a:pPr>
              <a:t>32</a:t>
            </a:fld>
            <a:endParaRPr lang="en-US"/>
          </a:p>
        </p:txBody>
      </p:sp>
      <p:sp>
        <p:nvSpPr>
          <p:cNvPr id="496642"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latin typeface="Comic Sans MS" pitchFamily="66" charset="0"/>
              </a:rPr>
              <a:t>CSMA/CD</a:t>
            </a:r>
          </a:p>
        </p:txBody>
      </p:sp>
      <p:pic>
        <p:nvPicPr>
          <p:cNvPr id="25605" name="Picture 5"/>
          <p:cNvPicPr>
            <a:picLocks noChangeAspect="1" noChangeArrowheads="1"/>
          </p:cNvPicPr>
          <p:nvPr/>
        </p:nvPicPr>
        <p:blipFill>
          <a:blip r:embed="rId2" cstate="print"/>
          <a:srcRect/>
          <a:stretch>
            <a:fillRect/>
          </a:stretch>
        </p:blipFill>
        <p:spPr bwMode="auto">
          <a:xfrm>
            <a:off x="0" y="1447800"/>
            <a:ext cx="8994775" cy="515778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76200"/>
            <a:ext cx="8763000" cy="990600"/>
          </a:xfrm>
        </p:spPr>
        <p:txBody>
          <a:bodyPr/>
          <a:lstStyle/>
          <a:p>
            <a:r>
              <a:rPr lang="en-US" sz="3600" b="1" dirty="0">
                <a:solidFill>
                  <a:srgbClr val="002060"/>
                </a:solidFill>
                <a:latin typeface="Comic Sans MS" pitchFamily="66" charset="0"/>
              </a:rPr>
              <a:t>CSMA/CD Network Size Restriction</a:t>
            </a:r>
          </a:p>
        </p:txBody>
      </p:sp>
      <p:sp>
        <p:nvSpPr>
          <p:cNvPr id="73731" name="Line 3"/>
          <p:cNvSpPr>
            <a:spLocks noChangeShapeType="1"/>
          </p:cNvSpPr>
          <p:nvPr/>
        </p:nvSpPr>
        <p:spPr bwMode="auto">
          <a:xfrm>
            <a:off x="1447800" y="2670175"/>
            <a:ext cx="6248400" cy="0"/>
          </a:xfrm>
          <a:prstGeom prst="line">
            <a:avLst/>
          </a:prstGeom>
          <a:noFill/>
          <a:ln w="38100">
            <a:solidFill>
              <a:schemeClr val="tx1"/>
            </a:solidFill>
            <a:round/>
            <a:headEnd/>
            <a:tailEnd/>
          </a:ln>
          <a:effectLst/>
        </p:spPr>
        <p:txBody>
          <a:bodyPr wrap="none" anchor="ctr"/>
          <a:lstStyle/>
          <a:p>
            <a:endParaRPr lang="en-US"/>
          </a:p>
        </p:txBody>
      </p:sp>
      <p:sp>
        <p:nvSpPr>
          <p:cNvPr id="73738" name="Line 10"/>
          <p:cNvSpPr>
            <a:spLocks noChangeShapeType="1"/>
          </p:cNvSpPr>
          <p:nvPr/>
        </p:nvSpPr>
        <p:spPr bwMode="auto">
          <a:xfrm>
            <a:off x="1524000" y="2822575"/>
            <a:ext cx="0" cy="1676400"/>
          </a:xfrm>
          <a:prstGeom prst="line">
            <a:avLst/>
          </a:prstGeom>
          <a:noFill/>
          <a:ln w="9525">
            <a:solidFill>
              <a:schemeClr val="tx1"/>
            </a:solidFill>
            <a:round/>
            <a:headEnd/>
            <a:tailEnd/>
          </a:ln>
          <a:effectLst/>
        </p:spPr>
        <p:txBody>
          <a:bodyPr wrap="none" anchor="ctr"/>
          <a:lstStyle/>
          <a:p>
            <a:endParaRPr lang="en-US"/>
          </a:p>
        </p:txBody>
      </p:sp>
      <p:sp>
        <p:nvSpPr>
          <p:cNvPr id="73739" name="Line 11"/>
          <p:cNvSpPr>
            <a:spLocks noChangeShapeType="1"/>
          </p:cNvSpPr>
          <p:nvPr/>
        </p:nvSpPr>
        <p:spPr bwMode="auto">
          <a:xfrm>
            <a:off x="7543800" y="2822575"/>
            <a:ext cx="0" cy="1600200"/>
          </a:xfrm>
          <a:prstGeom prst="line">
            <a:avLst/>
          </a:prstGeom>
          <a:noFill/>
          <a:ln w="9525">
            <a:solidFill>
              <a:schemeClr val="tx1"/>
            </a:solidFill>
            <a:round/>
            <a:headEnd/>
            <a:tailEnd/>
          </a:ln>
          <a:effectLst/>
        </p:spPr>
        <p:txBody>
          <a:bodyPr wrap="none" anchor="ctr"/>
          <a:lstStyle/>
          <a:p>
            <a:endParaRPr lang="en-US"/>
          </a:p>
        </p:txBody>
      </p:sp>
      <p:sp>
        <p:nvSpPr>
          <p:cNvPr id="73745" name="Text Box 17"/>
          <p:cNvSpPr txBox="1">
            <a:spLocks noChangeArrowheads="1"/>
          </p:cNvSpPr>
          <p:nvPr/>
        </p:nvSpPr>
        <p:spPr bwMode="auto">
          <a:xfrm>
            <a:off x="257175" y="990600"/>
            <a:ext cx="8582025" cy="701675"/>
          </a:xfrm>
          <a:prstGeom prst="rect">
            <a:avLst/>
          </a:prstGeom>
          <a:noFill/>
          <a:ln w="9525">
            <a:noFill/>
            <a:miter lim="800000"/>
            <a:headEnd/>
            <a:tailEnd/>
          </a:ln>
          <a:effectLst/>
        </p:spPr>
        <p:txBody>
          <a:bodyPr wrap="none">
            <a:spAutoFit/>
          </a:bodyPr>
          <a:lstStyle/>
          <a:p>
            <a:pPr algn="ctr"/>
            <a:r>
              <a:rPr lang="en-US" sz="2000">
                <a:latin typeface="Comic Sans MS" pitchFamily="66" charset="0"/>
              </a:rPr>
              <a:t>To ensure that a packet is transmitted without a collision, a host must </a:t>
            </a:r>
            <a:br>
              <a:rPr lang="en-US" sz="2000">
                <a:latin typeface="Comic Sans MS" pitchFamily="66" charset="0"/>
              </a:rPr>
            </a:br>
            <a:r>
              <a:rPr lang="en-US" sz="2000">
                <a:latin typeface="Comic Sans MS" pitchFamily="66" charset="0"/>
              </a:rPr>
              <a:t>be able to detect a collision before it finishes transmitting a packet.</a:t>
            </a:r>
            <a:endParaRPr lang="en-US">
              <a:latin typeface="Comic Sans MS" pitchFamily="66" charset="0"/>
            </a:endParaRPr>
          </a:p>
        </p:txBody>
      </p:sp>
      <p:sp>
        <p:nvSpPr>
          <p:cNvPr id="73772" name="Rectangle 44"/>
          <p:cNvSpPr>
            <a:spLocks noChangeArrowheads="1"/>
          </p:cNvSpPr>
          <p:nvPr/>
        </p:nvSpPr>
        <p:spPr bwMode="auto">
          <a:xfrm>
            <a:off x="4151313" y="2593975"/>
            <a:ext cx="268287" cy="200025"/>
          </a:xfrm>
          <a:prstGeom prst="rect">
            <a:avLst/>
          </a:prstGeom>
          <a:solidFill>
            <a:schemeClr val="tx1"/>
          </a:solidFill>
          <a:ln w="38100">
            <a:solidFill>
              <a:schemeClr val="tx1"/>
            </a:solidFill>
            <a:miter lim="800000"/>
            <a:headEnd/>
            <a:tailEnd/>
          </a:ln>
          <a:effectLst/>
        </p:spPr>
        <p:txBody>
          <a:bodyPr wrap="none" anchor="ctr"/>
          <a:lstStyle/>
          <a:p>
            <a:endParaRPr lang="en-US"/>
          </a:p>
        </p:txBody>
      </p:sp>
      <p:sp>
        <p:nvSpPr>
          <p:cNvPr id="73773" name="Line 45"/>
          <p:cNvSpPr>
            <a:spLocks noChangeShapeType="1"/>
          </p:cNvSpPr>
          <p:nvPr/>
        </p:nvSpPr>
        <p:spPr bwMode="auto">
          <a:xfrm flipH="1" flipV="1">
            <a:off x="4267200" y="2365375"/>
            <a:ext cx="0" cy="228600"/>
          </a:xfrm>
          <a:prstGeom prst="line">
            <a:avLst/>
          </a:prstGeom>
          <a:noFill/>
          <a:ln w="38100">
            <a:solidFill>
              <a:schemeClr val="tx1"/>
            </a:solidFill>
            <a:round/>
            <a:headEnd/>
            <a:tailEnd/>
          </a:ln>
          <a:effectLst/>
        </p:spPr>
        <p:txBody>
          <a:bodyPr wrap="none" anchor="ctr"/>
          <a:lstStyle/>
          <a:p>
            <a:endParaRPr lang="en-US"/>
          </a:p>
        </p:txBody>
      </p:sp>
      <p:sp>
        <p:nvSpPr>
          <p:cNvPr id="73784" name="Rectangle 56"/>
          <p:cNvSpPr>
            <a:spLocks noChangeArrowheads="1"/>
          </p:cNvSpPr>
          <p:nvPr/>
        </p:nvSpPr>
        <p:spPr bwMode="auto">
          <a:xfrm>
            <a:off x="7391400" y="3505200"/>
            <a:ext cx="152400" cy="228600"/>
          </a:xfrm>
          <a:prstGeom prst="rect">
            <a:avLst/>
          </a:prstGeom>
          <a:solidFill>
            <a:srgbClr val="FF3300"/>
          </a:solidFill>
          <a:ln w="9525">
            <a:noFill/>
            <a:miter lim="800000"/>
            <a:headEnd/>
            <a:tailEnd/>
          </a:ln>
          <a:effectLst/>
        </p:spPr>
        <p:txBody>
          <a:bodyPr wrap="none" anchor="ctr"/>
          <a:lstStyle/>
          <a:p>
            <a:endParaRPr lang="en-US"/>
          </a:p>
        </p:txBody>
      </p:sp>
      <p:sp>
        <p:nvSpPr>
          <p:cNvPr id="73741" name="Rectangle 13"/>
          <p:cNvSpPr>
            <a:spLocks noChangeArrowheads="1"/>
          </p:cNvSpPr>
          <p:nvPr/>
        </p:nvSpPr>
        <p:spPr bwMode="auto">
          <a:xfrm>
            <a:off x="1524000" y="3200400"/>
            <a:ext cx="5715000" cy="228600"/>
          </a:xfrm>
          <a:prstGeom prst="rect">
            <a:avLst/>
          </a:prstGeom>
          <a:solidFill>
            <a:srgbClr val="0099FF"/>
          </a:solidFill>
          <a:ln w="9525">
            <a:noFill/>
            <a:miter lim="800000"/>
            <a:headEnd/>
            <a:tailEnd/>
          </a:ln>
          <a:effectLst/>
        </p:spPr>
        <p:txBody>
          <a:bodyPr wrap="none" anchor="ctr"/>
          <a:lstStyle/>
          <a:p>
            <a:endParaRPr lang="en-US"/>
          </a:p>
        </p:txBody>
      </p:sp>
      <p:sp>
        <p:nvSpPr>
          <p:cNvPr id="73821" name="Text Box 93"/>
          <p:cNvSpPr txBox="1">
            <a:spLocks noChangeArrowheads="1"/>
          </p:cNvSpPr>
          <p:nvPr/>
        </p:nvSpPr>
        <p:spPr bwMode="auto">
          <a:xfrm>
            <a:off x="3886200" y="3810000"/>
            <a:ext cx="768350" cy="366713"/>
          </a:xfrm>
          <a:prstGeom prst="rect">
            <a:avLst/>
          </a:prstGeom>
          <a:noFill/>
          <a:ln w="9525">
            <a:noFill/>
            <a:miter lim="800000"/>
            <a:headEnd/>
            <a:tailEnd/>
          </a:ln>
          <a:effectLst/>
        </p:spPr>
        <p:txBody>
          <a:bodyPr wrap="none">
            <a:spAutoFit/>
          </a:bodyPr>
          <a:lstStyle/>
          <a:p>
            <a:r>
              <a:rPr lang="en-US" sz="1800" i="1"/>
              <a:t>PROP</a:t>
            </a:r>
          </a:p>
        </p:txBody>
      </p:sp>
      <p:sp>
        <p:nvSpPr>
          <p:cNvPr id="73822" name="Line 94"/>
          <p:cNvSpPr>
            <a:spLocks noChangeShapeType="1"/>
          </p:cNvSpPr>
          <p:nvPr/>
        </p:nvSpPr>
        <p:spPr bwMode="auto">
          <a:xfrm>
            <a:off x="1524000" y="4117975"/>
            <a:ext cx="6019800" cy="0"/>
          </a:xfrm>
          <a:prstGeom prst="line">
            <a:avLst/>
          </a:prstGeom>
          <a:noFill/>
          <a:ln w="9525">
            <a:solidFill>
              <a:schemeClr val="tx1"/>
            </a:solidFill>
            <a:round/>
            <a:headEnd/>
            <a:tailEnd type="triangle" w="med" len="med"/>
          </a:ln>
          <a:effectLst/>
        </p:spPr>
        <p:txBody>
          <a:bodyPr/>
          <a:lstStyle/>
          <a:p>
            <a:endParaRPr lang="en-US"/>
          </a:p>
        </p:txBody>
      </p:sp>
      <p:sp>
        <p:nvSpPr>
          <p:cNvPr id="73823" name="Text Box 95"/>
          <p:cNvSpPr txBox="1">
            <a:spLocks noChangeArrowheads="1"/>
          </p:cNvSpPr>
          <p:nvPr/>
        </p:nvSpPr>
        <p:spPr bwMode="auto">
          <a:xfrm>
            <a:off x="3886200" y="4129088"/>
            <a:ext cx="768350" cy="366712"/>
          </a:xfrm>
          <a:prstGeom prst="rect">
            <a:avLst/>
          </a:prstGeom>
          <a:noFill/>
          <a:ln w="9525">
            <a:noFill/>
            <a:miter lim="800000"/>
            <a:headEnd/>
            <a:tailEnd/>
          </a:ln>
          <a:effectLst/>
        </p:spPr>
        <p:txBody>
          <a:bodyPr wrap="none">
            <a:spAutoFit/>
          </a:bodyPr>
          <a:lstStyle/>
          <a:p>
            <a:r>
              <a:rPr lang="en-US" sz="1800" i="1"/>
              <a:t>PROP</a:t>
            </a:r>
          </a:p>
        </p:txBody>
      </p:sp>
      <p:sp>
        <p:nvSpPr>
          <p:cNvPr id="73824" name="Line 96"/>
          <p:cNvSpPr>
            <a:spLocks noChangeShapeType="1"/>
          </p:cNvSpPr>
          <p:nvPr/>
        </p:nvSpPr>
        <p:spPr bwMode="auto">
          <a:xfrm>
            <a:off x="1524000" y="4422775"/>
            <a:ext cx="6019800" cy="0"/>
          </a:xfrm>
          <a:prstGeom prst="line">
            <a:avLst/>
          </a:prstGeom>
          <a:noFill/>
          <a:ln w="9525">
            <a:solidFill>
              <a:schemeClr val="tx1"/>
            </a:solidFill>
            <a:round/>
            <a:headEnd type="triangle" w="med" len="med"/>
            <a:tailEnd/>
          </a:ln>
          <a:effectLst/>
        </p:spPr>
        <p:txBody>
          <a:bodyPr/>
          <a:lstStyle/>
          <a:p>
            <a:endParaRPr lang="en-US"/>
          </a:p>
        </p:txBody>
      </p:sp>
      <p:sp>
        <p:nvSpPr>
          <p:cNvPr id="73827" name="Text Box 99"/>
          <p:cNvSpPr txBox="1">
            <a:spLocks noChangeArrowheads="1"/>
          </p:cNvSpPr>
          <p:nvPr/>
        </p:nvSpPr>
        <p:spPr bwMode="auto">
          <a:xfrm>
            <a:off x="1177925" y="2986088"/>
            <a:ext cx="422275" cy="304800"/>
          </a:xfrm>
          <a:prstGeom prst="rect">
            <a:avLst/>
          </a:prstGeom>
          <a:noFill/>
          <a:ln w="9525">
            <a:noFill/>
            <a:miter lim="800000"/>
            <a:headEnd/>
            <a:tailEnd/>
          </a:ln>
          <a:effectLst/>
        </p:spPr>
        <p:txBody>
          <a:bodyPr wrap="none">
            <a:spAutoFit/>
          </a:bodyPr>
          <a:lstStyle/>
          <a:p>
            <a:r>
              <a:rPr lang="en-US" sz="1400"/>
              <a:t>t=0</a:t>
            </a:r>
          </a:p>
        </p:txBody>
      </p:sp>
      <p:sp>
        <p:nvSpPr>
          <p:cNvPr id="73826" name="Rectangle 98"/>
          <p:cNvSpPr>
            <a:spLocks noChangeArrowheads="1"/>
          </p:cNvSpPr>
          <p:nvPr/>
        </p:nvSpPr>
        <p:spPr bwMode="auto">
          <a:xfrm>
            <a:off x="7391400" y="3200400"/>
            <a:ext cx="152400" cy="228600"/>
          </a:xfrm>
          <a:prstGeom prst="rect">
            <a:avLst/>
          </a:prstGeom>
          <a:solidFill>
            <a:srgbClr val="0099FF"/>
          </a:solidFill>
          <a:ln w="9525">
            <a:noFill/>
            <a:miter lim="800000"/>
            <a:headEnd/>
            <a:tailEnd/>
          </a:ln>
          <a:effectLst/>
        </p:spPr>
        <p:txBody>
          <a:bodyPr wrap="none" anchor="ctr"/>
          <a:lstStyle/>
          <a:p>
            <a:endParaRPr lang="en-US"/>
          </a:p>
        </p:txBody>
      </p:sp>
      <p:sp>
        <p:nvSpPr>
          <p:cNvPr id="73829" name="Rectangle 101"/>
          <p:cNvSpPr>
            <a:spLocks noChangeArrowheads="1"/>
          </p:cNvSpPr>
          <p:nvPr/>
        </p:nvSpPr>
        <p:spPr bwMode="auto">
          <a:xfrm>
            <a:off x="7239000" y="3505200"/>
            <a:ext cx="152400" cy="228600"/>
          </a:xfrm>
          <a:prstGeom prst="rect">
            <a:avLst/>
          </a:prstGeom>
          <a:solidFill>
            <a:srgbClr val="FF3300"/>
          </a:solidFill>
          <a:ln w="9525">
            <a:noFill/>
            <a:miter lim="800000"/>
            <a:headEnd/>
            <a:tailEnd/>
          </a:ln>
          <a:effectLst/>
        </p:spPr>
        <p:txBody>
          <a:bodyPr wrap="none" anchor="ctr"/>
          <a:lstStyle/>
          <a:p>
            <a:endParaRPr lang="en-US"/>
          </a:p>
        </p:txBody>
      </p:sp>
      <p:grpSp>
        <p:nvGrpSpPr>
          <p:cNvPr id="2" name="Group 142"/>
          <p:cNvGrpSpPr>
            <a:grpSpLocks/>
          </p:cNvGrpSpPr>
          <p:nvPr/>
        </p:nvGrpSpPr>
        <p:grpSpPr bwMode="auto">
          <a:xfrm>
            <a:off x="6477000" y="2286000"/>
            <a:ext cx="903288" cy="914400"/>
            <a:chOff x="4080" y="1440"/>
            <a:chExt cx="569" cy="576"/>
          </a:xfrm>
        </p:grpSpPr>
        <p:sp>
          <p:nvSpPr>
            <p:cNvPr id="73828" name="Text Box 100"/>
            <p:cNvSpPr txBox="1">
              <a:spLocks noChangeArrowheads="1"/>
            </p:cNvSpPr>
            <p:nvPr/>
          </p:nvSpPr>
          <p:spPr bwMode="auto">
            <a:xfrm>
              <a:off x="4080" y="1440"/>
              <a:ext cx="569" cy="192"/>
            </a:xfrm>
            <a:prstGeom prst="rect">
              <a:avLst/>
            </a:prstGeom>
            <a:noFill/>
            <a:ln w="9525">
              <a:noFill/>
              <a:miter lim="800000"/>
              <a:headEnd/>
              <a:tailEnd/>
            </a:ln>
            <a:effectLst/>
          </p:spPr>
          <p:txBody>
            <a:bodyPr wrap="none">
              <a:spAutoFit/>
            </a:bodyPr>
            <a:lstStyle/>
            <a:p>
              <a:r>
                <a:rPr lang="en-US" sz="1400"/>
                <a:t>t=</a:t>
              </a:r>
              <a:r>
                <a:rPr lang="en-US" sz="1400" i="1"/>
                <a:t>PROP</a:t>
              </a:r>
              <a:r>
                <a:rPr lang="en-US" sz="1400"/>
                <a:t>--</a:t>
              </a:r>
            </a:p>
          </p:txBody>
        </p:sp>
        <p:sp>
          <p:nvSpPr>
            <p:cNvPr id="73830" name="Line 102"/>
            <p:cNvSpPr>
              <a:spLocks noChangeShapeType="1"/>
            </p:cNvSpPr>
            <p:nvPr/>
          </p:nvSpPr>
          <p:spPr bwMode="auto">
            <a:xfrm>
              <a:off x="4560" y="1632"/>
              <a:ext cx="0" cy="384"/>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150"/>
          <p:cNvGrpSpPr>
            <a:grpSpLocks/>
          </p:cNvGrpSpPr>
          <p:nvPr/>
        </p:nvGrpSpPr>
        <p:grpSpPr bwMode="auto">
          <a:xfrm>
            <a:off x="7543800" y="2898775"/>
            <a:ext cx="1014413" cy="304800"/>
            <a:chOff x="4752" y="1826"/>
            <a:chExt cx="639" cy="192"/>
          </a:xfrm>
        </p:grpSpPr>
        <p:sp>
          <p:nvSpPr>
            <p:cNvPr id="73831" name="Text Box 103"/>
            <p:cNvSpPr txBox="1">
              <a:spLocks noChangeArrowheads="1"/>
            </p:cNvSpPr>
            <p:nvPr/>
          </p:nvSpPr>
          <p:spPr bwMode="auto">
            <a:xfrm>
              <a:off x="4896" y="1826"/>
              <a:ext cx="495" cy="192"/>
            </a:xfrm>
            <a:prstGeom prst="rect">
              <a:avLst/>
            </a:prstGeom>
            <a:noFill/>
            <a:ln w="9525">
              <a:noFill/>
              <a:miter lim="800000"/>
              <a:headEnd/>
              <a:tailEnd/>
            </a:ln>
            <a:effectLst/>
          </p:spPr>
          <p:txBody>
            <a:bodyPr wrap="none">
              <a:spAutoFit/>
            </a:bodyPr>
            <a:lstStyle/>
            <a:p>
              <a:r>
                <a:rPr lang="en-US" sz="1400"/>
                <a:t>t=</a:t>
              </a:r>
              <a:r>
                <a:rPr lang="en-US" sz="1400" i="1"/>
                <a:t>PROP</a:t>
              </a:r>
            </a:p>
          </p:txBody>
        </p:sp>
        <p:sp>
          <p:nvSpPr>
            <p:cNvPr id="73832" name="Line 104"/>
            <p:cNvSpPr>
              <a:spLocks noChangeShapeType="1"/>
            </p:cNvSpPr>
            <p:nvPr/>
          </p:nvSpPr>
          <p:spPr bwMode="auto">
            <a:xfrm flipH="1">
              <a:off x="4752" y="1970"/>
              <a:ext cx="192" cy="48"/>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113"/>
          <p:cNvGrpSpPr>
            <a:grpSpLocks/>
          </p:cNvGrpSpPr>
          <p:nvPr/>
        </p:nvGrpSpPr>
        <p:grpSpPr bwMode="auto">
          <a:xfrm>
            <a:off x="609600" y="3203575"/>
            <a:ext cx="933450" cy="304800"/>
            <a:chOff x="384" y="2112"/>
            <a:chExt cx="588" cy="192"/>
          </a:xfrm>
        </p:grpSpPr>
        <p:sp>
          <p:nvSpPr>
            <p:cNvPr id="73834" name="Text Box 106"/>
            <p:cNvSpPr txBox="1">
              <a:spLocks noChangeArrowheads="1"/>
            </p:cNvSpPr>
            <p:nvPr/>
          </p:nvSpPr>
          <p:spPr bwMode="auto">
            <a:xfrm>
              <a:off x="384" y="2112"/>
              <a:ext cx="588" cy="192"/>
            </a:xfrm>
            <a:prstGeom prst="rect">
              <a:avLst/>
            </a:prstGeom>
            <a:noFill/>
            <a:ln w="9525">
              <a:noFill/>
              <a:miter lim="800000"/>
              <a:headEnd/>
              <a:tailEnd/>
            </a:ln>
            <a:effectLst/>
          </p:spPr>
          <p:txBody>
            <a:bodyPr wrap="none">
              <a:spAutoFit/>
            </a:bodyPr>
            <a:lstStyle/>
            <a:p>
              <a:r>
                <a:rPr lang="en-US" sz="1400"/>
                <a:t>t=2</a:t>
              </a:r>
              <a:r>
                <a:rPr lang="en-US" sz="1400" i="1"/>
                <a:t>PROP</a:t>
              </a:r>
              <a:r>
                <a:rPr lang="en-US" sz="1400"/>
                <a:t>-</a:t>
              </a:r>
            </a:p>
          </p:txBody>
        </p:sp>
        <p:sp>
          <p:nvSpPr>
            <p:cNvPr id="73835" name="Line 107"/>
            <p:cNvSpPr>
              <a:spLocks noChangeShapeType="1"/>
            </p:cNvSpPr>
            <p:nvPr/>
          </p:nvSpPr>
          <p:spPr bwMode="auto">
            <a:xfrm>
              <a:off x="624" y="2256"/>
              <a:ext cx="336" cy="48"/>
            </a:xfrm>
            <a:prstGeom prst="line">
              <a:avLst/>
            </a:prstGeom>
            <a:noFill/>
            <a:ln w="9525">
              <a:solidFill>
                <a:schemeClr val="tx1"/>
              </a:solidFill>
              <a:round/>
              <a:headEnd/>
              <a:tailEnd type="triangle" w="med" len="med"/>
            </a:ln>
            <a:effectLst/>
          </p:spPr>
          <p:txBody>
            <a:bodyPr/>
            <a:lstStyle/>
            <a:p>
              <a:endParaRPr lang="en-US"/>
            </a:p>
          </p:txBody>
        </p:sp>
      </p:grpSp>
      <p:pic>
        <p:nvPicPr>
          <p:cNvPr id="73774" name="Picture 46" descr="bd06908_"/>
          <p:cNvPicPr>
            <a:picLocks noChangeAspect="1" noChangeArrowheads="1"/>
          </p:cNvPicPr>
          <p:nvPr/>
        </p:nvPicPr>
        <p:blipFill>
          <a:blip r:embed="rId3"/>
          <a:srcRect/>
          <a:stretch>
            <a:fillRect/>
          </a:stretch>
        </p:blipFill>
        <p:spPr bwMode="auto">
          <a:xfrm>
            <a:off x="4051300" y="1784350"/>
            <a:ext cx="520700" cy="581025"/>
          </a:xfrm>
          <a:prstGeom prst="rect">
            <a:avLst/>
          </a:prstGeom>
          <a:noFill/>
          <a:ln w="9525">
            <a:noFill/>
            <a:miter lim="800000"/>
            <a:headEnd/>
            <a:tailEnd/>
          </a:ln>
        </p:spPr>
      </p:pic>
      <p:sp>
        <p:nvSpPr>
          <p:cNvPr id="73843" name="Rectangle 115"/>
          <p:cNvSpPr>
            <a:spLocks noChangeArrowheads="1"/>
          </p:cNvSpPr>
          <p:nvPr/>
        </p:nvSpPr>
        <p:spPr bwMode="auto">
          <a:xfrm>
            <a:off x="1395413" y="2565400"/>
            <a:ext cx="268287" cy="200025"/>
          </a:xfrm>
          <a:prstGeom prst="rect">
            <a:avLst/>
          </a:prstGeom>
          <a:solidFill>
            <a:schemeClr val="tx1"/>
          </a:solidFill>
          <a:ln w="38100">
            <a:solidFill>
              <a:schemeClr val="tx1"/>
            </a:solidFill>
            <a:miter lim="800000"/>
            <a:headEnd/>
            <a:tailEnd/>
          </a:ln>
          <a:effectLst/>
        </p:spPr>
        <p:txBody>
          <a:bodyPr wrap="none" anchor="ctr"/>
          <a:lstStyle/>
          <a:p>
            <a:endParaRPr lang="en-US"/>
          </a:p>
        </p:txBody>
      </p:sp>
      <p:sp>
        <p:nvSpPr>
          <p:cNvPr id="73844" name="Line 116"/>
          <p:cNvSpPr>
            <a:spLocks noChangeShapeType="1"/>
          </p:cNvSpPr>
          <p:nvPr/>
        </p:nvSpPr>
        <p:spPr bwMode="auto">
          <a:xfrm flipH="1" flipV="1">
            <a:off x="1511300" y="2336800"/>
            <a:ext cx="0" cy="228600"/>
          </a:xfrm>
          <a:prstGeom prst="line">
            <a:avLst/>
          </a:prstGeom>
          <a:noFill/>
          <a:ln w="38100">
            <a:solidFill>
              <a:schemeClr val="tx1"/>
            </a:solidFill>
            <a:round/>
            <a:headEnd/>
            <a:tailEnd/>
          </a:ln>
          <a:effectLst/>
        </p:spPr>
        <p:txBody>
          <a:bodyPr wrap="none" anchor="ctr"/>
          <a:lstStyle/>
          <a:p>
            <a:endParaRPr lang="en-US"/>
          </a:p>
        </p:txBody>
      </p:sp>
      <p:pic>
        <p:nvPicPr>
          <p:cNvPr id="73845" name="Picture 117" descr="bd06908_"/>
          <p:cNvPicPr>
            <a:picLocks noChangeAspect="1" noChangeArrowheads="1"/>
          </p:cNvPicPr>
          <p:nvPr/>
        </p:nvPicPr>
        <p:blipFill>
          <a:blip r:embed="rId3"/>
          <a:srcRect/>
          <a:stretch>
            <a:fillRect/>
          </a:stretch>
        </p:blipFill>
        <p:spPr bwMode="auto">
          <a:xfrm>
            <a:off x="1295400" y="1755775"/>
            <a:ext cx="520700" cy="581025"/>
          </a:xfrm>
          <a:prstGeom prst="rect">
            <a:avLst/>
          </a:prstGeom>
          <a:noFill/>
          <a:ln w="9525">
            <a:noFill/>
            <a:miter lim="800000"/>
            <a:headEnd/>
            <a:tailEnd/>
          </a:ln>
        </p:spPr>
      </p:pic>
      <p:sp>
        <p:nvSpPr>
          <p:cNvPr id="73846" name="Rectangle 118"/>
          <p:cNvSpPr>
            <a:spLocks noChangeArrowheads="1"/>
          </p:cNvSpPr>
          <p:nvPr/>
        </p:nvSpPr>
        <p:spPr bwMode="auto">
          <a:xfrm>
            <a:off x="7415213" y="2565400"/>
            <a:ext cx="268287" cy="200025"/>
          </a:xfrm>
          <a:prstGeom prst="rect">
            <a:avLst/>
          </a:prstGeom>
          <a:solidFill>
            <a:schemeClr val="tx1"/>
          </a:solidFill>
          <a:ln w="38100">
            <a:solidFill>
              <a:schemeClr val="tx1"/>
            </a:solidFill>
            <a:miter lim="800000"/>
            <a:headEnd/>
            <a:tailEnd/>
          </a:ln>
          <a:effectLst/>
        </p:spPr>
        <p:txBody>
          <a:bodyPr wrap="none" anchor="ctr"/>
          <a:lstStyle/>
          <a:p>
            <a:endParaRPr lang="en-US"/>
          </a:p>
        </p:txBody>
      </p:sp>
      <p:sp>
        <p:nvSpPr>
          <p:cNvPr id="73847" name="Line 119"/>
          <p:cNvSpPr>
            <a:spLocks noChangeShapeType="1"/>
          </p:cNvSpPr>
          <p:nvPr/>
        </p:nvSpPr>
        <p:spPr bwMode="auto">
          <a:xfrm flipH="1" flipV="1">
            <a:off x="7531100" y="2336800"/>
            <a:ext cx="0" cy="228600"/>
          </a:xfrm>
          <a:prstGeom prst="line">
            <a:avLst/>
          </a:prstGeom>
          <a:noFill/>
          <a:ln w="38100">
            <a:solidFill>
              <a:schemeClr val="tx1"/>
            </a:solidFill>
            <a:round/>
            <a:headEnd/>
            <a:tailEnd/>
          </a:ln>
          <a:effectLst/>
        </p:spPr>
        <p:txBody>
          <a:bodyPr wrap="none" anchor="ctr"/>
          <a:lstStyle/>
          <a:p>
            <a:endParaRPr lang="en-US"/>
          </a:p>
        </p:txBody>
      </p:sp>
      <p:pic>
        <p:nvPicPr>
          <p:cNvPr id="73848" name="Picture 120" descr="bd06908_"/>
          <p:cNvPicPr>
            <a:picLocks noChangeAspect="1" noChangeArrowheads="1"/>
          </p:cNvPicPr>
          <p:nvPr/>
        </p:nvPicPr>
        <p:blipFill>
          <a:blip r:embed="rId3"/>
          <a:srcRect/>
          <a:stretch>
            <a:fillRect/>
          </a:stretch>
        </p:blipFill>
        <p:spPr bwMode="auto">
          <a:xfrm>
            <a:off x="7315200" y="1755775"/>
            <a:ext cx="520700" cy="581025"/>
          </a:xfrm>
          <a:prstGeom prst="rect">
            <a:avLst/>
          </a:prstGeom>
          <a:noFill/>
          <a:ln w="9525">
            <a:noFill/>
            <a:miter lim="800000"/>
            <a:headEnd/>
            <a:tailEnd/>
          </a:ln>
        </p:spPr>
      </p:pic>
      <p:sp>
        <p:nvSpPr>
          <p:cNvPr id="73849" name="Text Box 121"/>
          <p:cNvSpPr txBox="1">
            <a:spLocks noChangeArrowheads="1"/>
          </p:cNvSpPr>
          <p:nvPr/>
        </p:nvSpPr>
        <p:spPr bwMode="auto">
          <a:xfrm>
            <a:off x="1371600" y="1752600"/>
            <a:ext cx="349250" cy="366713"/>
          </a:xfrm>
          <a:prstGeom prst="rect">
            <a:avLst/>
          </a:prstGeom>
          <a:noFill/>
          <a:ln w="9525">
            <a:noFill/>
            <a:miter lim="800000"/>
            <a:headEnd/>
            <a:tailEnd/>
          </a:ln>
          <a:effectLst/>
        </p:spPr>
        <p:txBody>
          <a:bodyPr wrap="none">
            <a:spAutoFit/>
          </a:bodyPr>
          <a:lstStyle/>
          <a:p>
            <a:r>
              <a:rPr lang="en-US" sz="1800"/>
              <a:t>A</a:t>
            </a:r>
          </a:p>
        </p:txBody>
      </p:sp>
      <p:sp>
        <p:nvSpPr>
          <p:cNvPr id="73850" name="Text Box 122"/>
          <p:cNvSpPr txBox="1">
            <a:spLocks noChangeArrowheads="1"/>
          </p:cNvSpPr>
          <p:nvPr/>
        </p:nvSpPr>
        <p:spPr bwMode="auto">
          <a:xfrm>
            <a:off x="7391400" y="1755775"/>
            <a:ext cx="336550" cy="366713"/>
          </a:xfrm>
          <a:prstGeom prst="rect">
            <a:avLst/>
          </a:prstGeom>
          <a:noFill/>
          <a:ln w="9525">
            <a:noFill/>
            <a:miter lim="800000"/>
            <a:headEnd/>
            <a:tailEnd/>
          </a:ln>
          <a:effectLst/>
        </p:spPr>
        <p:txBody>
          <a:bodyPr wrap="none">
            <a:spAutoFit/>
          </a:bodyPr>
          <a:lstStyle/>
          <a:p>
            <a:r>
              <a:rPr lang="en-US" sz="1800"/>
              <a:t>B</a:t>
            </a:r>
          </a:p>
        </p:txBody>
      </p:sp>
      <p:sp>
        <p:nvSpPr>
          <p:cNvPr id="73851" name="Text Box 123"/>
          <p:cNvSpPr txBox="1">
            <a:spLocks noChangeArrowheads="1"/>
          </p:cNvSpPr>
          <p:nvPr/>
        </p:nvSpPr>
        <p:spPr bwMode="auto">
          <a:xfrm>
            <a:off x="152400" y="4495800"/>
            <a:ext cx="4121150" cy="1430338"/>
          </a:xfrm>
          <a:prstGeom prst="rect">
            <a:avLst/>
          </a:prstGeom>
          <a:noFill/>
          <a:ln w="9525">
            <a:noFill/>
            <a:miter lim="800000"/>
            <a:headEnd/>
            <a:tailEnd/>
          </a:ln>
          <a:effectLst/>
        </p:spPr>
        <p:txBody>
          <a:bodyPr wrap="none">
            <a:spAutoFit/>
          </a:bodyPr>
          <a:lstStyle/>
          <a:p>
            <a:r>
              <a:rPr lang="en-US" sz="1800" u="sng" dirty="0"/>
              <a:t>Events:</a:t>
            </a:r>
          </a:p>
          <a:p>
            <a:r>
              <a:rPr lang="en-US" sz="1400" dirty="0"/>
              <a:t>t=0:            Host A starts transmitting a packet.</a:t>
            </a:r>
          </a:p>
          <a:p>
            <a:r>
              <a:rPr lang="en-US" sz="1400" dirty="0"/>
              <a:t>t=</a:t>
            </a:r>
            <a:r>
              <a:rPr lang="en-US" sz="1400" i="1" dirty="0"/>
              <a:t>PROP</a:t>
            </a:r>
            <a:r>
              <a:rPr lang="en-US" sz="1400" dirty="0"/>
              <a:t>--: Just before the first bit reaches Host B, </a:t>
            </a:r>
            <a:br>
              <a:rPr lang="en-US" sz="1400" dirty="0"/>
            </a:br>
            <a:r>
              <a:rPr lang="en-US" sz="1400" dirty="0"/>
              <a:t>                    Host B senses the line to be idle and starts </a:t>
            </a:r>
            <a:br>
              <a:rPr lang="en-US" sz="1400" dirty="0"/>
            </a:br>
            <a:r>
              <a:rPr lang="en-US" sz="1400" dirty="0"/>
              <a:t>                    to transmit a packet.</a:t>
            </a:r>
          </a:p>
          <a:p>
            <a:r>
              <a:rPr lang="en-US" sz="1400" dirty="0"/>
              <a:t>t=</a:t>
            </a:r>
            <a:r>
              <a:rPr lang="en-US" sz="1400" i="1" dirty="0"/>
              <a:t>PROP</a:t>
            </a:r>
            <a:r>
              <a:rPr lang="en-US" sz="1400" dirty="0"/>
              <a:t>-:   A collision takes place near Host B.</a:t>
            </a:r>
          </a:p>
        </p:txBody>
      </p:sp>
      <p:sp>
        <p:nvSpPr>
          <p:cNvPr id="73852" name="Text Box 124"/>
          <p:cNvSpPr txBox="1">
            <a:spLocks noChangeArrowheads="1"/>
          </p:cNvSpPr>
          <p:nvPr/>
        </p:nvSpPr>
        <p:spPr bwMode="auto">
          <a:xfrm>
            <a:off x="4648200" y="4800600"/>
            <a:ext cx="4279900" cy="942975"/>
          </a:xfrm>
          <a:prstGeom prst="rect">
            <a:avLst/>
          </a:prstGeom>
          <a:noFill/>
          <a:ln w="9525">
            <a:noFill/>
            <a:miter lim="800000"/>
            <a:headEnd/>
            <a:tailEnd/>
          </a:ln>
          <a:effectLst/>
        </p:spPr>
        <p:txBody>
          <a:bodyPr wrap="none">
            <a:spAutoFit/>
          </a:bodyPr>
          <a:lstStyle/>
          <a:p>
            <a:r>
              <a:rPr lang="en-US" sz="1400" dirty="0"/>
              <a:t>t=</a:t>
            </a:r>
            <a:r>
              <a:rPr lang="en-US" sz="1400" i="1" dirty="0"/>
              <a:t>PROP</a:t>
            </a:r>
            <a:r>
              <a:rPr lang="en-US" sz="1400" dirty="0"/>
              <a:t>:    Host B receives data whilst transmitting, and</a:t>
            </a:r>
            <a:br>
              <a:rPr lang="en-US" sz="1400" dirty="0"/>
            </a:br>
            <a:r>
              <a:rPr lang="en-US" sz="1400" dirty="0"/>
              <a:t>                    so detects the collision.</a:t>
            </a:r>
            <a:br>
              <a:rPr lang="en-US" sz="1400" dirty="0"/>
            </a:br>
            <a:r>
              <a:rPr lang="en-US" sz="1400" dirty="0"/>
              <a:t>t=2</a:t>
            </a:r>
            <a:r>
              <a:rPr lang="en-US" sz="1400" i="1" dirty="0"/>
              <a:t>PROP</a:t>
            </a:r>
            <a:r>
              <a:rPr lang="en-US" sz="1400" dirty="0"/>
              <a:t>-: Host A receives data whilst transmitting, and </a:t>
            </a:r>
            <a:br>
              <a:rPr lang="en-US" sz="1400" dirty="0"/>
            </a:br>
            <a:r>
              <a:rPr lang="en-US" sz="1400" dirty="0"/>
              <a:t>                    so detects the collision. </a:t>
            </a:r>
          </a:p>
        </p:txBody>
      </p:sp>
      <p:sp>
        <p:nvSpPr>
          <p:cNvPr id="73853" name="Line 125"/>
          <p:cNvSpPr>
            <a:spLocks noChangeShapeType="1"/>
          </p:cNvSpPr>
          <p:nvPr/>
        </p:nvSpPr>
        <p:spPr bwMode="auto">
          <a:xfrm>
            <a:off x="4267200" y="4800600"/>
            <a:ext cx="0" cy="1066800"/>
          </a:xfrm>
          <a:prstGeom prst="line">
            <a:avLst/>
          </a:prstGeom>
          <a:noFill/>
          <a:ln w="9525">
            <a:solidFill>
              <a:schemeClr val="tx1"/>
            </a:solidFill>
            <a:round/>
            <a:headEnd/>
            <a:tailEnd/>
          </a:ln>
          <a:effectLst/>
        </p:spPr>
        <p:txBody>
          <a:bodyPr/>
          <a:lstStyle/>
          <a:p>
            <a:endParaRPr lang="en-US"/>
          </a:p>
        </p:txBody>
      </p:sp>
      <p:sp>
        <p:nvSpPr>
          <p:cNvPr id="73868" name="AutoShape 140"/>
          <p:cNvSpPr>
            <a:spLocks noChangeArrowheads="1"/>
          </p:cNvSpPr>
          <p:nvPr/>
        </p:nvSpPr>
        <p:spPr bwMode="auto">
          <a:xfrm>
            <a:off x="1981200" y="1752600"/>
            <a:ext cx="1752600" cy="457200"/>
          </a:xfrm>
          <a:prstGeom prst="wedgeRectCallout">
            <a:avLst>
              <a:gd name="adj1" fmla="val -60690"/>
              <a:gd name="adj2" fmla="val 47569"/>
            </a:avLst>
          </a:prstGeom>
          <a:solidFill>
            <a:schemeClr val="accent1"/>
          </a:solidFill>
          <a:ln w="9525">
            <a:solidFill>
              <a:schemeClr val="tx1"/>
            </a:solidFill>
            <a:miter lim="800000"/>
            <a:headEnd/>
            <a:tailEnd/>
          </a:ln>
          <a:effectLst/>
        </p:spPr>
        <p:txBody>
          <a:bodyPr/>
          <a:lstStyle/>
          <a:p>
            <a:pPr algn="ctr"/>
            <a:r>
              <a:rPr lang="en-US" sz="2000"/>
              <a:t>“Line is idle”</a:t>
            </a:r>
          </a:p>
        </p:txBody>
      </p:sp>
      <p:sp>
        <p:nvSpPr>
          <p:cNvPr id="73869" name="Rectangle 141"/>
          <p:cNvSpPr>
            <a:spLocks noChangeArrowheads="1"/>
          </p:cNvSpPr>
          <p:nvPr/>
        </p:nvSpPr>
        <p:spPr bwMode="auto">
          <a:xfrm>
            <a:off x="7239000" y="3200400"/>
            <a:ext cx="152400" cy="228600"/>
          </a:xfrm>
          <a:prstGeom prst="rect">
            <a:avLst/>
          </a:prstGeom>
          <a:solidFill>
            <a:srgbClr val="0099FF"/>
          </a:solidFill>
          <a:ln w="9525">
            <a:noFill/>
            <a:miter lim="800000"/>
            <a:headEnd/>
            <a:tailEnd/>
          </a:ln>
          <a:effectLst/>
        </p:spPr>
        <p:txBody>
          <a:bodyPr wrap="none" anchor="ctr"/>
          <a:lstStyle/>
          <a:p>
            <a:endParaRPr lang="en-US"/>
          </a:p>
        </p:txBody>
      </p:sp>
      <p:grpSp>
        <p:nvGrpSpPr>
          <p:cNvPr id="5" name="Group 149"/>
          <p:cNvGrpSpPr>
            <a:grpSpLocks/>
          </p:cNvGrpSpPr>
          <p:nvPr/>
        </p:nvGrpSpPr>
        <p:grpSpPr bwMode="auto">
          <a:xfrm>
            <a:off x="7391400" y="2362200"/>
            <a:ext cx="1301750" cy="838200"/>
            <a:chOff x="4656" y="1488"/>
            <a:chExt cx="820" cy="528"/>
          </a:xfrm>
        </p:grpSpPr>
        <p:sp>
          <p:nvSpPr>
            <p:cNvPr id="73872" name="Text Box 144"/>
            <p:cNvSpPr txBox="1">
              <a:spLocks noChangeArrowheads="1"/>
            </p:cNvSpPr>
            <p:nvPr/>
          </p:nvSpPr>
          <p:spPr bwMode="auto">
            <a:xfrm>
              <a:off x="4944" y="1488"/>
              <a:ext cx="532" cy="192"/>
            </a:xfrm>
            <a:prstGeom prst="rect">
              <a:avLst/>
            </a:prstGeom>
            <a:noFill/>
            <a:ln w="9525">
              <a:noFill/>
              <a:miter lim="800000"/>
              <a:headEnd/>
              <a:tailEnd/>
            </a:ln>
            <a:effectLst/>
          </p:spPr>
          <p:txBody>
            <a:bodyPr wrap="none">
              <a:spAutoFit/>
            </a:bodyPr>
            <a:lstStyle/>
            <a:p>
              <a:r>
                <a:rPr lang="en-US" sz="1400"/>
                <a:t>t=</a:t>
              </a:r>
              <a:r>
                <a:rPr lang="en-US" sz="1400" i="1"/>
                <a:t>PROP</a:t>
              </a:r>
              <a:r>
                <a:rPr lang="en-US" sz="1400"/>
                <a:t>-</a:t>
              </a:r>
            </a:p>
          </p:txBody>
        </p:sp>
        <p:sp>
          <p:nvSpPr>
            <p:cNvPr id="73873" name="Line 145"/>
            <p:cNvSpPr>
              <a:spLocks noChangeShapeType="1"/>
            </p:cNvSpPr>
            <p:nvPr/>
          </p:nvSpPr>
          <p:spPr bwMode="auto">
            <a:xfrm flipH="1">
              <a:off x="4656" y="1632"/>
              <a:ext cx="336" cy="384"/>
            </a:xfrm>
            <a:prstGeom prst="line">
              <a:avLst/>
            </a:prstGeom>
            <a:noFill/>
            <a:ln w="9525">
              <a:solidFill>
                <a:schemeClr val="tx1"/>
              </a:solidFill>
              <a:round/>
              <a:headEnd/>
              <a:tailEnd type="triangle" w="med" len="med"/>
            </a:ln>
            <a:effectLst/>
          </p:spPr>
          <p:txBody>
            <a:bodyPr/>
            <a:lstStyle/>
            <a:p>
              <a:endParaRPr lang="en-US"/>
            </a:p>
          </p:txBody>
        </p:sp>
      </p:grpSp>
      <p:grpSp>
        <p:nvGrpSpPr>
          <p:cNvPr id="6" name="Group 147"/>
          <p:cNvGrpSpPr>
            <a:grpSpLocks/>
          </p:cNvGrpSpPr>
          <p:nvPr/>
        </p:nvGrpSpPr>
        <p:grpSpPr bwMode="auto">
          <a:xfrm>
            <a:off x="7467600" y="3124200"/>
            <a:ext cx="381000" cy="685800"/>
            <a:chOff x="4704" y="1968"/>
            <a:chExt cx="240" cy="432"/>
          </a:xfrm>
        </p:grpSpPr>
        <p:sp>
          <p:nvSpPr>
            <p:cNvPr id="73805" name="AutoShape 77"/>
            <p:cNvSpPr>
              <a:spLocks noChangeArrowheads="1"/>
            </p:cNvSpPr>
            <p:nvPr/>
          </p:nvSpPr>
          <p:spPr bwMode="auto">
            <a:xfrm rot="1829144" flipH="1">
              <a:off x="4704" y="1968"/>
              <a:ext cx="240" cy="288"/>
            </a:xfrm>
            <a:prstGeom prst="lightningBolt">
              <a:avLst/>
            </a:prstGeom>
            <a:solidFill>
              <a:srgbClr val="FF9933"/>
            </a:solidFill>
            <a:ln w="9525">
              <a:solidFill>
                <a:schemeClr val="bg1"/>
              </a:solidFill>
              <a:miter lim="800000"/>
              <a:headEnd/>
              <a:tailEnd/>
            </a:ln>
            <a:effectLst/>
          </p:spPr>
          <p:txBody>
            <a:bodyPr wrap="none" anchor="ctr"/>
            <a:lstStyle/>
            <a:p>
              <a:endParaRPr lang="en-US"/>
            </a:p>
          </p:txBody>
        </p:sp>
        <p:sp>
          <p:nvSpPr>
            <p:cNvPr id="73874" name="AutoShape 146"/>
            <p:cNvSpPr>
              <a:spLocks noChangeArrowheads="1"/>
            </p:cNvSpPr>
            <p:nvPr/>
          </p:nvSpPr>
          <p:spPr bwMode="auto">
            <a:xfrm rot="-1829144" flipH="1" flipV="1">
              <a:off x="4704" y="2112"/>
              <a:ext cx="240" cy="288"/>
            </a:xfrm>
            <a:prstGeom prst="lightningBolt">
              <a:avLst/>
            </a:prstGeom>
            <a:solidFill>
              <a:srgbClr val="FF9933"/>
            </a:solidFill>
            <a:ln w="9525">
              <a:solidFill>
                <a:schemeClr val="bg1"/>
              </a:solidFill>
              <a:miter lim="800000"/>
              <a:headEnd/>
              <a:tailEnd/>
            </a:ln>
            <a:effectLst/>
          </p:spPr>
          <p:txBody>
            <a:bodyPr wrap="none" anchor="ctr"/>
            <a:lstStyle/>
            <a:p>
              <a:endParaRPr lang="en-US"/>
            </a:p>
          </p:txBody>
        </p:sp>
      </p:grpSp>
      <p:sp>
        <p:nvSpPr>
          <p:cNvPr id="73876" name="AutoShape 148"/>
          <p:cNvSpPr>
            <a:spLocks noChangeArrowheads="1"/>
          </p:cNvSpPr>
          <p:nvPr/>
        </p:nvSpPr>
        <p:spPr bwMode="auto">
          <a:xfrm>
            <a:off x="4800600" y="1676400"/>
            <a:ext cx="1752600" cy="457200"/>
          </a:xfrm>
          <a:prstGeom prst="wedgeRectCallout">
            <a:avLst>
              <a:gd name="adj1" fmla="val 96106"/>
              <a:gd name="adj2" fmla="val 29861"/>
            </a:avLst>
          </a:prstGeom>
          <a:solidFill>
            <a:schemeClr val="accent1"/>
          </a:solidFill>
          <a:ln w="9525">
            <a:solidFill>
              <a:schemeClr val="tx1"/>
            </a:solidFill>
            <a:miter lim="800000"/>
            <a:headEnd/>
            <a:tailEnd/>
          </a:ln>
          <a:effectLst/>
        </p:spPr>
        <p:txBody>
          <a:bodyPr/>
          <a:lstStyle/>
          <a:p>
            <a:pPr algn="ctr"/>
            <a:r>
              <a:rPr lang="en-US" sz="2000"/>
              <a:t>“Line is idle”</a:t>
            </a:r>
          </a:p>
        </p:txBody>
      </p:sp>
      <p:sp>
        <p:nvSpPr>
          <p:cNvPr id="73879" name="Rectangle 151"/>
          <p:cNvSpPr>
            <a:spLocks noChangeArrowheads="1"/>
          </p:cNvSpPr>
          <p:nvPr/>
        </p:nvSpPr>
        <p:spPr bwMode="auto">
          <a:xfrm>
            <a:off x="6858000" y="3505200"/>
            <a:ext cx="381000" cy="228600"/>
          </a:xfrm>
          <a:prstGeom prst="rect">
            <a:avLst/>
          </a:prstGeom>
          <a:solidFill>
            <a:srgbClr val="FF3300"/>
          </a:soli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8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3741"/>
                                        </p:tgtEl>
                                        <p:attrNameLst>
                                          <p:attrName>style.visibility</p:attrName>
                                        </p:attrNameLst>
                                      </p:cBhvr>
                                      <p:to>
                                        <p:strVal val="visible"/>
                                      </p:to>
                                    </p:set>
                                    <p:animEffect transition="in" filter="wipe(left)">
                                      <p:cBhvr>
                                        <p:cTn id="11" dur="500"/>
                                        <p:tgtEl>
                                          <p:spTgt spid="73741"/>
                                        </p:tgtEl>
                                      </p:cBhvr>
                                    </p:animEffect>
                                  </p:childTnLst>
                                </p:cTn>
                              </p:par>
                              <p:par>
                                <p:cTn id="12" presetID="1" presetClass="exit" presetSubtype="0" fill="hold" grpId="1" nodeType="withEffect">
                                  <p:stCondLst>
                                    <p:cond delay="0"/>
                                  </p:stCondLst>
                                  <p:childTnLst>
                                    <p:set>
                                      <p:cBhvr>
                                        <p:cTn id="13" dur="1" fill="hold">
                                          <p:stCondLst>
                                            <p:cond delay="0"/>
                                          </p:stCondLst>
                                        </p:cTn>
                                        <p:tgtEl>
                                          <p:spTgt spid="73868"/>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8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73784"/>
                                        </p:tgtEl>
                                        <p:attrNameLst>
                                          <p:attrName>style.visibility</p:attrName>
                                        </p:attrNameLst>
                                      </p:cBhvr>
                                      <p:to>
                                        <p:strVal val="visible"/>
                                      </p:to>
                                    </p:set>
                                    <p:animEffect transition="in" filter="wipe(right)">
                                      <p:cBhvr>
                                        <p:cTn id="25" dur="500"/>
                                        <p:tgtEl>
                                          <p:spTgt spid="7378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73869"/>
                                        </p:tgtEl>
                                        <p:attrNameLst>
                                          <p:attrName>style.visibility</p:attrName>
                                        </p:attrNameLst>
                                      </p:cBhvr>
                                      <p:to>
                                        <p:strVal val="visible"/>
                                      </p:to>
                                    </p:set>
                                    <p:animEffect transition="in" filter="wipe(left)">
                                      <p:cBhvr>
                                        <p:cTn id="28" dur="500"/>
                                        <p:tgtEl>
                                          <p:spTgt spid="73869"/>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childTnLst>
                                </p:cTn>
                              </p:par>
                              <p:par>
                                <p:cTn id="34" presetID="1" presetClass="exit" presetSubtype="0" fill="hold" grpId="1" nodeType="withEffect">
                                  <p:stCondLst>
                                    <p:cond delay="0"/>
                                  </p:stCondLst>
                                  <p:childTnLst>
                                    <p:set>
                                      <p:cBhvr>
                                        <p:cTn id="35" dur="1" fill="hold">
                                          <p:stCondLst>
                                            <p:cond delay="0"/>
                                          </p:stCondLst>
                                        </p:cTn>
                                        <p:tgtEl>
                                          <p:spTgt spid="7387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3826"/>
                                        </p:tgtEl>
                                        <p:attrNameLst>
                                          <p:attrName>style.visibility</p:attrName>
                                        </p:attrNameLst>
                                      </p:cBhvr>
                                      <p:to>
                                        <p:strVal val="visible"/>
                                      </p:to>
                                    </p:set>
                                    <p:animEffect transition="in" filter="wipe(left)">
                                      <p:cBhvr>
                                        <p:cTn id="40" dur="500"/>
                                        <p:tgtEl>
                                          <p:spTgt spid="73826"/>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73829"/>
                                        </p:tgtEl>
                                        <p:attrNameLst>
                                          <p:attrName>style.visibility</p:attrName>
                                        </p:attrNameLst>
                                      </p:cBhvr>
                                      <p:to>
                                        <p:strVal val="visible"/>
                                      </p:to>
                                    </p:set>
                                    <p:animEffect transition="in" filter="wipe(right)">
                                      <p:cBhvr>
                                        <p:cTn id="43" dur="500"/>
                                        <p:tgtEl>
                                          <p:spTgt spid="73829"/>
                                        </p:tgtEl>
                                      </p:cBhvr>
                                    </p:animEffect>
                                  </p:childTnLst>
                                </p:cTn>
                              </p:par>
                            </p:childTnLst>
                          </p:cTn>
                        </p:par>
                        <p:par>
                          <p:cTn id="44" fill="hold">
                            <p:stCondLst>
                              <p:cond delay="500"/>
                            </p:stCondLst>
                            <p:childTnLst>
                              <p:par>
                                <p:cTn id="45" presetID="1"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87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35" presetClass="path" presetSubtype="0" accel="50000" decel="50000" fill="hold" grpId="1" nodeType="clickEffect">
                                  <p:stCondLst>
                                    <p:cond delay="0"/>
                                  </p:stCondLst>
                                  <p:childTnLst>
                                    <p:animMotion origin="layout" path="M -3.33333E-6 2.22222E-6 L -0.57916 0.00555 " pathEditMode="relative" rAng="0" ptsTypes="AA">
                                      <p:cBhvr>
                                        <p:cTn id="54" dur="1000" fill="hold"/>
                                        <p:tgtEl>
                                          <p:spTgt spid="73879"/>
                                        </p:tgtEl>
                                        <p:attrNameLst>
                                          <p:attrName>ppt_x</p:attrName>
                                          <p:attrName>ppt_y</p:attrName>
                                        </p:attrNameLst>
                                      </p:cBhvr>
                                      <p:rCtr x="-29000" y="30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4" grpId="0" animBg="1"/>
      <p:bldP spid="73741" grpId="0" animBg="1"/>
      <p:bldP spid="73826" grpId="0" animBg="1"/>
      <p:bldP spid="73829" grpId="0" animBg="1"/>
      <p:bldP spid="73868" grpId="0" animBg="1"/>
      <p:bldP spid="73868" grpId="1" animBg="1"/>
      <p:bldP spid="73869" grpId="0" animBg="1"/>
      <p:bldP spid="73876" grpId="0" animBg="1"/>
      <p:bldP spid="73876" grpId="1" animBg="1"/>
      <p:bldP spid="73879" grpId="0" animBg="1"/>
      <p:bldP spid="7387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0" y="76200"/>
            <a:ext cx="8763000" cy="1143000"/>
          </a:xfrm>
        </p:spPr>
        <p:txBody>
          <a:bodyPr/>
          <a:lstStyle/>
          <a:p>
            <a:r>
              <a:rPr lang="en-US" sz="3600" b="1" dirty="0">
                <a:solidFill>
                  <a:srgbClr val="002060"/>
                </a:solidFill>
                <a:latin typeface="Comic Sans MS" pitchFamily="66" charset="0"/>
              </a:rPr>
              <a:t>CSMA/CD Network Size Restriction</a:t>
            </a:r>
          </a:p>
        </p:txBody>
      </p:sp>
      <p:sp>
        <p:nvSpPr>
          <p:cNvPr id="120839" name="Text Box 7"/>
          <p:cNvSpPr txBox="1">
            <a:spLocks noChangeArrowheads="1"/>
          </p:cNvSpPr>
          <p:nvPr/>
        </p:nvSpPr>
        <p:spPr bwMode="auto">
          <a:xfrm>
            <a:off x="206375" y="1584325"/>
            <a:ext cx="8682038" cy="701675"/>
          </a:xfrm>
          <a:prstGeom prst="rect">
            <a:avLst/>
          </a:prstGeom>
          <a:noFill/>
          <a:ln w="9525">
            <a:noFill/>
            <a:miter lim="800000"/>
            <a:headEnd/>
            <a:tailEnd/>
          </a:ln>
          <a:effectLst/>
        </p:spPr>
        <p:txBody>
          <a:bodyPr wrap="none">
            <a:spAutoFit/>
          </a:bodyPr>
          <a:lstStyle/>
          <a:p>
            <a:pPr algn="ctr"/>
            <a:r>
              <a:rPr lang="en-US" sz="2000">
                <a:latin typeface="Comic Sans MS" pitchFamily="66" charset="0"/>
              </a:rPr>
              <a:t>“To ensure that a packet is transmitted without a collision, a host must </a:t>
            </a:r>
            <a:br>
              <a:rPr lang="en-US" sz="2000">
                <a:latin typeface="Comic Sans MS" pitchFamily="66" charset="0"/>
              </a:rPr>
            </a:br>
            <a:r>
              <a:rPr lang="en-US" sz="2000">
                <a:latin typeface="Comic Sans MS" pitchFamily="66" charset="0"/>
              </a:rPr>
              <a:t>be able to detect a collision before it finishes transmitting a packet.”</a:t>
            </a:r>
            <a:endParaRPr lang="en-US">
              <a:latin typeface="Comic Sans MS" pitchFamily="66" charset="0"/>
            </a:endParaRPr>
          </a:p>
        </p:txBody>
      </p:sp>
      <p:graphicFrame>
        <p:nvGraphicFramePr>
          <p:cNvPr id="120882" name="Object 50"/>
          <p:cNvGraphicFramePr>
            <a:graphicFrameLocks noChangeAspect="1"/>
          </p:cNvGraphicFramePr>
          <p:nvPr/>
        </p:nvGraphicFramePr>
        <p:xfrm>
          <a:off x="838200" y="2971800"/>
          <a:ext cx="7904163" cy="2846388"/>
        </p:xfrm>
        <a:graphic>
          <a:graphicData uri="http://schemas.openxmlformats.org/presentationml/2006/ole">
            <mc:AlternateContent xmlns:mc="http://schemas.openxmlformats.org/markup-compatibility/2006">
              <mc:Choice xmlns:v="urn:schemas-microsoft-com:vml" Requires="v">
                <p:oleObj spid="_x0000_s1039" name="Equation" r:id="rId4" imgW="4444920" imgH="1600200" progId="">
                  <p:embed/>
                </p:oleObj>
              </mc:Choice>
              <mc:Fallback>
                <p:oleObj name="Equation" r:id="rId4" imgW="4444920" imgH="1600200" progId="">
                  <p:embed/>
                  <p:pic>
                    <p:nvPicPr>
                      <p:cNvPr id="120882"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971800"/>
                        <a:ext cx="7904163" cy="284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0883" name="Line 51"/>
          <p:cNvSpPr>
            <a:spLocks noChangeShapeType="1"/>
          </p:cNvSpPr>
          <p:nvPr/>
        </p:nvSpPr>
        <p:spPr bwMode="auto">
          <a:xfrm>
            <a:off x="1219200" y="2514600"/>
            <a:ext cx="6553200" cy="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13AC98-D216-431C-A07C-D2B839B55193}"/>
              </a:ext>
            </a:extLst>
          </p:cNvPr>
          <p:cNvSpPr>
            <a:spLocks noGrp="1"/>
          </p:cNvSpPr>
          <p:nvPr>
            <p:ph idx="1"/>
          </p:nvPr>
        </p:nvSpPr>
        <p:spPr/>
        <p:txBody>
          <a:bodyPr/>
          <a:lstStyle/>
          <a:p>
            <a:endParaRPr lang="en-US"/>
          </a:p>
        </p:txBody>
      </p:sp>
      <p:sp>
        <p:nvSpPr>
          <p:cNvPr id="4" name="Slide Number Placeholder 4"/>
          <p:cNvSpPr>
            <a:spLocks noGrp="1"/>
          </p:cNvSpPr>
          <p:nvPr>
            <p:ph type="sldNum" sz="quarter" idx="4294967295"/>
          </p:nvPr>
        </p:nvSpPr>
        <p:spPr>
          <a:xfrm>
            <a:off x="7010400" y="6356350"/>
            <a:ext cx="2133600" cy="365125"/>
          </a:xfrm>
        </p:spPr>
        <p:txBody>
          <a:bodyPr/>
          <a:lstStyle/>
          <a:p>
            <a:pPr>
              <a:defRPr/>
            </a:pPr>
            <a:fld id="{17A06F6F-6635-47BB-BEFB-BD4B447A3228}" type="slidenum">
              <a:rPr lang="en-US"/>
              <a:pPr>
                <a:defRPr/>
              </a:pPr>
              <a:t>35</a:t>
            </a:fld>
            <a:endParaRPr lang="en-US"/>
          </a:p>
        </p:txBody>
      </p:sp>
      <p:sp>
        <p:nvSpPr>
          <p:cNvPr id="526338" name="Rectangle 2"/>
          <p:cNvSpPr>
            <a:spLocks noGrp="1" noChangeArrowheads="1"/>
          </p:cNvSpPr>
          <p:nvPr>
            <p:ph type="title" idx="4294967295"/>
          </p:nvPr>
        </p:nvSpPr>
        <p:spPr>
          <a:xfrm>
            <a:off x="0" y="274638"/>
            <a:ext cx="8229600" cy="868362"/>
          </a:xfrm>
        </p:spPr>
        <p:txBody>
          <a:bodyPr/>
          <a:lstStyle/>
          <a:p>
            <a:pPr eaLnBrk="1" hangingPunct="1">
              <a:defRPr/>
            </a:pPr>
            <a:r>
              <a:rPr lang="en-US" b="1" dirty="0">
                <a:solidFill>
                  <a:srgbClr val="002060"/>
                </a:solidFill>
                <a:latin typeface="Comic Sans MS" pitchFamily="66" charset="0"/>
              </a:rPr>
              <a:t>CSMA/CD: Flow Diagram</a:t>
            </a:r>
          </a:p>
        </p:txBody>
      </p:sp>
      <p:pic>
        <p:nvPicPr>
          <p:cNvPr id="29700" name="Picture 4"/>
          <p:cNvPicPr>
            <a:picLocks noChangeAspect="1" noChangeArrowheads="1"/>
          </p:cNvPicPr>
          <p:nvPr/>
        </p:nvPicPr>
        <p:blipFill>
          <a:blip r:embed="rId2" cstate="print"/>
          <a:srcRect/>
          <a:stretch>
            <a:fillRect/>
          </a:stretch>
        </p:blipFill>
        <p:spPr bwMode="auto">
          <a:xfrm>
            <a:off x="381000" y="1295400"/>
            <a:ext cx="8534400" cy="54102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A2E5C0A5-26C0-4677-A77D-FD5C1E68B4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833562"/>
            <a:ext cx="7619999" cy="4414838"/>
          </a:xfrm>
          <a:prstGeom prst="rect">
            <a:avLst/>
          </a:prstGeom>
        </p:spPr>
      </p:pic>
    </p:spTree>
    <p:extLst>
      <p:ext uri="{BB962C8B-B14F-4D97-AF65-F5344CB8AC3E}">
        <p14:creationId xmlns:p14="http://schemas.microsoft.com/office/powerpoint/2010/main" val="1062448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0D7E7C-3757-4952-9A31-D0BEE2CD8CE9}"/>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9E000A07-8BC6-4875-943E-47A4FF44AA0B}"/>
              </a:ext>
            </a:extLst>
          </p:cNvPr>
          <p:cNvSpPr>
            <a:spLocks noGrp="1"/>
          </p:cNvSpPr>
          <p:nvPr>
            <p:ph sz="quarter" idx="10"/>
          </p:nvPr>
        </p:nvSpPr>
        <p:spPr/>
        <p:txBody>
          <a:bodyPr/>
          <a:lstStyle/>
          <a:p>
            <a:endParaRPr lang="en-US"/>
          </a:p>
        </p:txBody>
      </p:sp>
      <p:sp>
        <p:nvSpPr>
          <p:cNvPr id="4" name="Slide Number Placeholder 4"/>
          <p:cNvSpPr>
            <a:spLocks noGrp="1"/>
          </p:cNvSpPr>
          <p:nvPr>
            <p:ph type="sldNum" sz="quarter" idx="4294967295"/>
          </p:nvPr>
        </p:nvSpPr>
        <p:spPr>
          <a:xfrm>
            <a:off x="7010400" y="6356350"/>
            <a:ext cx="2133600" cy="365125"/>
          </a:xfrm>
        </p:spPr>
        <p:txBody>
          <a:bodyPr/>
          <a:lstStyle/>
          <a:p>
            <a:pPr>
              <a:defRPr/>
            </a:pPr>
            <a:fld id="{8C2E2A1A-9DF3-4333-9EE8-E71B13366D5B}" type="slidenum">
              <a:rPr lang="en-US"/>
              <a:pPr>
                <a:defRPr/>
              </a:pPr>
              <a:t>37</a:t>
            </a:fld>
            <a:endParaRPr lang="en-US"/>
          </a:p>
        </p:txBody>
      </p:sp>
      <p:sp>
        <p:nvSpPr>
          <p:cNvPr id="528386"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latin typeface="Comic Sans MS" pitchFamily="66" charset="0"/>
              </a:rPr>
              <a:t>Energy Levels</a:t>
            </a:r>
          </a:p>
        </p:txBody>
      </p:sp>
      <p:pic>
        <p:nvPicPr>
          <p:cNvPr id="26628" name="Picture 4"/>
          <p:cNvPicPr>
            <a:picLocks noChangeAspect="1" noChangeArrowheads="1"/>
          </p:cNvPicPr>
          <p:nvPr/>
        </p:nvPicPr>
        <p:blipFill>
          <a:blip r:embed="rId2" cstate="print"/>
          <a:srcRect/>
          <a:stretch>
            <a:fillRect/>
          </a:stretch>
        </p:blipFill>
        <p:spPr bwMode="auto">
          <a:xfrm>
            <a:off x="941388" y="2378075"/>
            <a:ext cx="7212012" cy="22701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Rectangle 3"/>
          <p:cNvSpPr>
            <a:spLocks noGrp="1" noChangeArrowheads="1"/>
          </p:cNvSpPr>
          <p:nvPr>
            <p:ph idx="1"/>
          </p:nvPr>
        </p:nvSpPr>
        <p:spPr/>
        <p:txBody>
          <a:bodyPr/>
          <a:lstStyle/>
          <a:p>
            <a:pPr marL="457200" indent="-457200" algn="just" eaLnBrk="1" hangingPunct="1">
              <a:buFont typeface="Arial" panose="020B0604020202020204" pitchFamily="34" charset="0"/>
              <a:buChar char="•"/>
              <a:defRPr/>
            </a:pPr>
            <a:r>
              <a:rPr lang="en-US" dirty="0">
                <a:latin typeface="Comic Sans MS" pitchFamily="66" charset="0"/>
              </a:rPr>
              <a:t>Energy level method may not suitable for </a:t>
            </a:r>
            <a:r>
              <a:rPr lang="en-US" dirty="0">
                <a:solidFill>
                  <a:srgbClr val="7030A0"/>
                </a:solidFill>
                <a:latin typeface="Comic Sans MS" pitchFamily="66" charset="0"/>
              </a:rPr>
              <a:t>wireless medium </a:t>
            </a:r>
            <a:r>
              <a:rPr lang="en-US" dirty="0">
                <a:latin typeface="Comic Sans MS" pitchFamily="66" charset="0"/>
              </a:rPr>
              <a:t>since the lost of energy in wireless transmission. </a:t>
            </a:r>
          </a:p>
          <a:p>
            <a:pPr marL="457200" indent="-457200" algn="just" eaLnBrk="1" hangingPunct="1">
              <a:buFont typeface="Arial" panose="020B0604020202020204" pitchFamily="34" charset="0"/>
              <a:buChar char="•"/>
              <a:defRPr/>
            </a:pPr>
            <a:r>
              <a:rPr lang="en-US" dirty="0">
                <a:latin typeface="Comic Sans MS" pitchFamily="66" charset="0"/>
              </a:rPr>
              <a:t>CSMA/CD is not possible in wireless.  </a:t>
            </a:r>
          </a:p>
          <a:p>
            <a:pPr marL="457200" indent="-457200" algn="just" eaLnBrk="1" hangingPunct="1">
              <a:buFont typeface="Arial" panose="020B0604020202020204" pitchFamily="34" charset="0"/>
              <a:buChar char="•"/>
              <a:defRPr/>
            </a:pPr>
            <a:r>
              <a:rPr lang="en-US" dirty="0">
                <a:latin typeface="Comic Sans MS" pitchFamily="66" charset="0"/>
              </a:rPr>
              <a:t> CSMA/CA Used in a network where </a:t>
            </a:r>
            <a:r>
              <a:rPr lang="en-US" dirty="0">
                <a:solidFill>
                  <a:srgbClr val="7030A0"/>
                </a:solidFill>
                <a:latin typeface="Comic Sans MS" pitchFamily="66" charset="0"/>
              </a:rPr>
              <a:t>collision cannot be detected</a:t>
            </a:r>
            <a:r>
              <a:rPr lang="en-US" dirty="0">
                <a:latin typeface="Comic Sans MS" pitchFamily="66" charset="0"/>
              </a:rPr>
              <a:t>. E.g., wireless LAN.</a:t>
            </a:r>
          </a:p>
          <a:p>
            <a:pPr eaLnBrk="1" hangingPunct="1">
              <a:defRPr/>
            </a:pPr>
            <a:endParaRPr lang="en-US" dirty="0"/>
          </a:p>
        </p:txBody>
      </p:sp>
      <p:sp>
        <p:nvSpPr>
          <p:cNvPr id="6" name="Slide Number Placeholder 5"/>
          <p:cNvSpPr>
            <a:spLocks noGrp="1"/>
          </p:cNvSpPr>
          <p:nvPr>
            <p:ph type="sldNum" sz="quarter" idx="4294967295"/>
          </p:nvPr>
        </p:nvSpPr>
        <p:spPr>
          <a:xfrm>
            <a:off x="7010400" y="6356350"/>
            <a:ext cx="2133600" cy="365125"/>
          </a:xfrm>
        </p:spPr>
        <p:txBody>
          <a:bodyPr/>
          <a:lstStyle/>
          <a:p>
            <a:pPr>
              <a:defRPr/>
            </a:pPr>
            <a:fld id="{2BD646DC-B63F-41DB-9EFE-B75055EFAFA5}" type="slidenum">
              <a:rPr lang="en-US"/>
              <a:pPr>
                <a:defRPr/>
              </a:pPr>
              <a:t>38</a:t>
            </a:fld>
            <a:endParaRPr lang="en-US"/>
          </a:p>
        </p:txBody>
      </p:sp>
      <p:sp>
        <p:nvSpPr>
          <p:cNvPr id="497666" name="Rectangle 2"/>
          <p:cNvSpPr>
            <a:spLocks noGrp="1" noChangeArrowheads="1"/>
          </p:cNvSpPr>
          <p:nvPr>
            <p:ph type="title" idx="4294967295"/>
          </p:nvPr>
        </p:nvSpPr>
        <p:spPr>
          <a:xfrm>
            <a:off x="0" y="274638"/>
            <a:ext cx="8229600" cy="334962"/>
          </a:xfrm>
        </p:spPr>
        <p:txBody>
          <a:bodyPr>
            <a:normAutofit fontScale="90000"/>
          </a:bodyPr>
          <a:lstStyle/>
          <a:p>
            <a:pPr eaLnBrk="1" hangingPunct="1">
              <a:defRPr/>
            </a:pPr>
            <a:r>
              <a:rPr lang="en-US" b="1" dirty="0">
                <a:solidFill>
                  <a:srgbClr val="002060"/>
                </a:solidFill>
                <a:latin typeface="Comic Sans MS" pitchFamily="66" charset="0"/>
              </a:rPr>
              <a:t>CSMA/CA</a:t>
            </a:r>
          </a:p>
        </p:txBody>
      </p:sp>
      <p:pic>
        <p:nvPicPr>
          <p:cNvPr id="30725" name="Picture 4"/>
          <p:cNvPicPr>
            <a:picLocks noChangeAspect="1" noChangeArrowheads="1"/>
          </p:cNvPicPr>
          <p:nvPr/>
        </p:nvPicPr>
        <p:blipFill>
          <a:blip r:embed="rId2" cstate="print"/>
          <a:srcRect/>
          <a:stretch>
            <a:fillRect/>
          </a:stretch>
        </p:blipFill>
        <p:spPr bwMode="auto">
          <a:xfrm>
            <a:off x="633413" y="4419600"/>
            <a:ext cx="8510587" cy="1944687"/>
          </a:xfrm>
          <a:prstGeom prst="rect">
            <a:avLst/>
          </a:prstGeom>
          <a:noFill/>
          <a:ln w="9525">
            <a:noFill/>
            <a:miter lim="800000"/>
            <a:headEnd/>
            <a:tailEnd/>
          </a:ln>
        </p:spPr>
      </p:pic>
      <p:sp>
        <p:nvSpPr>
          <p:cNvPr id="30726" name="Text Box 5"/>
          <p:cNvSpPr txBox="1">
            <a:spLocks noChangeArrowheads="1"/>
          </p:cNvSpPr>
          <p:nvPr/>
        </p:nvSpPr>
        <p:spPr bwMode="auto">
          <a:xfrm>
            <a:off x="441325" y="6205538"/>
            <a:ext cx="2536825" cy="366712"/>
          </a:xfrm>
          <a:prstGeom prst="rect">
            <a:avLst/>
          </a:prstGeom>
          <a:noFill/>
          <a:ln w="9525">
            <a:noFill/>
            <a:miter lim="800000"/>
            <a:headEnd/>
            <a:tailEnd/>
          </a:ln>
        </p:spPr>
        <p:txBody>
          <a:bodyPr wrap="none">
            <a:spAutoFit/>
          </a:bodyPr>
          <a:lstStyle/>
          <a:p>
            <a:r>
              <a:rPr lang="en-US"/>
              <a:t>IFS – Interframe Space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kumimoji="1" lang="en-US" altLang="en-US" dirty="0"/>
              <a:t>DCF sublayer </a:t>
            </a:r>
            <a:r>
              <a:rPr kumimoji="1" lang="en-GB" altLang="en-US" dirty="0"/>
              <a:t>uses</a:t>
            </a:r>
            <a:r>
              <a:rPr kumimoji="1" lang="en-US" altLang="en-US" dirty="0"/>
              <a:t> CSMA </a:t>
            </a:r>
            <a:endParaRPr kumimoji="1" lang="en-GB" altLang="en-US" dirty="0"/>
          </a:p>
          <a:p>
            <a:pPr lvl="1"/>
            <a:r>
              <a:rPr kumimoji="1" lang="en-US" altLang="en-US" dirty="0"/>
              <a:t>if station has frame to send it listens to medium</a:t>
            </a:r>
            <a:endParaRPr kumimoji="1" lang="en-GB" altLang="en-US" dirty="0"/>
          </a:p>
          <a:p>
            <a:pPr lvl="1"/>
            <a:r>
              <a:rPr kumimoji="1" lang="en-US" altLang="en-US" dirty="0"/>
              <a:t>if medium idle, station may transmit</a:t>
            </a:r>
            <a:endParaRPr kumimoji="1" lang="en-GB" altLang="en-US" dirty="0"/>
          </a:p>
          <a:p>
            <a:pPr lvl="1"/>
            <a:r>
              <a:rPr kumimoji="1" lang="en-GB" altLang="en-US" dirty="0"/>
              <a:t>else </a:t>
            </a:r>
            <a:r>
              <a:rPr kumimoji="1" lang="en-US" altLang="en-US" dirty="0"/>
              <a:t>waits until current transmission complete </a:t>
            </a:r>
            <a:endParaRPr kumimoji="1" lang="en-GB" altLang="en-US" dirty="0"/>
          </a:p>
          <a:p>
            <a:pPr>
              <a:buFont typeface="Arial" panose="020B0604020202020204" pitchFamily="34" charset="0"/>
              <a:buChar char="•"/>
            </a:pPr>
            <a:r>
              <a:rPr kumimoji="1" lang="en-GB" altLang="en-US" dirty="0"/>
              <a:t>No</a:t>
            </a:r>
            <a:r>
              <a:rPr kumimoji="1" lang="en-US" altLang="en-US" dirty="0"/>
              <a:t> collision detection since on wireless network</a:t>
            </a:r>
          </a:p>
          <a:p>
            <a:pPr>
              <a:buFont typeface="Arial" panose="020B0604020202020204" pitchFamily="34" charset="0"/>
              <a:buChar char="•"/>
            </a:pPr>
            <a:r>
              <a:rPr kumimoji="1" lang="en-US" altLang="en-US" dirty="0"/>
              <a:t>DCF includes delays that act as a priority scheme</a:t>
            </a:r>
          </a:p>
          <a:p>
            <a:endParaRPr lang="en-US" dirty="0"/>
          </a:p>
        </p:txBody>
      </p:sp>
      <p:sp>
        <p:nvSpPr>
          <p:cNvPr id="2" name="Title 1"/>
          <p:cNvSpPr>
            <a:spLocks noGrp="1"/>
          </p:cNvSpPr>
          <p:nvPr>
            <p:ph type="title" idx="4294967295"/>
          </p:nvPr>
        </p:nvSpPr>
        <p:spPr>
          <a:xfrm>
            <a:off x="0" y="274638"/>
            <a:ext cx="8229600" cy="1143000"/>
          </a:xfrm>
        </p:spPr>
        <p:txBody>
          <a:bodyPr/>
          <a:lstStyle/>
          <a:p>
            <a:r>
              <a:rPr kumimoji="1" lang="en-US" dirty="0"/>
              <a:t>Distributed Coordination Function</a:t>
            </a:r>
            <a:endParaRPr lang="en-US" dirty="0"/>
          </a:p>
        </p:txBody>
      </p:sp>
    </p:spTree>
    <p:extLst>
      <p:ext uri="{BB962C8B-B14F-4D97-AF65-F5344CB8AC3E}">
        <p14:creationId xmlns:p14="http://schemas.microsoft.com/office/powerpoint/2010/main" val="343943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ln/>
        </p:spPr>
        <p:txBody>
          <a:bodyPr>
            <a:normAutofit/>
          </a:bodyPr>
          <a:lstStyle/>
          <a:p>
            <a:pPr algn="just"/>
            <a:r>
              <a:rPr lang="en-US" dirty="0">
                <a:latin typeface="Comic Sans MS" pitchFamily="66" charset="0"/>
              </a:rPr>
              <a:t>In </a:t>
            </a:r>
            <a:r>
              <a:rPr lang="en-US" dirty="0">
                <a:solidFill>
                  <a:srgbClr val="7030A0"/>
                </a:solidFill>
                <a:latin typeface="Comic Sans MS" pitchFamily="66" charset="0"/>
              </a:rPr>
              <a:t>random access </a:t>
            </a:r>
            <a:r>
              <a:rPr lang="en-US" dirty="0">
                <a:latin typeface="Comic Sans MS" pitchFamily="66" charset="0"/>
              </a:rPr>
              <a:t>or</a:t>
            </a:r>
            <a:r>
              <a:rPr lang="en-US" dirty="0">
                <a:solidFill>
                  <a:srgbClr val="7030A0"/>
                </a:solidFill>
                <a:latin typeface="Comic Sans MS" pitchFamily="66" charset="0"/>
              </a:rPr>
              <a:t> contention </a:t>
            </a:r>
            <a:r>
              <a:rPr lang="en-US" dirty="0">
                <a:latin typeface="Comic Sans MS" pitchFamily="66" charset="0"/>
              </a:rPr>
              <a:t>methods, no station is superior to another station and none is assigned then control over another. No station permits another station to send.</a:t>
            </a:r>
          </a:p>
          <a:p>
            <a:pPr algn="just"/>
            <a:r>
              <a:rPr lang="en-US" dirty="0">
                <a:latin typeface="Comic Sans MS" pitchFamily="66" charset="0"/>
              </a:rPr>
              <a:t>At each instance, a station that has data to send uses a procedure defined by the protocol to make a decision on whether or not to send.</a:t>
            </a:r>
            <a:endParaRPr lang="en-GB" dirty="0">
              <a:latin typeface="Comic Sans MS" pitchFamily="66" charset="0"/>
            </a:endParaRPr>
          </a:p>
        </p:txBody>
      </p:sp>
      <p:sp>
        <p:nvSpPr>
          <p:cNvPr id="25601" name="Rectangle 1"/>
          <p:cNvSpPr>
            <a:spLocks noGrp="1" noChangeArrowheads="1"/>
          </p:cNvSpPr>
          <p:nvPr>
            <p:ph type="title" idx="4294967295"/>
          </p:nvPr>
        </p:nvSpPr>
        <p:spPr>
          <a:xfrm>
            <a:off x="0" y="381000"/>
            <a:ext cx="8069263"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2060"/>
                </a:solidFill>
                <a:latin typeface="Comic Sans MS" pitchFamily="66" charset="0"/>
              </a:rPr>
              <a:t>Random Access Protocols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2562" y="2699544"/>
            <a:ext cx="5934075" cy="2114550"/>
          </a:xfrm>
        </p:spPr>
      </p:pic>
      <p:sp>
        <p:nvSpPr>
          <p:cNvPr id="2" name="Title 1"/>
          <p:cNvSpPr>
            <a:spLocks noGrp="1"/>
          </p:cNvSpPr>
          <p:nvPr>
            <p:ph type="title" idx="4294967295"/>
          </p:nvPr>
        </p:nvSpPr>
        <p:spPr>
          <a:xfrm>
            <a:off x="0" y="274638"/>
            <a:ext cx="8229600" cy="1143000"/>
          </a:xfrm>
        </p:spPr>
        <p:txBody>
          <a:bodyPr/>
          <a:lstStyle/>
          <a:p>
            <a:r>
              <a:rPr lang="en-US" dirty="0"/>
              <a:t>DCF Basic mode</a:t>
            </a:r>
          </a:p>
        </p:txBody>
      </p:sp>
    </p:spTree>
    <p:extLst>
      <p:ext uri="{BB962C8B-B14F-4D97-AF65-F5344CB8AC3E}">
        <p14:creationId xmlns:p14="http://schemas.microsoft.com/office/powerpoint/2010/main" val="1362267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4294967295"/>
          </p:nvPr>
        </p:nvSpPr>
        <p:spPr>
          <a:xfrm>
            <a:off x="7010400" y="6356350"/>
            <a:ext cx="2133600" cy="365125"/>
          </a:xfrm>
        </p:spPr>
        <p:txBody>
          <a:bodyPr/>
          <a:lstStyle/>
          <a:p>
            <a:pPr>
              <a:defRPr/>
            </a:pPr>
            <a:fld id="{A919F54A-DE72-4FB4-B5FA-34E586B43DD1}" type="slidenum">
              <a:rPr lang="en-US"/>
              <a:pPr>
                <a:defRPr/>
              </a:pPr>
              <a:t>41</a:t>
            </a:fld>
            <a:endParaRPr lang="en-US"/>
          </a:p>
        </p:txBody>
      </p:sp>
      <p:sp>
        <p:nvSpPr>
          <p:cNvPr id="530434" name="Rectangle 2"/>
          <p:cNvSpPr>
            <a:spLocks noGrp="1" noChangeArrowheads="1"/>
          </p:cNvSpPr>
          <p:nvPr>
            <p:ph type="title" idx="4294967295"/>
          </p:nvPr>
        </p:nvSpPr>
        <p:spPr>
          <a:xfrm>
            <a:off x="0" y="304800"/>
            <a:ext cx="4267200" cy="563563"/>
          </a:xfrm>
        </p:spPr>
        <p:txBody>
          <a:bodyPr>
            <a:normAutofit fontScale="90000"/>
          </a:bodyPr>
          <a:lstStyle/>
          <a:p>
            <a:pPr algn="l" eaLnBrk="1" hangingPunct="1">
              <a:defRPr/>
            </a:pPr>
            <a:r>
              <a:rPr lang="en-US" sz="2400" b="1" dirty="0">
                <a:solidFill>
                  <a:srgbClr val="002060"/>
                </a:solidFill>
                <a:latin typeface="Comic Sans MS" pitchFamily="66" charset="0"/>
              </a:rPr>
              <a:t>CSMA/CA: </a:t>
            </a:r>
            <a:br>
              <a:rPr lang="en-US" sz="2400" b="1" dirty="0">
                <a:solidFill>
                  <a:srgbClr val="002060"/>
                </a:solidFill>
                <a:latin typeface="Comic Sans MS" pitchFamily="66" charset="0"/>
              </a:rPr>
            </a:br>
            <a:r>
              <a:rPr lang="en-US" sz="2400" b="1" dirty="0">
                <a:solidFill>
                  <a:srgbClr val="002060"/>
                </a:solidFill>
                <a:latin typeface="Comic Sans MS" pitchFamily="66" charset="0"/>
              </a:rPr>
              <a:t>Flow Diagram</a:t>
            </a:r>
          </a:p>
        </p:txBody>
      </p:sp>
      <p:pic>
        <p:nvPicPr>
          <p:cNvPr id="3074" name="Picture 2" descr="C:\Users\DrRaja\Desktop\11482-12-2IPA2.png"/>
          <p:cNvPicPr>
            <a:picLocks noChangeAspect="1" noChangeArrowheads="1"/>
          </p:cNvPicPr>
          <p:nvPr/>
        </p:nvPicPr>
        <p:blipFill>
          <a:blip r:embed="rId3"/>
          <a:srcRect/>
          <a:stretch>
            <a:fillRect/>
          </a:stretch>
        </p:blipFill>
        <p:spPr bwMode="auto">
          <a:xfrm>
            <a:off x="2209800" y="0"/>
            <a:ext cx="6467475" cy="68580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a:solidFill>
                  <a:srgbClr val="002060"/>
                </a:solidFill>
                <a:latin typeface="Comic Sans MS" pitchFamily="66" charset="0"/>
              </a:rPr>
              <a:t>CSMA/CA</a:t>
            </a:r>
          </a:p>
        </p:txBody>
      </p:sp>
      <p:sp>
        <p:nvSpPr>
          <p:cNvPr id="3" name="Rectangle 3"/>
          <p:cNvSpPr txBox="1">
            <a:spLocks noChangeArrowheads="1"/>
          </p:cNvSpPr>
          <p:nvPr/>
        </p:nvSpPr>
        <p:spPr>
          <a:xfrm>
            <a:off x="457200" y="1600200"/>
            <a:ext cx="8229600" cy="4530725"/>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Comic Sans MS" pitchFamily="66" charset="0"/>
              </a:rPr>
              <a:t>CSMA protocols sense the carrier, but sensing the carrier does not always releases true information about the status of the wireless channel</a:t>
            </a:r>
          </a:p>
          <a:p>
            <a:pPr marL="1143000" marR="0" lvl="2" indent="-2286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Comic Sans MS" pitchFamily="66" charset="0"/>
              </a:rPr>
              <a:t>There are two problems that are unique to wireless channels (different than </a:t>
            </a:r>
            <a:r>
              <a:rPr kumimoji="0" lang="en-US" sz="2400" b="0" i="0" u="none" strike="noStrike" kern="1200" cap="none" spc="0" normalizeH="0" baseline="0" noProof="0" dirty="0" err="1">
                <a:ln>
                  <a:noFill/>
                </a:ln>
                <a:solidFill>
                  <a:schemeClr val="tx1"/>
                </a:solidFill>
                <a:effectLst/>
                <a:uLnTx/>
                <a:uFillTx/>
                <a:latin typeface="Comic Sans MS" pitchFamily="66" charset="0"/>
              </a:rPr>
              <a:t>wireline</a:t>
            </a:r>
            <a:r>
              <a:rPr kumimoji="0" lang="en-US" sz="2400" b="0" i="0" u="none" strike="noStrike" kern="1200" cap="none" spc="0" normalizeH="0" baseline="0" noProof="0" dirty="0">
                <a:ln>
                  <a:noFill/>
                </a:ln>
                <a:solidFill>
                  <a:schemeClr val="tx1"/>
                </a:solidFill>
                <a:effectLst/>
                <a:uLnTx/>
                <a:uFillTx/>
                <a:latin typeface="Comic Sans MS" pitchFamily="66" charset="0"/>
              </a:rPr>
              <a:t> channels), that makes CSMA useless in some cases. These problems are:</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1" u="none" strike="noStrike" kern="1200" cap="none" spc="0" normalizeH="0" baseline="0" noProof="0" dirty="0">
                <a:ln>
                  <a:noFill/>
                </a:ln>
                <a:solidFill>
                  <a:srgbClr val="7030A0"/>
                </a:solidFill>
                <a:effectLst/>
                <a:uLnTx/>
                <a:uFillTx/>
                <a:latin typeface="Comic Sans MS" pitchFamily="66" charset="0"/>
              </a:rPr>
              <a:t>Hidden</a:t>
            </a:r>
            <a:r>
              <a:rPr kumimoji="0" lang="en-US" sz="2000" b="1" i="0" u="none" strike="noStrike" kern="1200" cap="none" spc="0" normalizeH="0" baseline="0" noProof="0" dirty="0">
                <a:ln>
                  <a:noFill/>
                </a:ln>
                <a:solidFill>
                  <a:srgbClr val="7030A0"/>
                </a:solidFill>
                <a:effectLst/>
                <a:uLnTx/>
                <a:uFillTx/>
                <a:latin typeface="Comic Sans MS" pitchFamily="66" charset="0"/>
              </a:rPr>
              <a:t> terminal problem</a:t>
            </a:r>
          </a:p>
          <a:p>
            <a:pPr marL="2057400" marR="0" lvl="4"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1" u="none" strike="noStrike" kern="1200" cap="none" spc="0" normalizeH="0" baseline="0" noProof="0" dirty="0">
                <a:ln>
                  <a:noFill/>
                </a:ln>
                <a:solidFill>
                  <a:srgbClr val="7030A0"/>
                </a:solidFill>
                <a:effectLst/>
                <a:uLnTx/>
                <a:uFillTx/>
                <a:latin typeface="Comic Sans MS" pitchFamily="66" charset="0"/>
              </a:rPr>
              <a:t>Exposed</a:t>
            </a:r>
            <a:r>
              <a:rPr kumimoji="0" lang="en-US" sz="2000" b="1" i="0" u="none" strike="noStrike" kern="1200" cap="none" spc="0" normalizeH="0" baseline="0" noProof="0" dirty="0">
                <a:ln>
                  <a:noFill/>
                </a:ln>
                <a:solidFill>
                  <a:srgbClr val="7030A0"/>
                </a:solidFill>
                <a:effectLst/>
                <a:uLnTx/>
                <a:uFillTx/>
                <a:latin typeface="Comic Sans MS" pitchFamily="66" charset="0"/>
              </a:rPr>
              <a:t> terminal problem. </a:t>
            </a: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Grp="1" noChangeArrowheads="1"/>
          </p:cNvSpPr>
          <p:nvPr>
            <p:ph idx="1"/>
          </p:nvPr>
        </p:nvSpPr>
        <p:spPr/>
        <p:txBody>
          <a:bodyPr/>
          <a:lstStyle/>
          <a:p>
            <a:r>
              <a:rPr lang="en-US" sz="2800" dirty="0">
                <a:solidFill>
                  <a:srgbClr val="C00000"/>
                </a:solidFill>
                <a:latin typeface="Comic Sans MS" pitchFamily="66" charset="0"/>
              </a:rPr>
              <a:t>Problem:</a:t>
            </a:r>
            <a:r>
              <a:rPr lang="en-US" sz="2400" dirty="0">
                <a:solidFill>
                  <a:srgbClr val="C00000"/>
                </a:solidFill>
                <a:latin typeface="Comic Sans MS" pitchFamily="66" charset="0"/>
              </a:rPr>
              <a:t> </a:t>
            </a:r>
          </a:p>
          <a:p>
            <a:pPr lvl="1"/>
            <a:r>
              <a:rPr lang="en-US" sz="2400" dirty="0">
                <a:latin typeface="Comic Sans MS" pitchFamily="66" charset="0"/>
              </a:rPr>
              <a:t>Two nodes, hidden from each other, transmit complete frames to base station</a:t>
            </a:r>
          </a:p>
          <a:p>
            <a:pPr lvl="1"/>
            <a:r>
              <a:rPr lang="en-US" sz="2400" dirty="0">
                <a:latin typeface="Comic Sans MS" pitchFamily="66" charset="0"/>
              </a:rPr>
              <a:t>Wasted bandwidth for long duration!</a:t>
            </a:r>
          </a:p>
          <a:p>
            <a:pPr lvl="2"/>
            <a:endParaRPr lang="en-US" sz="2000" dirty="0">
              <a:latin typeface="Comic Sans MS" pitchFamily="66" charset="0"/>
            </a:endParaRPr>
          </a:p>
          <a:p>
            <a:r>
              <a:rPr lang="en-US" sz="2800" dirty="0">
                <a:solidFill>
                  <a:srgbClr val="C00000"/>
                </a:solidFill>
                <a:latin typeface="Comic Sans MS" pitchFamily="66" charset="0"/>
              </a:rPr>
              <a:t>Solution: </a:t>
            </a:r>
          </a:p>
          <a:p>
            <a:pPr lvl="1"/>
            <a:r>
              <a:rPr lang="en-US" sz="2400" dirty="0">
                <a:latin typeface="Comic Sans MS" pitchFamily="66" charset="0"/>
              </a:rPr>
              <a:t>Small reservation packets: RTS+CTS</a:t>
            </a:r>
          </a:p>
          <a:p>
            <a:pPr lvl="1"/>
            <a:r>
              <a:rPr lang="en-US" sz="2400" dirty="0">
                <a:latin typeface="Comic Sans MS" pitchFamily="66" charset="0"/>
              </a:rPr>
              <a:t>Nodes track reservation interval with internal “network allocation vector” (NAV)</a:t>
            </a:r>
          </a:p>
        </p:txBody>
      </p:sp>
      <p:sp>
        <p:nvSpPr>
          <p:cNvPr id="6" name="Slide Number Placeholder 5"/>
          <p:cNvSpPr>
            <a:spLocks noGrp="1"/>
          </p:cNvSpPr>
          <p:nvPr>
            <p:ph type="sldNum" sz="quarter" idx="4294967295"/>
          </p:nvPr>
        </p:nvSpPr>
        <p:spPr>
          <a:xfrm>
            <a:off x="7010400" y="6356350"/>
            <a:ext cx="2133600" cy="365125"/>
          </a:xfrm>
        </p:spPr>
        <p:txBody>
          <a:bodyPr/>
          <a:lstStyle/>
          <a:p>
            <a:fld id="{DDD17F42-E27D-4999-8061-F2BF2BFC4B7D}" type="slidenum">
              <a:rPr lang="en-US"/>
              <a:pPr/>
              <a:t>43</a:t>
            </a:fld>
            <a:endParaRPr lang="en-US"/>
          </a:p>
        </p:txBody>
      </p:sp>
      <p:sp>
        <p:nvSpPr>
          <p:cNvPr id="328706" name="Rectangle 2"/>
          <p:cNvSpPr>
            <a:spLocks noGrp="1" noChangeArrowheads="1"/>
          </p:cNvSpPr>
          <p:nvPr>
            <p:ph type="title" idx="4294967295"/>
          </p:nvPr>
        </p:nvSpPr>
        <p:spPr>
          <a:xfrm>
            <a:off x="0" y="274638"/>
            <a:ext cx="8143875" cy="1143000"/>
          </a:xfrm>
        </p:spPr>
        <p:txBody>
          <a:bodyPr>
            <a:normAutofit fontScale="90000"/>
          </a:bodyPr>
          <a:lstStyle/>
          <a:p>
            <a:r>
              <a:rPr lang="en-US" b="1" dirty="0">
                <a:solidFill>
                  <a:srgbClr val="002060"/>
                </a:solidFill>
                <a:latin typeface="Comic Sans MS" pitchFamily="66" charset="0"/>
              </a:rPr>
              <a:t>Collision Avoidance Mechanisms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8229600" cy="1143000"/>
          </a:xfrm>
        </p:spPr>
        <p:txBody>
          <a:bodyPr/>
          <a:lstStyle/>
          <a:p>
            <a:r>
              <a:rPr lang="en-US" b="1" dirty="0">
                <a:solidFill>
                  <a:srgbClr val="002060"/>
                </a:solidFill>
                <a:latin typeface="Comic Sans MS" pitchFamily="66" charset="0"/>
              </a:rPr>
              <a:t>Hidden Terminal Problem</a:t>
            </a:r>
          </a:p>
        </p:txBody>
      </p:sp>
      <p:grpSp>
        <p:nvGrpSpPr>
          <p:cNvPr id="3" name="Group 2"/>
          <p:cNvGrpSpPr/>
          <p:nvPr/>
        </p:nvGrpSpPr>
        <p:grpSpPr>
          <a:xfrm>
            <a:off x="990600" y="1447800"/>
            <a:ext cx="7720012" cy="4965700"/>
            <a:chOff x="858838" y="1147763"/>
            <a:chExt cx="7720012" cy="4965700"/>
          </a:xfrm>
        </p:grpSpPr>
        <p:sp>
          <p:nvSpPr>
            <p:cNvPr id="4" name="Oval 9"/>
            <p:cNvSpPr>
              <a:spLocks noChangeAspect="1" noChangeArrowheads="1"/>
            </p:cNvSpPr>
            <p:nvPr/>
          </p:nvSpPr>
          <p:spPr bwMode="auto">
            <a:xfrm>
              <a:off x="3525838" y="1147763"/>
              <a:ext cx="3636962" cy="3500437"/>
            </a:xfrm>
            <a:prstGeom prst="ellipse">
              <a:avLst/>
            </a:prstGeom>
            <a:solidFill>
              <a:srgbClr val="EAEAEA">
                <a:alpha val="49001"/>
              </a:srgbClr>
            </a:solidFill>
            <a:ln w="9525">
              <a:solidFill>
                <a:schemeClr val="tx1"/>
              </a:solidFill>
              <a:prstDash val="dash"/>
              <a:round/>
              <a:headEnd/>
              <a:tailEnd/>
            </a:ln>
            <a:effectLst/>
          </p:spPr>
          <p:txBody>
            <a:bodyPr wrap="none" anchor="ctr"/>
            <a:lstStyle/>
            <a:p>
              <a:pPr algn="ctr">
                <a:spcBef>
                  <a:spcPct val="0"/>
                </a:spcBef>
              </a:pPr>
              <a:endParaRPr lang="tr-TR" sz="1800"/>
            </a:p>
          </p:txBody>
        </p:sp>
        <p:sp>
          <p:nvSpPr>
            <p:cNvPr id="5" name="Oval 8"/>
            <p:cNvSpPr>
              <a:spLocks noChangeAspect="1" noChangeArrowheads="1"/>
            </p:cNvSpPr>
            <p:nvPr/>
          </p:nvSpPr>
          <p:spPr bwMode="auto">
            <a:xfrm>
              <a:off x="858838" y="1147763"/>
              <a:ext cx="3636962" cy="3500437"/>
            </a:xfrm>
            <a:prstGeom prst="ellipse">
              <a:avLst/>
            </a:prstGeom>
            <a:solidFill>
              <a:srgbClr val="EAEAEA">
                <a:alpha val="49001"/>
              </a:srgbClr>
            </a:solidFill>
            <a:ln w="9525">
              <a:solidFill>
                <a:schemeClr val="tx1"/>
              </a:solidFill>
              <a:prstDash val="dash"/>
              <a:round/>
              <a:headEnd/>
              <a:tailEnd/>
            </a:ln>
            <a:effectLst/>
          </p:spPr>
          <p:txBody>
            <a:bodyPr wrap="none" anchor="ctr"/>
            <a:lstStyle/>
            <a:p>
              <a:pPr algn="ctr">
                <a:spcBef>
                  <a:spcPct val="0"/>
                </a:spcBef>
              </a:pPr>
              <a:endParaRPr lang="tr-TR" sz="1800"/>
            </a:p>
          </p:txBody>
        </p:sp>
        <p:sp>
          <p:nvSpPr>
            <p:cNvPr id="6" name="Oval 5"/>
            <p:cNvSpPr>
              <a:spLocks noChangeArrowheads="1"/>
            </p:cNvSpPr>
            <p:nvPr/>
          </p:nvSpPr>
          <p:spPr bwMode="auto">
            <a:xfrm>
              <a:off x="3797300" y="2743200"/>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B</a:t>
              </a:r>
            </a:p>
          </p:txBody>
        </p:sp>
        <p:sp>
          <p:nvSpPr>
            <p:cNvPr id="7" name="Oval 10"/>
            <p:cNvSpPr>
              <a:spLocks noChangeArrowheads="1"/>
            </p:cNvSpPr>
            <p:nvPr/>
          </p:nvSpPr>
          <p:spPr bwMode="auto">
            <a:xfrm>
              <a:off x="5181600" y="2743200"/>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C</a:t>
              </a:r>
            </a:p>
          </p:txBody>
        </p:sp>
        <p:sp>
          <p:nvSpPr>
            <p:cNvPr id="8" name="Oval 11"/>
            <p:cNvSpPr>
              <a:spLocks noChangeArrowheads="1"/>
            </p:cNvSpPr>
            <p:nvPr/>
          </p:nvSpPr>
          <p:spPr bwMode="auto">
            <a:xfrm>
              <a:off x="2438400" y="2743200"/>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A</a:t>
              </a:r>
            </a:p>
          </p:txBody>
        </p:sp>
        <p:sp>
          <p:nvSpPr>
            <p:cNvPr id="9" name="Line 12"/>
            <p:cNvSpPr>
              <a:spLocks noChangeShapeType="1"/>
            </p:cNvSpPr>
            <p:nvPr/>
          </p:nvSpPr>
          <p:spPr bwMode="auto">
            <a:xfrm>
              <a:off x="2895600" y="2971800"/>
              <a:ext cx="914400" cy="0"/>
            </a:xfrm>
            <a:prstGeom prst="line">
              <a:avLst/>
            </a:prstGeom>
            <a:noFill/>
            <a:ln w="38100">
              <a:solidFill>
                <a:srgbClr val="FF0000"/>
              </a:solidFill>
              <a:round/>
              <a:headEnd/>
              <a:tailEnd type="triangle" w="med" len="med"/>
            </a:ln>
            <a:effectLst/>
          </p:spPr>
          <p:txBody>
            <a:bodyPr/>
            <a:lstStyle/>
            <a:p>
              <a:endParaRPr lang="en-US"/>
            </a:p>
          </p:txBody>
        </p:sp>
        <p:sp>
          <p:nvSpPr>
            <p:cNvPr id="10" name="Line 13"/>
            <p:cNvSpPr>
              <a:spLocks noChangeShapeType="1"/>
            </p:cNvSpPr>
            <p:nvPr/>
          </p:nvSpPr>
          <p:spPr bwMode="auto">
            <a:xfrm flipH="1">
              <a:off x="4267200" y="2971800"/>
              <a:ext cx="838200" cy="0"/>
            </a:xfrm>
            <a:prstGeom prst="line">
              <a:avLst/>
            </a:prstGeom>
            <a:noFill/>
            <a:ln w="38100">
              <a:solidFill>
                <a:srgbClr val="FF0000"/>
              </a:solidFill>
              <a:prstDash val="dash"/>
              <a:round/>
              <a:headEnd/>
              <a:tailEnd type="triangle" w="med" len="med"/>
            </a:ln>
            <a:effectLst/>
          </p:spPr>
          <p:txBody>
            <a:bodyPr/>
            <a:lstStyle/>
            <a:p>
              <a:endParaRPr lang="en-US"/>
            </a:p>
          </p:txBody>
        </p:sp>
        <p:sp>
          <p:nvSpPr>
            <p:cNvPr id="11" name="Text Box 14"/>
            <p:cNvSpPr txBox="1">
              <a:spLocks noChangeArrowheads="1"/>
            </p:cNvSpPr>
            <p:nvPr/>
          </p:nvSpPr>
          <p:spPr bwMode="auto">
            <a:xfrm>
              <a:off x="1355725" y="4648200"/>
              <a:ext cx="7223125" cy="1465263"/>
            </a:xfrm>
            <a:prstGeom prst="rect">
              <a:avLst/>
            </a:prstGeom>
            <a:noFill/>
            <a:ln w="9525">
              <a:noFill/>
              <a:miter lim="800000"/>
              <a:headEnd/>
              <a:tailEnd/>
            </a:ln>
            <a:effectLst/>
          </p:spPr>
          <p:txBody>
            <a:bodyPr wrap="none">
              <a:spAutoFit/>
            </a:bodyPr>
            <a:lstStyle/>
            <a:p>
              <a:pPr>
                <a:spcBef>
                  <a:spcPct val="0"/>
                </a:spcBef>
                <a:buFontTx/>
                <a:buChar char="•"/>
              </a:pPr>
              <a:r>
                <a:rPr lang="en-US" sz="1800" dirty="0"/>
                <a:t>  A is transmitting to B. </a:t>
              </a:r>
            </a:p>
            <a:p>
              <a:pPr>
                <a:spcBef>
                  <a:spcPct val="0"/>
                </a:spcBef>
                <a:buFontTx/>
                <a:buChar char="•"/>
              </a:pPr>
              <a:r>
                <a:rPr lang="en-US" sz="1800" dirty="0"/>
                <a:t>  C is sensing the carrier and detects that it is idle (It can not hear A’s</a:t>
              </a:r>
              <a:br>
                <a:rPr lang="en-US" sz="1800" dirty="0"/>
              </a:br>
              <a:r>
                <a:rPr lang="en-US" sz="1800" dirty="0"/>
                <a:t>   transmission). </a:t>
              </a:r>
            </a:p>
            <a:p>
              <a:pPr>
                <a:spcBef>
                  <a:spcPct val="0"/>
                </a:spcBef>
                <a:buFontTx/>
                <a:buChar char="•"/>
              </a:pPr>
              <a:r>
                <a:rPr lang="en-US" sz="1800" dirty="0"/>
                <a:t>  C also transmits and collision occurs at B. </a:t>
              </a:r>
            </a:p>
            <a:p>
              <a:pPr>
                <a:spcBef>
                  <a:spcPct val="0"/>
                </a:spcBef>
                <a:buFontTx/>
                <a:buChar char="•"/>
              </a:pPr>
              <a:r>
                <a:rPr lang="en-US" sz="1800" dirty="0"/>
                <a:t>  A is </a:t>
              </a:r>
              <a:r>
                <a:rPr lang="en-US" sz="1800" i="1" dirty="0"/>
                <a:t>hidden</a:t>
              </a:r>
              <a:r>
                <a:rPr lang="en-US" sz="1800" dirty="0"/>
                <a:t> from C. </a:t>
              </a:r>
            </a:p>
          </p:txBody>
        </p:sp>
        <p:sp>
          <p:nvSpPr>
            <p:cNvPr id="12" name="Text Box 16"/>
            <p:cNvSpPr txBox="1">
              <a:spLocks noChangeArrowheads="1"/>
            </p:cNvSpPr>
            <p:nvPr/>
          </p:nvSpPr>
          <p:spPr bwMode="auto">
            <a:xfrm>
              <a:off x="2209800" y="1309688"/>
              <a:ext cx="908050" cy="366712"/>
            </a:xfrm>
            <a:prstGeom prst="rect">
              <a:avLst/>
            </a:prstGeom>
            <a:noFill/>
            <a:ln w="9525">
              <a:noFill/>
              <a:miter lim="800000"/>
              <a:headEnd/>
              <a:tailEnd/>
            </a:ln>
            <a:effectLst/>
          </p:spPr>
          <p:txBody>
            <a:bodyPr wrap="none">
              <a:spAutoFit/>
            </a:bodyPr>
            <a:lstStyle/>
            <a:p>
              <a:pPr>
                <a:spcBef>
                  <a:spcPct val="0"/>
                </a:spcBef>
              </a:pPr>
              <a:r>
                <a:rPr lang="en-US" sz="1800"/>
                <a:t>A’s cell</a:t>
              </a:r>
            </a:p>
          </p:txBody>
        </p:sp>
        <p:sp>
          <p:nvSpPr>
            <p:cNvPr id="13" name="Text Box 17"/>
            <p:cNvSpPr txBox="1">
              <a:spLocks noChangeArrowheads="1"/>
            </p:cNvSpPr>
            <p:nvPr/>
          </p:nvSpPr>
          <p:spPr bwMode="auto">
            <a:xfrm>
              <a:off x="4806950" y="1295400"/>
              <a:ext cx="920750" cy="366713"/>
            </a:xfrm>
            <a:prstGeom prst="rect">
              <a:avLst/>
            </a:prstGeom>
            <a:noFill/>
            <a:ln w="9525">
              <a:noFill/>
              <a:miter lim="800000"/>
              <a:headEnd/>
              <a:tailEnd/>
            </a:ln>
            <a:effectLst/>
          </p:spPr>
          <p:txBody>
            <a:bodyPr wrap="none">
              <a:spAutoFit/>
            </a:bodyPr>
            <a:lstStyle/>
            <a:p>
              <a:pPr>
                <a:spcBef>
                  <a:spcPct val="0"/>
                </a:spcBef>
              </a:pPr>
              <a:r>
                <a:rPr lang="en-US" sz="1800"/>
                <a:t>C’s cell</a:t>
              </a:r>
            </a:p>
          </p:txBody>
        </p:sp>
        <p:sp>
          <p:nvSpPr>
            <p:cNvPr id="14" name="Text Box 19"/>
            <p:cNvSpPr txBox="1">
              <a:spLocks noChangeArrowheads="1"/>
            </p:cNvSpPr>
            <p:nvPr/>
          </p:nvSpPr>
          <p:spPr bwMode="auto">
            <a:xfrm>
              <a:off x="2193925" y="3200400"/>
              <a:ext cx="874713" cy="517525"/>
            </a:xfrm>
            <a:prstGeom prst="rect">
              <a:avLst/>
            </a:prstGeom>
            <a:noFill/>
            <a:ln w="9525">
              <a:noFill/>
              <a:miter lim="800000"/>
              <a:headEnd/>
              <a:tailEnd/>
            </a:ln>
            <a:effectLst/>
          </p:spPr>
          <p:txBody>
            <a:bodyPr wrap="none">
              <a:spAutoFit/>
            </a:bodyPr>
            <a:lstStyle/>
            <a:p>
              <a:pPr>
                <a:spcBef>
                  <a:spcPct val="0"/>
                </a:spcBef>
              </a:pPr>
              <a:r>
                <a:rPr lang="en-US" sz="1400" b="1"/>
                <a:t>Hidden</a:t>
              </a:r>
            </a:p>
            <a:p>
              <a:pPr>
                <a:spcBef>
                  <a:spcPct val="0"/>
                </a:spcBef>
              </a:pPr>
              <a:r>
                <a:rPr lang="en-US" sz="1400" b="1"/>
                <a:t>terminal</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b="1" dirty="0">
                <a:solidFill>
                  <a:srgbClr val="002060"/>
                </a:solidFill>
                <a:latin typeface="Comic Sans MS" pitchFamily="66" charset="0"/>
              </a:rPr>
              <a:t>Exposed Terminal Problem</a:t>
            </a:r>
          </a:p>
        </p:txBody>
      </p:sp>
      <p:grpSp>
        <p:nvGrpSpPr>
          <p:cNvPr id="15" name="Group 14"/>
          <p:cNvGrpSpPr/>
          <p:nvPr/>
        </p:nvGrpSpPr>
        <p:grpSpPr>
          <a:xfrm>
            <a:off x="685800" y="1295400"/>
            <a:ext cx="7896225" cy="5232400"/>
            <a:chOff x="822325" y="990600"/>
            <a:chExt cx="7896225" cy="5232400"/>
          </a:xfrm>
        </p:grpSpPr>
        <p:sp>
          <p:nvSpPr>
            <p:cNvPr id="16" name="Oval 4"/>
            <p:cNvSpPr>
              <a:spLocks noChangeAspect="1" noChangeArrowheads="1"/>
            </p:cNvSpPr>
            <p:nvPr/>
          </p:nvSpPr>
          <p:spPr bwMode="auto">
            <a:xfrm>
              <a:off x="3048000" y="990600"/>
              <a:ext cx="3636963" cy="3500438"/>
            </a:xfrm>
            <a:prstGeom prst="ellipse">
              <a:avLst/>
            </a:prstGeom>
            <a:solidFill>
              <a:srgbClr val="EAEAEA">
                <a:alpha val="49001"/>
              </a:srgbClr>
            </a:solidFill>
            <a:ln w="9525">
              <a:solidFill>
                <a:schemeClr val="tx1"/>
              </a:solidFill>
              <a:prstDash val="dash"/>
              <a:round/>
              <a:headEnd/>
              <a:tailEnd/>
            </a:ln>
            <a:effectLst/>
          </p:spPr>
          <p:txBody>
            <a:bodyPr wrap="none" anchor="ctr"/>
            <a:lstStyle/>
            <a:p>
              <a:endParaRPr lang="en-US"/>
            </a:p>
          </p:txBody>
        </p:sp>
        <p:sp>
          <p:nvSpPr>
            <p:cNvPr id="17" name="Oval 5"/>
            <p:cNvSpPr>
              <a:spLocks noChangeAspect="1" noChangeArrowheads="1"/>
            </p:cNvSpPr>
            <p:nvPr/>
          </p:nvSpPr>
          <p:spPr bwMode="auto">
            <a:xfrm>
              <a:off x="1676400" y="990600"/>
              <a:ext cx="3636963" cy="3500438"/>
            </a:xfrm>
            <a:prstGeom prst="ellipse">
              <a:avLst/>
            </a:prstGeom>
            <a:solidFill>
              <a:srgbClr val="EAEAEA">
                <a:alpha val="49001"/>
              </a:srgbClr>
            </a:solidFill>
            <a:ln w="9525">
              <a:solidFill>
                <a:schemeClr val="tx1"/>
              </a:solidFill>
              <a:prstDash val="dash"/>
              <a:round/>
              <a:headEnd/>
              <a:tailEnd/>
            </a:ln>
            <a:effectLst/>
          </p:spPr>
          <p:txBody>
            <a:bodyPr wrap="none" anchor="ctr"/>
            <a:lstStyle/>
            <a:p>
              <a:pPr algn="ctr">
                <a:spcBef>
                  <a:spcPct val="0"/>
                </a:spcBef>
              </a:pPr>
              <a:endParaRPr lang="tr-TR" sz="1800"/>
            </a:p>
          </p:txBody>
        </p:sp>
        <p:sp>
          <p:nvSpPr>
            <p:cNvPr id="18" name="Oval 6"/>
            <p:cNvSpPr>
              <a:spLocks noChangeArrowheads="1"/>
            </p:cNvSpPr>
            <p:nvPr/>
          </p:nvSpPr>
          <p:spPr bwMode="auto">
            <a:xfrm>
              <a:off x="3319463" y="2586038"/>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B</a:t>
              </a:r>
            </a:p>
          </p:txBody>
        </p:sp>
        <p:sp>
          <p:nvSpPr>
            <p:cNvPr id="19" name="Oval 7"/>
            <p:cNvSpPr>
              <a:spLocks noChangeArrowheads="1"/>
            </p:cNvSpPr>
            <p:nvPr/>
          </p:nvSpPr>
          <p:spPr bwMode="auto">
            <a:xfrm>
              <a:off x="4703763" y="2586038"/>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C</a:t>
              </a:r>
            </a:p>
          </p:txBody>
        </p:sp>
        <p:sp>
          <p:nvSpPr>
            <p:cNvPr id="20" name="Oval 8"/>
            <p:cNvSpPr>
              <a:spLocks noChangeArrowheads="1"/>
            </p:cNvSpPr>
            <p:nvPr/>
          </p:nvSpPr>
          <p:spPr bwMode="auto">
            <a:xfrm>
              <a:off x="1960563" y="2586038"/>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A</a:t>
              </a:r>
            </a:p>
          </p:txBody>
        </p:sp>
        <p:sp>
          <p:nvSpPr>
            <p:cNvPr id="21" name="Line 9"/>
            <p:cNvSpPr>
              <a:spLocks noChangeShapeType="1"/>
            </p:cNvSpPr>
            <p:nvPr/>
          </p:nvSpPr>
          <p:spPr bwMode="auto">
            <a:xfrm>
              <a:off x="2417763" y="2814638"/>
              <a:ext cx="914400" cy="0"/>
            </a:xfrm>
            <a:prstGeom prst="line">
              <a:avLst/>
            </a:prstGeom>
            <a:noFill/>
            <a:ln w="38100">
              <a:solidFill>
                <a:srgbClr val="FF0000"/>
              </a:solidFill>
              <a:round/>
              <a:headEnd type="triangle" w="med" len="med"/>
              <a:tailEnd/>
            </a:ln>
            <a:effectLst/>
          </p:spPr>
          <p:txBody>
            <a:bodyPr/>
            <a:lstStyle/>
            <a:p>
              <a:endParaRPr lang="en-US"/>
            </a:p>
          </p:txBody>
        </p:sp>
        <p:sp>
          <p:nvSpPr>
            <p:cNvPr id="22" name="Line 10"/>
            <p:cNvSpPr>
              <a:spLocks noChangeShapeType="1"/>
            </p:cNvSpPr>
            <p:nvPr/>
          </p:nvSpPr>
          <p:spPr bwMode="auto">
            <a:xfrm flipH="1">
              <a:off x="5181600" y="2814638"/>
              <a:ext cx="838200" cy="0"/>
            </a:xfrm>
            <a:prstGeom prst="line">
              <a:avLst/>
            </a:prstGeom>
            <a:noFill/>
            <a:ln w="38100">
              <a:solidFill>
                <a:srgbClr val="FF0000"/>
              </a:solidFill>
              <a:prstDash val="dash"/>
              <a:round/>
              <a:headEnd type="triangle" w="med" len="med"/>
              <a:tailEnd/>
            </a:ln>
            <a:effectLst/>
          </p:spPr>
          <p:txBody>
            <a:bodyPr/>
            <a:lstStyle/>
            <a:p>
              <a:endParaRPr lang="en-US"/>
            </a:p>
          </p:txBody>
        </p:sp>
        <p:sp>
          <p:nvSpPr>
            <p:cNvPr id="23" name="Text Box 11"/>
            <p:cNvSpPr txBox="1">
              <a:spLocks noChangeArrowheads="1"/>
            </p:cNvSpPr>
            <p:nvPr/>
          </p:nvSpPr>
          <p:spPr bwMode="auto">
            <a:xfrm>
              <a:off x="2667000" y="1152525"/>
              <a:ext cx="908050" cy="366713"/>
            </a:xfrm>
            <a:prstGeom prst="rect">
              <a:avLst/>
            </a:prstGeom>
            <a:noFill/>
            <a:ln w="9525">
              <a:noFill/>
              <a:miter lim="800000"/>
              <a:headEnd/>
              <a:tailEnd/>
            </a:ln>
            <a:effectLst/>
          </p:spPr>
          <p:txBody>
            <a:bodyPr wrap="none">
              <a:spAutoFit/>
            </a:bodyPr>
            <a:lstStyle/>
            <a:p>
              <a:pPr>
                <a:spcBef>
                  <a:spcPct val="0"/>
                </a:spcBef>
              </a:pPr>
              <a:r>
                <a:rPr lang="en-US" sz="1800"/>
                <a:t>B’s cell</a:t>
              </a:r>
            </a:p>
          </p:txBody>
        </p:sp>
        <p:sp>
          <p:nvSpPr>
            <p:cNvPr id="24" name="Text Box 12"/>
            <p:cNvSpPr txBox="1">
              <a:spLocks noChangeArrowheads="1"/>
            </p:cNvSpPr>
            <p:nvPr/>
          </p:nvSpPr>
          <p:spPr bwMode="auto">
            <a:xfrm>
              <a:off x="4883150" y="1214438"/>
              <a:ext cx="920750" cy="366712"/>
            </a:xfrm>
            <a:prstGeom prst="rect">
              <a:avLst/>
            </a:prstGeom>
            <a:noFill/>
            <a:ln w="9525">
              <a:noFill/>
              <a:miter lim="800000"/>
              <a:headEnd/>
              <a:tailEnd/>
            </a:ln>
            <a:effectLst/>
          </p:spPr>
          <p:txBody>
            <a:bodyPr wrap="none">
              <a:spAutoFit/>
            </a:bodyPr>
            <a:lstStyle/>
            <a:p>
              <a:pPr>
                <a:spcBef>
                  <a:spcPct val="0"/>
                </a:spcBef>
              </a:pPr>
              <a:r>
                <a:rPr lang="en-US" sz="1800"/>
                <a:t>C’s cell</a:t>
              </a:r>
            </a:p>
          </p:txBody>
        </p:sp>
        <p:sp>
          <p:nvSpPr>
            <p:cNvPr id="25" name="Oval 13"/>
            <p:cNvSpPr>
              <a:spLocks noChangeArrowheads="1"/>
            </p:cNvSpPr>
            <p:nvPr/>
          </p:nvSpPr>
          <p:spPr bwMode="auto">
            <a:xfrm>
              <a:off x="6096000" y="2586038"/>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D</a:t>
              </a:r>
            </a:p>
          </p:txBody>
        </p:sp>
        <p:sp>
          <p:nvSpPr>
            <p:cNvPr id="26" name="Text Box 14"/>
            <p:cNvSpPr txBox="1">
              <a:spLocks noChangeArrowheads="1"/>
            </p:cNvSpPr>
            <p:nvPr/>
          </p:nvSpPr>
          <p:spPr bwMode="auto">
            <a:xfrm>
              <a:off x="822325" y="4483100"/>
              <a:ext cx="7896225" cy="1739900"/>
            </a:xfrm>
            <a:prstGeom prst="rect">
              <a:avLst/>
            </a:prstGeom>
            <a:noFill/>
            <a:ln w="9525">
              <a:noFill/>
              <a:miter lim="800000"/>
              <a:headEnd/>
              <a:tailEnd/>
            </a:ln>
            <a:effectLst/>
          </p:spPr>
          <p:txBody>
            <a:bodyPr wrap="none">
              <a:spAutoFit/>
            </a:bodyPr>
            <a:lstStyle/>
            <a:p>
              <a:pPr>
                <a:spcBef>
                  <a:spcPct val="0"/>
                </a:spcBef>
                <a:buFontTx/>
                <a:buChar char="•"/>
              </a:pPr>
              <a:r>
                <a:rPr lang="en-US" sz="1800" dirty="0"/>
                <a:t> B is transmitting to A. C is hearing this transmission. </a:t>
              </a:r>
            </a:p>
            <a:p>
              <a:pPr>
                <a:spcBef>
                  <a:spcPct val="0"/>
                </a:spcBef>
                <a:buFontTx/>
                <a:buChar char="•"/>
              </a:pPr>
              <a:r>
                <a:rPr lang="en-US" sz="1800" dirty="0"/>
                <a:t> C now wants to transmit to D. It senses the existence of carrier signal and</a:t>
              </a:r>
            </a:p>
            <a:p>
              <a:pPr>
                <a:spcBef>
                  <a:spcPct val="0"/>
                </a:spcBef>
              </a:pPr>
              <a:r>
                <a:rPr lang="en-US" sz="1800" dirty="0"/>
                <a:t>  defers transmission to D. </a:t>
              </a:r>
            </a:p>
            <a:p>
              <a:pPr>
                <a:spcBef>
                  <a:spcPct val="0"/>
                </a:spcBef>
                <a:buFontTx/>
                <a:buChar char="•"/>
              </a:pPr>
              <a:r>
                <a:rPr lang="en-US" sz="1800" dirty="0"/>
                <a:t> However, C can actually start transmitting to D while B is transmitting to A, </a:t>
              </a:r>
            </a:p>
            <a:p>
              <a:pPr>
                <a:spcBef>
                  <a:spcPct val="0"/>
                </a:spcBef>
                <a:buFontTx/>
                <a:buChar char="•"/>
              </a:pPr>
              <a:r>
                <a:rPr lang="en-US" sz="1800" dirty="0"/>
                <a:t> Since A is out of range of C and C’s signals can not be heard at A.</a:t>
              </a:r>
            </a:p>
            <a:p>
              <a:pPr>
                <a:spcBef>
                  <a:spcPct val="0"/>
                </a:spcBef>
                <a:buFontTx/>
                <a:buChar char="•"/>
              </a:pPr>
              <a:r>
                <a:rPr lang="en-US" sz="1800" dirty="0"/>
                <a:t> C is </a:t>
              </a:r>
              <a:r>
                <a:rPr lang="en-US" sz="1800" i="1" dirty="0"/>
                <a:t>exposed</a:t>
              </a:r>
              <a:r>
                <a:rPr lang="en-US" sz="1800" dirty="0"/>
                <a:t> to B’s transmission.</a:t>
              </a:r>
            </a:p>
          </p:txBody>
        </p:sp>
        <p:sp>
          <p:nvSpPr>
            <p:cNvPr id="27" name="Text Box 15"/>
            <p:cNvSpPr txBox="1">
              <a:spLocks noChangeArrowheads="1"/>
            </p:cNvSpPr>
            <p:nvPr/>
          </p:nvSpPr>
          <p:spPr bwMode="auto">
            <a:xfrm>
              <a:off x="4335463" y="2971800"/>
              <a:ext cx="922337" cy="517525"/>
            </a:xfrm>
            <a:prstGeom prst="rect">
              <a:avLst/>
            </a:prstGeom>
            <a:noFill/>
            <a:ln w="9525">
              <a:noFill/>
              <a:miter lim="800000"/>
              <a:headEnd/>
              <a:tailEnd/>
            </a:ln>
            <a:effectLst/>
          </p:spPr>
          <p:txBody>
            <a:bodyPr wrap="none">
              <a:spAutoFit/>
            </a:bodyPr>
            <a:lstStyle/>
            <a:p>
              <a:pPr>
                <a:spcBef>
                  <a:spcPct val="0"/>
                </a:spcBef>
              </a:pPr>
              <a:r>
                <a:rPr lang="en-US" sz="1400" b="1" dirty="0"/>
                <a:t>Exposed</a:t>
              </a:r>
            </a:p>
            <a:p>
              <a:pPr>
                <a:spcBef>
                  <a:spcPct val="0"/>
                </a:spcBef>
              </a:pPr>
              <a:r>
                <a:rPr lang="en-US" sz="1400" b="1" dirty="0"/>
                <a:t>terminal</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b="1" dirty="0">
                <a:solidFill>
                  <a:srgbClr val="002060"/>
                </a:solidFill>
                <a:latin typeface="Comic Sans MS" pitchFamily="66" charset="0"/>
              </a:rPr>
              <a:t>Solution Concept</a:t>
            </a:r>
          </a:p>
        </p:txBody>
      </p:sp>
      <p:grpSp>
        <p:nvGrpSpPr>
          <p:cNvPr id="4" name="Group 3"/>
          <p:cNvGrpSpPr/>
          <p:nvPr/>
        </p:nvGrpSpPr>
        <p:grpSpPr>
          <a:xfrm>
            <a:off x="609600" y="1981200"/>
            <a:ext cx="8229600" cy="4230132"/>
            <a:chOff x="609600" y="1320800"/>
            <a:chExt cx="8229600" cy="4230132"/>
          </a:xfrm>
        </p:grpSpPr>
        <p:sp>
          <p:nvSpPr>
            <p:cNvPr id="5" name="Freeform 5"/>
            <p:cNvSpPr>
              <a:spLocks/>
            </p:cNvSpPr>
            <p:nvPr/>
          </p:nvSpPr>
          <p:spPr bwMode="auto">
            <a:xfrm>
              <a:off x="609600" y="3200400"/>
              <a:ext cx="7467600" cy="2057400"/>
            </a:xfrm>
            <a:custGeom>
              <a:avLst/>
              <a:gdLst/>
              <a:ahLst/>
              <a:cxnLst>
                <a:cxn ang="0">
                  <a:pos x="0" y="1296"/>
                </a:cxn>
                <a:cxn ang="0">
                  <a:pos x="1008" y="1056"/>
                </a:cxn>
                <a:cxn ang="0">
                  <a:pos x="2064" y="240"/>
                </a:cxn>
                <a:cxn ang="0">
                  <a:pos x="2928" y="144"/>
                </a:cxn>
                <a:cxn ang="0">
                  <a:pos x="3984" y="1104"/>
                </a:cxn>
                <a:cxn ang="0">
                  <a:pos x="4704" y="1296"/>
                </a:cxn>
              </a:cxnLst>
              <a:rect l="0" t="0" r="r" b="b"/>
              <a:pathLst>
                <a:path w="4704" h="1296">
                  <a:moveTo>
                    <a:pt x="0" y="1296"/>
                  </a:moveTo>
                  <a:cubicBezTo>
                    <a:pt x="332" y="1264"/>
                    <a:pt x="664" y="1232"/>
                    <a:pt x="1008" y="1056"/>
                  </a:cubicBezTo>
                  <a:cubicBezTo>
                    <a:pt x="1352" y="880"/>
                    <a:pt x="1744" y="392"/>
                    <a:pt x="2064" y="240"/>
                  </a:cubicBezTo>
                  <a:cubicBezTo>
                    <a:pt x="2384" y="88"/>
                    <a:pt x="2608" y="0"/>
                    <a:pt x="2928" y="144"/>
                  </a:cubicBezTo>
                  <a:cubicBezTo>
                    <a:pt x="3248" y="288"/>
                    <a:pt x="3688" y="912"/>
                    <a:pt x="3984" y="1104"/>
                  </a:cubicBezTo>
                  <a:cubicBezTo>
                    <a:pt x="4280" y="1296"/>
                    <a:pt x="4492" y="1296"/>
                    <a:pt x="4704" y="1296"/>
                  </a:cubicBezTo>
                </a:path>
              </a:pathLst>
            </a:custGeom>
            <a:noFill/>
            <a:ln w="9525">
              <a:solidFill>
                <a:schemeClr val="tx1"/>
              </a:solidFill>
              <a:round/>
              <a:headEnd/>
              <a:tailEnd/>
            </a:ln>
            <a:effectLst/>
          </p:spPr>
          <p:txBody>
            <a:bodyPr/>
            <a:lstStyle/>
            <a:p>
              <a:endParaRPr lang="en-US"/>
            </a:p>
          </p:txBody>
        </p:sp>
        <p:sp>
          <p:nvSpPr>
            <p:cNvPr id="6" name="Oval 6"/>
            <p:cNvSpPr>
              <a:spLocks noChangeArrowheads="1"/>
            </p:cNvSpPr>
            <p:nvPr/>
          </p:nvSpPr>
          <p:spPr bwMode="auto">
            <a:xfrm>
              <a:off x="1219200" y="4140200"/>
              <a:ext cx="304800" cy="304800"/>
            </a:xfrm>
            <a:prstGeom prst="ellipse">
              <a:avLst/>
            </a:prstGeom>
            <a:noFill/>
            <a:ln w="9525">
              <a:solidFill>
                <a:schemeClr val="tx1"/>
              </a:solidFill>
              <a:round/>
              <a:headEnd/>
              <a:tailEnd/>
            </a:ln>
            <a:effectLst/>
          </p:spPr>
          <p:txBody>
            <a:bodyPr wrap="none" anchor="ctr"/>
            <a:lstStyle/>
            <a:p>
              <a:endParaRPr lang="en-US"/>
            </a:p>
          </p:txBody>
        </p:sp>
        <p:sp>
          <p:nvSpPr>
            <p:cNvPr id="7" name="Line 8"/>
            <p:cNvSpPr>
              <a:spLocks noChangeShapeType="1"/>
            </p:cNvSpPr>
            <p:nvPr/>
          </p:nvSpPr>
          <p:spPr bwMode="auto">
            <a:xfrm>
              <a:off x="1371600" y="4445000"/>
              <a:ext cx="0" cy="381000"/>
            </a:xfrm>
            <a:prstGeom prst="line">
              <a:avLst/>
            </a:prstGeom>
            <a:noFill/>
            <a:ln w="9525">
              <a:solidFill>
                <a:schemeClr val="tx1"/>
              </a:solidFill>
              <a:round/>
              <a:headEnd/>
              <a:tailEnd/>
            </a:ln>
            <a:effectLst/>
          </p:spPr>
          <p:txBody>
            <a:bodyPr/>
            <a:lstStyle/>
            <a:p>
              <a:endParaRPr lang="en-US"/>
            </a:p>
          </p:txBody>
        </p:sp>
        <p:sp>
          <p:nvSpPr>
            <p:cNvPr id="8" name="Line 9"/>
            <p:cNvSpPr>
              <a:spLocks noChangeShapeType="1"/>
            </p:cNvSpPr>
            <p:nvPr/>
          </p:nvSpPr>
          <p:spPr bwMode="auto">
            <a:xfrm flipH="1">
              <a:off x="1295400" y="4826000"/>
              <a:ext cx="76200" cy="304800"/>
            </a:xfrm>
            <a:prstGeom prst="line">
              <a:avLst/>
            </a:prstGeom>
            <a:noFill/>
            <a:ln w="9525">
              <a:solidFill>
                <a:schemeClr val="tx1"/>
              </a:solidFill>
              <a:round/>
              <a:headEnd/>
              <a:tailEnd/>
            </a:ln>
            <a:effectLst/>
          </p:spPr>
          <p:txBody>
            <a:bodyPr/>
            <a:lstStyle/>
            <a:p>
              <a:endParaRPr lang="en-US"/>
            </a:p>
          </p:txBody>
        </p:sp>
        <p:sp>
          <p:nvSpPr>
            <p:cNvPr id="9" name="Line 10"/>
            <p:cNvSpPr>
              <a:spLocks noChangeShapeType="1"/>
            </p:cNvSpPr>
            <p:nvPr/>
          </p:nvSpPr>
          <p:spPr bwMode="auto">
            <a:xfrm>
              <a:off x="1371600" y="4826000"/>
              <a:ext cx="76200" cy="304800"/>
            </a:xfrm>
            <a:prstGeom prst="line">
              <a:avLst/>
            </a:prstGeom>
            <a:noFill/>
            <a:ln w="9525">
              <a:solidFill>
                <a:schemeClr val="tx1"/>
              </a:solidFill>
              <a:round/>
              <a:headEnd/>
              <a:tailEnd/>
            </a:ln>
            <a:effectLst/>
          </p:spPr>
          <p:txBody>
            <a:bodyPr/>
            <a:lstStyle/>
            <a:p>
              <a:endParaRPr lang="en-US"/>
            </a:p>
          </p:txBody>
        </p:sp>
        <p:sp>
          <p:nvSpPr>
            <p:cNvPr id="10" name="Line 11"/>
            <p:cNvSpPr>
              <a:spLocks noChangeShapeType="1"/>
            </p:cNvSpPr>
            <p:nvPr/>
          </p:nvSpPr>
          <p:spPr bwMode="auto">
            <a:xfrm flipH="1">
              <a:off x="1219200" y="4597400"/>
              <a:ext cx="152400" cy="0"/>
            </a:xfrm>
            <a:prstGeom prst="line">
              <a:avLst/>
            </a:prstGeom>
            <a:noFill/>
            <a:ln w="9525">
              <a:solidFill>
                <a:schemeClr val="tx1"/>
              </a:solidFill>
              <a:round/>
              <a:headEnd/>
              <a:tailEnd/>
            </a:ln>
            <a:effectLst/>
          </p:spPr>
          <p:txBody>
            <a:bodyPr/>
            <a:lstStyle/>
            <a:p>
              <a:endParaRPr lang="en-US"/>
            </a:p>
          </p:txBody>
        </p:sp>
        <p:sp>
          <p:nvSpPr>
            <p:cNvPr id="11" name="Line 12"/>
            <p:cNvSpPr>
              <a:spLocks noChangeShapeType="1"/>
            </p:cNvSpPr>
            <p:nvPr/>
          </p:nvSpPr>
          <p:spPr bwMode="auto">
            <a:xfrm flipV="1">
              <a:off x="1371600" y="4292600"/>
              <a:ext cx="457200" cy="304800"/>
            </a:xfrm>
            <a:prstGeom prst="line">
              <a:avLst/>
            </a:prstGeom>
            <a:noFill/>
            <a:ln w="9525">
              <a:solidFill>
                <a:schemeClr val="tx1"/>
              </a:solidFill>
              <a:round/>
              <a:headEnd/>
              <a:tailEnd/>
            </a:ln>
            <a:effectLst/>
          </p:spPr>
          <p:txBody>
            <a:bodyPr/>
            <a:lstStyle/>
            <a:p>
              <a:endParaRPr lang="en-US"/>
            </a:p>
          </p:txBody>
        </p:sp>
        <p:sp>
          <p:nvSpPr>
            <p:cNvPr id="12" name="Oval 13"/>
            <p:cNvSpPr>
              <a:spLocks noChangeArrowheads="1"/>
            </p:cNvSpPr>
            <p:nvPr/>
          </p:nvSpPr>
          <p:spPr bwMode="auto">
            <a:xfrm>
              <a:off x="7467600" y="4203700"/>
              <a:ext cx="304800" cy="304800"/>
            </a:xfrm>
            <a:prstGeom prst="ellipse">
              <a:avLst/>
            </a:prstGeom>
            <a:noFill/>
            <a:ln w="9525">
              <a:solidFill>
                <a:schemeClr val="tx1"/>
              </a:solidFill>
              <a:round/>
              <a:headEnd/>
              <a:tailEnd/>
            </a:ln>
            <a:effectLst/>
          </p:spPr>
          <p:txBody>
            <a:bodyPr wrap="none" anchor="ctr"/>
            <a:lstStyle/>
            <a:p>
              <a:endParaRPr lang="en-US"/>
            </a:p>
          </p:txBody>
        </p:sp>
        <p:sp>
          <p:nvSpPr>
            <p:cNvPr id="13" name="Line 14"/>
            <p:cNvSpPr>
              <a:spLocks noChangeShapeType="1"/>
            </p:cNvSpPr>
            <p:nvPr/>
          </p:nvSpPr>
          <p:spPr bwMode="auto">
            <a:xfrm>
              <a:off x="7620000" y="4508500"/>
              <a:ext cx="0" cy="381000"/>
            </a:xfrm>
            <a:prstGeom prst="line">
              <a:avLst/>
            </a:prstGeom>
            <a:noFill/>
            <a:ln w="9525">
              <a:solidFill>
                <a:schemeClr val="tx1"/>
              </a:solidFill>
              <a:round/>
              <a:headEnd/>
              <a:tailEnd/>
            </a:ln>
            <a:effectLst/>
          </p:spPr>
          <p:txBody>
            <a:bodyPr/>
            <a:lstStyle/>
            <a:p>
              <a:endParaRPr lang="en-US"/>
            </a:p>
          </p:txBody>
        </p:sp>
        <p:sp>
          <p:nvSpPr>
            <p:cNvPr id="14" name="Line 15"/>
            <p:cNvSpPr>
              <a:spLocks noChangeShapeType="1"/>
            </p:cNvSpPr>
            <p:nvPr/>
          </p:nvSpPr>
          <p:spPr bwMode="auto">
            <a:xfrm flipH="1">
              <a:off x="7543800" y="4889500"/>
              <a:ext cx="76200" cy="304800"/>
            </a:xfrm>
            <a:prstGeom prst="line">
              <a:avLst/>
            </a:prstGeom>
            <a:noFill/>
            <a:ln w="9525">
              <a:solidFill>
                <a:schemeClr val="tx1"/>
              </a:solidFill>
              <a:round/>
              <a:headEnd/>
              <a:tailEnd/>
            </a:ln>
            <a:effectLst/>
          </p:spPr>
          <p:txBody>
            <a:bodyPr/>
            <a:lstStyle/>
            <a:p>
              <a:endParaRPr lang="en-US"/>
            </a:p>
          </p:txBody>
        </p:sp>
        <p:sp>
          <p:nvSpPr>
            <p:cNvPr id="15" name="Line 16"/>
            <p:cNvSpPr>
              <a:spLocks noChangeShapeType="1"/>
            </p:cNvSpPr>
            <p:nvPr/>
          </p:nvSpPr>
          <p:spPr bwMode="auto">
            <a:xfrm>
              <a:off x="7620000" y="4889500"/>
              <a:ext cx="76200" cy="304800"/>
            </a:xfrm>
            <a:prstGeom prst="line">
              <a:avLst/>
            </a:prstGeom>
            <a:noFill/>
            <a:ln w="9525">
              <a:solidFill>
                <a:schemeClr val="tx1"/>
              </a:solidFill>
              <a:round/>
              <a:headEnd/>
              <a:tailEnd/>
            </a:ln>
            <a:effectLst/>
          </p:spPr>
          <p:txBody>
            <a:bodyPr/>
            <a:lstStyle/>
            <a:p>
              <a:endParaRPr lang="en-US"/>
            </a:p>
          </p:txBody>
        </p:sp>
        <p:sp>
          <p:nvSpPr>
            <p:cNvPr id="16" name="Line 17"/>
            <p:cNvSpPr>
              <a:spLocks noChangeShapeType="1"/>
            </p:cNvSpPr>
            <p:nvPr/>
          </p:nvSpPr>
          <p:spPr bwMode="auto">
            <a:xfrm flipH="1" flipV="1">
              <a:off x="7162800" y="4356100"/>
              <a:ext cx="457200" cy="304800"/>
            </a:xfrm>
            <a:prstGeom prst="line">
              <a:avLst/>
            </a:prstGeom>
            <a:noFill/>
            <a:ln w="9525">
              <a:solidFill>
                <a:schemeClr val="tx1"/>
              </a:solidFill>
              <a:round/>
              <a:headEnd/>
              <a:tailEnd/>
            </a:ln>
            <a:effectLst/>
          </p:spPr>
          <p:txBody>
            <a:bodyPr/>
            <a:lstStyle/>
            <a:p>
              <a:endParaRPr lang="en-US"/>
            </a:p>
          </p:txBody>
        </p:sp>
        <p:sp>
          <p:nvSpPr>
            <p:cNvPr id="17" name="Line 18"/>
            <p:cNvSpPr>
              <a:spLocks noChangeShapeType="1"/>
            </p:cNvSpPr>
            <p:nvPr/>
          </p:nvSpPr>
          <p:spPr bwMode="auto">
            <a:xfrm flipV="1">
              <a:off x="7620000" y="4660900"/>
              <a:ext cx="228600" cy="0"/>
            </a:xfrm>
            <a:prstGeom prst="line">
              <a:avLst/>
            </a:prstGeom>
            <a:noFill/>
            <a:ln w="9525">
              <a:solidFill>
                <a:schemeClr val="tx1"/>
              </a:solidFill>
              <a:round/>
              <a:headEnd/>
              <a:tailEnd/>
            </a:ln>
            <a:effectLst/>
          </p:spPr>
          <p:txBody>
            <a:bodyPr/>
            <a:lstStyle/>
            <a:p>
              <a:endParaRPr lang="en-US"/>
            </a:p>
          </p:txBody>
        </p:sp>
        <p:sp>
          <p:nvSpPr>
            <p:cNvPr id="18" name="Oval 19"/>
            <p:cNvSpPr>
              <a:spLocks noChangeArrowheads="1"/>
            </p:cNvSpPr>
            <p:nvPr/>
          </p:nvSpPr>
          <p:spPr bwMode="auto">
            <a:xfrm>
              <a:off x="4572000" y="2311400"/>
              <a:ext cx="304800" cy="304800"/>
            </a:xfrm>
            <a:prstGeom prst="ellipse">
              <a:avLst/>
            </a:prstGeom>
            <a:noFill/>
            <a:ln w="9525">
              <a:solidFill>
                <a:schemeClr val="tx1"/>
              </a:solidFill>
              <a:round/>
              <a:headEnd/>
              <a:tailEnd/>
            </a:ln>
            <a:effectLst/>
          </p:spPr>
          <p:txBody>
            <a:bodyPr wrap="none" anchor="ctr"/>
            <a:lstStyle/>
            <a:p>
              <a:endParaRPr lang="en-US"/>
            </a:p>
          </p:txBody>
        </p:sp>
        <p:sp>
          <p:nvSpPr>
            <p:cNvPr id="19" name="Line 20"/>
            <p:cNvSpPr>
              <a:spLocks noChangeShapeType="1"/>
            </p:cNvSpPr>
            <p:nvPr/>
          </p:nvSpPr>
          <p:spPr bwMode="auto">
            <a:xfrm>
              <a:off x="4724400" y="2616200"/>
              <a:ext cx="0" cy="381000"/>
            </a:xfrm>
            <a:prstGeom prst="line">
              <a:avLst/>
            </a:prstGeom>
            <a:noFill/>
            <a:ln w="9525">
              <a:solidFill>
                <a:schemeClr val="tx1"/>
              </a:solidFill>
              <a:round/>
              <a:headEnd/>
              <a:tailEnd/>
            </a:ln>
            <a:effectLst/>
          </p:spPr>
          <p:txBody>
            <a:bodyPr/>
            <a:lstStyle/>
            <a:p>
              <a:endParaRPr lang="en-US"/>
            </a:p>
          </p:txBody>
        </p:sp>
        <p:sp>
          <p:nvSpPr>
            <p:cNvPr id="20" name="Line 21"/>
            <p:cNvSpPr>
              <a:spLocks noChangeShapeType="1"/>
            </p:cNvSpPr>
            <p:nvPr/>
          </p:nvSpPr>
          <p:spPr bwMode="auto">
            <a:xfrm flipH="1">
              <a:off x="4648200" y="2997200"/>
              <a:ext cx="76200" cy="304800"/>
            </a:xfrm>
            <a:prstGeom prst="line">
              <a:avLst/>
            </a:prstGeom>
            <a:noFill/>
            <a:ln w="9525">
              <a:solidFill>
                <a:schemeClr val="tx1"/>
              </a:solidFill>
              <a:round/>
              <a:headEnd/>
              <a:tailEnd/>
            </a:ln>
            <a:effectLst/>
          </p:spPr>
          <p:txBody>
            <a:bodyPr/>
            <a:lstStyle/>
            <a:p>
              <a:endParaRPr lang="en-US"/>
            </a:p>
          </p:txBody>
        </p:sp>
        <p:sp>
          <p:nvSpPr>
            <p:cNvPr id="21" name="Line 22"/>
            <p:cNvSpPr>
              <a:spLocks noChangeShapeType="1"/>
            </p:cNvSpPr>
            <p:nvPr/>
          </p:nvSpPr>
          <p:spPr bwMode="auto">
            <a:xfrm>
              <a:off x="4724400" y="2997200"/>
              <a:ext cx="76200" cy="304800"/>
            </a:xfrm>
            <a:prstGeom prst="line">
              <a:avLst/>
            </a:prstGeom>
            <a:noFill/>
            <a:ln w="9525">
              <a:solidFill>
                <a:schemeClr val="tx1"/>
              </a:solidFill>
              <a:round/>
              <a:headEnd/>
              <a:tailEnd/>
            </a:ln>
            <a:effectLst/>
          </p:spPr>
          <p:txBody>
            <a:bodyPr/>
            <a:lstStyle/>
            <a:p>
              <a:endParaRPr lang="en-US"/>
            </a:p>
          </p:txBody>
        </p:sp>
        <p:sp>
          <p:nvSpPr>
            <p:cNvPr id="22" name="Line 23"/>
            <p:cNvSpPr>
              <a:spLocks noChangeShapeType="1"/>
            </p:cNvSpPr>
            <p:nvPr/>
          </p:nvSpPr>
          <p:spPr bwMode="auto">
            <a:xfrm flipH="1" flipV="1">
              <a:off x="4495800" y="2768600"/>
              <a:ext cx="228600" cy="0"/>
            </a:xfrm>
            <a:prstGeom prst="line">
              <a:avLst/>
            </a:prstGeom>
            <a:noFill/>
            <a:ln w="9525">
              <a:solidFill>
                <a:schemeClr val="tx1"/>
              </a:solidFill>
              <a:round/>
              <a:headEnd/>
              <a:tailEnd/>
            </a:ln>
            <a:effectLst/>
          </p:spPr>
          <p:txBody>
            <a:bodyPr/>
            <a:lstStyle/>
            <a:p>
              <a:endParaRPr lang="en-US"/>
            </a:p>
          </p:txBody>
        </p:sp>
        <p:sp>
          <p:nvSpPr>
            <p:cNvPr id="23" name="Line 24"/>
            <p:cNvSpPr>
              <a:spLocks noChangeShapeType="1"/>
            </p:cNvSpPr>
            <p:nvPr/>
          </p:nvSpPr>
          <p:spPr bwMode="auto">
            <a:xfrm flipV="1">
              <a:off x="4724400" y="2768600"/>
              <a:ext cx="228600" cy="0"/>
            </a:xfrm>
            <a:prstGeom prst="line">
              <a:avLst/>
            </a:prstGeom>
            <a:noFill/>
            <a:ln w="9525">
              <a:solidFill>
                <a:schemeClr val="tx1"/>
              </a:solidFill>
              <a:round/>
              <a:headEnd/>
              <a:tailEnd/>
            </a:ln>
            <a:effectLst/>
          </p:spPr>
          <p:txBody>
            <a:bodyPr/>
            <a:lstStyle/>
            <a:p>
              <a:endParaRPr lang="en-US"/>
            </a:p>
          </p:txBody>
        </p:sp>
        <p:sp>
          <p:nvSpPr>
            <p:cNvPr id="24" name="Line 25"/>
            <p:cNvSpPr>
              <a:spLocks noChangeShapeType="1"/>
            </p:cNvSpPr>
            <p:nvPr/>
          </p:nvSpPr>
          <p:spPr bwMode="auto">
            <a:xfrm flipH="1" flipV="1">
              <a:off x="4343400" y="2387600"/>
              <a:ext cx="152400" cy="381000"/>
            </a:xfrm>
            <a:prstGeom prst="line">
              <a:avLst/>
            </a:prstGeom>
            <a:noFill/>
            <a:ln w="9525">
              <a:solidFill>
                <a:schemeClr val="tx1"/>
              </a:solidFill>
              <a:round/>
              <a:headEnd/>
              <a:tailEnd/>
            </a:ln>
            <a:effectLst/>
          </p:spPr>
          <p:txBody>
            <a:bodyPr/>
            <a:lstStyle/>
            <a:p>
              <a:endParaRPr lang="en-US"/>
            </a:p>
          </p:txBody>
        </p:sp>
        <p:sp>
          <p:nvSpPr>
            <p:cNvPr id="25" name="AutoShape 26"/>
            <p:cNvSpPr>
              <a:spLocks noChangeArrowheads="1"/>
            </p:cNvSpPr>
            <p:nvPr/>
          </p:nvSpPr>
          <p:spPr bwMode="auto">
            <a:xfrm>
              <a:off x="4572000" y="2311400"/>
              <a:ext cx="304800" cy="304800"/>
            </a:xfrm>
            <a:prstGeom prst="smileyFace">
              <a:avLst>
                <a:gd name="adj" fmla="val 4653"/>
              </a:avLst>
            </a:prstGeom>
            <a:solidFill>
              <a:srgbClr val="FFFF00"/>
            </a:solidFill>
            <a:ln w="9525">
              <a:solidFill>
                <a:schemeClr val="tx1"/>
              </a:solidFill>
              <a:round/>
              <a:headEnd/>
              <a:tailEnd/>
            </a:ln>
            <a:effectLst/>
          </p:spPr>
          <p:txBody>
            <a:bodyPr wrap="none" anchor="ctr"/>
            <a:lstStyle/>
            <a:p>
              <a:endParaRPr lang="en-US"/>
            </a:p>
          </p:txBody>
        </p:sp>
        <p:sp>
          <p:nvSpPr>
            <p:cNvPr id="26" name="AutoShape 28"/>
            <p:cNvSpPr>
              <a:spLocks noChangeArrowheads="1"/>
            </p:cNvSpPr>
            <p:nvPr/>
          </p:nvSpPr>
          <p:spPr bwMode="auto">
            <a:xfrm>
              <a:off x="1371600" y="3149600"/>
              <a:ext cx="1447800" cy="762000"/>
            </a:xfrm>
            <a:prstGeom prst="wedgeRoundRectCallout">
              <a:avLst>
                <a:gd name="adj1" fmla="val -43750"/>
                <a:gd name="adj2" fmla="val 70000"/>
                <a:gd name="adj3" fmla="val 16667"/>
              </a:avLst>
            </a:prstGeom>
            <a:solidFill>
              <a:srgbClr val="EAEAEA"/>
            </a:solidFill>
            <a:ln w="9525">
              <a:solidFill>
                <a:schemeClr val="tx1"/>
              </a:solidFill>
              <a:miter lim="800000"/>
              <a:headEnd/>
              <a:tailEnd/>
            </a:ln>
            <a:effectLst/>
          </p:spPr>
          <p:txBody>
            <a:bodyPr/>
            <a:lstStyle/>
            <a:p>
              <a:pPr algn="ctr">
                <a:spcBef>
                  <a:spcPct val="0"/>
                </a:spcBef>
              </a:pPr>
              <a:r>
                <a:rPr lang="en-US" sz="1400" b="1" dirty="0"/>
                <a:t>Y, I want to talk to you!</a:t>
              </a:r>
            </a:p>
          </p:txBody>
        </p:sp>
        <p:sp>
          <p:nvSpPr>
            <p:cNvPr id="27" name="AutoShape 29"/>
            <p:cNvSpPr>
              <a:spLocks noChangeArrowheads="1"/>
            </p:cNvSpPr>
            <p:nvPr/>
          </p:nvSpPr>
          <p:spPr bwMode="auto">
            <a:xfrm>
              <a:off x="7391400" y="3213100"/>
              <a:ext cx="1447800" cy="762000"/>
            </a:xfrm>
            <a:prstGeom prst="wedgeRoundRectCallout">
              <a:avLst>
                <a:gd name="adj1" fmla="val -43750"/>
                <a:gd name="adj2" fmla="val 70000"/>
                <a:gd name="adj3" fmla="val 16667"/>
              </a:avLst>
            </a:prstGeom>
            <a:solidFill>
              <a:srgbClr val="EAEAEA"/>
            </a:solidFill>
            <a:ln w="9525">
              <a:solidFill>
                <a:schemeClr val="tx1"/>
              </a:solidFill>
              <a:miter lim="800000"/>
              <a:headEnd/>
              <a:tailEnd/>
            </a:ln>
            <a:effectLst/>
          </p:spPr>
          <p:txBody>
            <a:bodyPr/>
            <a:lstStyle/>
            <a:p>
              <a:pPr algn="ctr">
                <a:spcBef>
                  <a:spcPct val="0"/>
                </a:spcBef>
              </a:pPr>
              <a:r>
                <a:rPr lang="en-US" sz="1400" b="1" dirty="0"/>
                <a:t>Y, I want to talk to you!</a:t>
              </a:r>
            </a:p>
          </p:txBody>
        </p:sp>
        <p:sp>
          <p:nvSpPr>
            <p:cNvPr id="28" name="AutoShape 30"/>
            <p:cNvSpPr>
              <a:spLocks noChangeArrowheads="1"/>
            </p:cNvSpPr>
            <p:nvPr/>
          </p:nvSpPr>
          <p:spPr bwMode="auto">
            <a:xfrm>
              <a:off x="4724400" y="1320800"/>
              <a:ext cx="1752600" cy="762000"/>
            </a:xfrm>
            <a:prstGeom prst="wedgeRoundRectCallout">
              <a:avLst>
                <a:gd name="adj1" fmla="val -44838"/>
                <a:gd name="adj2" fmla="val 70000"/>
                <a:gd name="adj3" fmla="val 16667"/>
              </a:avLst>
            </a:prstGeom>
            <a:solidFill>
              <a:srgbClr val="EAEAEA"/>
            </a:solidFill>
            <a:ln w="9525">
              <a:solidFill>
                <a:schemeClr val="tx1"/>
              </a:solidFill>
              <a:miter lim="800000"/>
              <a:headEnd/>
              <a:tailEnd/>
            </a:ln>
            <a:effectLst/>
          </p:spPr>
          <p:txBody>
            <a:bodyPr/>
            <a:lstStyle/>
            <a:p>
              <a:pPr algn="ctr">
                <a:spcBef>
                  <a:spcPct val="0"/>
                </a:spcBef>
              </a:pPr>
              <a:r>
                <a:rPr lang="en-US" sz="1800" dirty="0"/>
                <a:t>X, lets talk! I am available. </a:t>
              </a:r>
            </a:p>
          </p:txBody>
        </p:sp>
        <p:sp>
          <p:nvSpPr>
            <p:cNvPr id="29" name="Text Box 31"/>
            <p:cNvSpPr txBox="1">
              <a:spLocks noChangeArrowheads="1"/>
            </p:cNvSpPr>
            <p:nvPr/>
          </p:nvSpPr>
          <p:spPr bwMode="auto">
            <a:xfrm>
              <a:off x="1238250" y="5105400"/>
              <a:ext cx="304892" cy="369332"/>
            </a:xfrm>
            <a:prstGeom prst="rect">
              <a:avLst/>
            </a:prstGeom>
            <a:noFill/>
            <a:ln w="9525">
              <a:noFill/>
              <a:miter lim="800000"/>
              <a:headEnd/>
              <a:tailEnd/>
            </a:ln>
            <a:effectLst/>
          </p:spPr>
          <p:txBody>
            <a:bodyPr wrap="none">
              <a:spAutoFit/>
            </a:bodyPr>
            <a:lstStyle/>
            <a:p>
              <a:pPr>
                <a:spcBef>
                  <a:spcPct val="0"/>
                </a:spcBef>
              </a:pPr>
              <a:r>
                <a:rPr lang="en-US" sz="1800" dirty="0"/>
                <a:t>X</a:t>
              </a:r>
            </a:p>
          </p:txBody>
        </p:sp>
        <p:sp>
          <p:nvSpPr>
            <p:cNvPr id="30" name="Text Box 32"/>
            <p:cNvSpPr txBox="1">
              <a:spLocks noChangeArrowheads="1"/>
            </p:cNvSpPr>
            <p:nvPr/>
          </p:nvSpPr>
          <p:spPr bwMode="auto">
            <a:xfrm>
              <a:off x="7289800" y="5181600"/>
              <a:ext cx="292068" cy="369332"/>
            </a:xfrm>
            <a:prstGeom prst="rect">
              <a:avLst/>
            </a:prstGeom>
            <a:noFill/>
            <a:ln w="9525">
              <a:noFill/>
              <a:miter lim="800000"/>
              <a:headEnd/>
              <a:tailEnd/>
            </a:ln>
            <a:effectLst/>
          </p:spPr>
          <p:txBody>
            <a:bodyPr wrap="none">
              <a:spAutoFit/>
            </a:bodyPr>
            <a:lstStyle/>
            <a:p>
              <a:pPr>
                <a:spcBef>
                  <a:spcPct val="0"/>
                </a:spcBef>
              </a:pPr>
              <a:r>
                <a:rPr lang="en-US" sz="1800" dirty="0"/>
                <a:t>Z</a:t>
              </a:r>
            </a:p>
          </p:txBody>
        </p:sp>
        <p:sp>
          <p:nvSpPr>
            <p:cNvPr id="31" name="Text Box 33"/>
            <p:cNvSpPr txBox="1">
              <a:spLocks noChangeArrowheads="1"/>
            </p:cNvSpPr>
            <p:nvPr/>
          </p:nvSpPr>
          <p:spPr bwMode="auto">
            <a:xfrm>
              <a:off x="4876800" y="2921000"/>
              <a:ext cx="296876" cy="369332"/>
            </a:xfrm>
            <a:prstGeom prst="rect">
              <a:avLst/>
            </a:prstGeom>
            <a:noFill/>
            <a:ln w="9525">
              <a:noFill/>
              <a:miter lim="800000"/>
              <a:headEnd/>
              <a:tailEnd/>
            </a:ln>
            <a:effectLst/>
          </p:spPr>
          <p:txBody>
            <a:bodyPr wrap="none">
              <a:spAutoFit/>
            </a:bodyPr>
            <a:lstStyle/>
            <a:p>
              <a:pPr>
                <a:spcBef>
                  <a:spcPct val="0"/>
                </a:spcBef>
              </a:pPr>
              <a:r>
                <a:rPr lang="en-US" dirty="0"/>
                <a:t>Y</a:t>
              </a:r>
              <a:endParaRPr lang="en-US" sz="1800" dirty="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r>
              <a:rPr lang="en-US" b="1" dirty="0">
                <a:solidFill>
                  <a:srgbClr val="002060"/>
                </a:solidFill>
                <a:latin typeface="Agency FB" pitchFamily="34" charset="0"/>
              </a:rPr>
              <a:t>Multiple Access with Collision Avoidance</a:t>
            </a:r>
            <a:br>
              <a:rPr lang="en-US" b="1" dirty="0">
                <a:solidFill>
                  <a:srgbClr val="002060"/>
                </a:solidFill>
                <a:latin typeface="Agency FB" pitchFamily="34" charset="0"/>
              </a:rPr>
            </a:br>
            <a:r>
              <a:rPr lang="en-US" b="1" dirty="0">
                <a:solidFill>
                  <a:srgbClr val="002060"/>
                </a:solidFill>
                <a:latin typeface="Agency FB" pitchFamily="34" charset="0"/>
              </a:rPr>
              <a:t>(MACA) Protocol</a:t>
            </a:r>
          </a:p>
        </p:txBody>
      </p:sp>
      <p:sp>
        <p:nvSpPr>
          <p:cNvPr id="3" name="Rectangle 3"/>
          <p:cNvSpPr txBox="1">
            <a:spLocks noChangeArrowheads="1"/>
          </p:cNvSpPr>
          <p:nvPr/>
        </p:nvSpPr>
        <p:spPr>
          <a:xfrm>
            <a:off x="457200" y="1600200"/>
            <a:ext cx="8229600" cy="4530725"/>
          </a:xfrm>
          <a:prstGeom prst="rect">
            <a:avLst/>
          </a:prstGeom>
        </p:spPr>
        <p:txBody>
          <a:bodyPr/>
          <a:lstStyle/>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When a station wants to transmit data</a:t>
            </a:r>
          </a:p>
          <a:p>
            <a:pPr marL="1143000" marR="0" lvl="2" indent="-2286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It sends an </a:t>
            </a:r>
            <a:r>
              <a:rPr kumimoji="0" lang="en-US" sz="2000" b="0" i="0" u="none" strike="noStrike" kern="1200" cap="none" spc="0" normalizeH="0" baseline="0" noProof="0" dirty="0">
                <a:ln>
                  <a:noFill/>
                </a:ln>
                <a:solidFill>
                  <a:srgbClr val="7030A0"/>
                </a:solidFill>
                <a:effectLst/>
                <a:uLnTx/>
                <a:uFillTx/>
                <a:latin typeface="Comic Sans MS" pitchFamily="66" charset="0"/>
              </a:rPr>
              <a:t>RTS (Ready-to-Send) </a:t>
            </a:r>
            <a:r>
              <a:rPr kumimoji="0" lang="en-US" sz="2000" b="0" i="0" u="none" strike="noStrike" kern="1200" cap="none" spc="0" normalizeH="0" baseline="0" noProof="0" dirty="0">
                <a:ln>
                  <a:noFill/>
                </a:ln>
                <a:solidFill>
                  <a:schemeClr val="tx1"/>
                </a:solidFill>
                <a:effectLst/>
                <a:uLnTx/>
                <a:uFillTx/>
                <a:latin typeface="Comic Sans MS" pitchFamily="66" charset="0"/>
              </a:rPr>
              <a:t>packet to the intended receiver</a:t>
            </a:r>
          </a:p>
          <a:p>
            <a:pPr marL="2057400" marR="0" lvl="4" indent="-2286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The RTS packet contains the length of the data that needs to be  transmitted</a:t>
            </a:r>
          </a:p>
          <a:p>
            <a:pPr marL="2057400" marR="0" lvl="4" indent="-2286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Any station other than the intended recipient hearing RTS defers transmission for a time duration equal to the end of the corresponding CTS reception</a:t>
            </a:r>
          </a:p>
          <a:p>
            <a:pPr marL="1143000" marR="0" lvl="2" indent="-2286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The receiver sends back </a:t>
            </a:r>
            <a:r>
              <a:rPr kumimoji="0" lang="en-US" sz="2000" b="0" i="0" u="none" strike="noStrike" kern="1200" cap="none" spc="0" normalizeH="0" baseline="0" noProof="0" dirty="0">
                <a:ln>
                  <a:noFill/>
                </a:ln>
                <a:solidFill>
                  <a:srgbClr val="7030A0"/>
                </a:solidFill>
                <a:effectLst/>
                <a:uLnTx/>
                <a:uFillTx/>
                <a:latin typeface="Comic Sans MS" pitchFamily="66" charset="0"/>
              </a:rPr>
              <a:t>CTS (Clear-to-Send) </a:t>
            </a:r>
            <a:r>
              <a:rPr kumimoji="0" lang="en-US" sz="2000" b="0" i="0" u="none" strike="noStrike" kern="1200" cap="none" spc="0" normalizeH="0" baseline="0" noProof="0" dirty="0">
                <a:ln>
                  <a:noFill/>
                </a:ln>
                <a:solidFill>
                  <a:schemeClr val="tx1"/>
                </a:solidFill>
                <a:effectLst/>
                <a:uLnTx/>
                <a:uFillTx/>
                <a:latin typeface="Comic Sans MS" pitchFamily="66" charset="0"/>
              </a:rPr>
              <a:t>packet back to sender if it is available to receive.</a:t>
            </a:r>
          </a:p>
          <a:p>
            <a:pPr marL="2057400" marR="0" lvl="4" indent="-2286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The CTS packet contains the length of the data that original sender wants to transmit </a:t>
            </a:r>
          </a:p>
          <a:p>
            <a:pPr marL="2057400" marR="0" lvl="4" indent="-2286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Any station other than the original RTS sender, hearing CTS defers transmission until the data is sent. </a:t>
            </a:r>
          </a:p>
          <a:p>
            <a:pPr marL="1143000" marR="0" lvl="2" indent="-2286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Comic Sans MS" pitchFamily="66" charset="0"/>
              </a:rPr>
              <a:t>The original sender upon reception of the CTS, starts transmitting. </a:t>
            </a:r>
          </a:p>
          <a:p>
            <a:pPr marL="1143000" marR="0" lvl="2" indent="-228600" algn="l" defTabSz="914400" rtl="0" eaLnBrk="1" fontAlgn="auto" latinLnBrk="0" hangingPunct="1">
              <a:lnSpc>
                <a:spcPct val="8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 y="2561431"/>
            <a:ext cx="8096250" cy="2390775"/>
          </a:xfrm>
        </p:spPr>
      </p:pic>
      <p:sp>
        <p:nvSpPr>
          <p:cNvPr id="2" name="Title 1"/>
          <p:cNvSpPr>
            <a:spLocks noGrp="1"/>
          </p:cNvSpPr>
          <p:nvPr>
            <p:ph type="title" idx="4294967295"/>
          </p:nvPr>
        </p:nvSpPr>
        <p:spPr>
          <a:xfrm>
            <a:off x="0" y="274638"/>
            <a:ext cx="8229600" cy="1143000"/>
          </a:xfrm>
        </p:spPr>
        <p:txBody>
          <a:bodyPr/>
          <a:lstStyle/>
          <a:p>
            <a:r>
              <a:rPr lang="en-US" dirty="0"/>
              <a:t>DCF + RTS/CTS</a:t>
            </a:r>
          </a:p>
        </p:txBody>
      </p:sp>
    </p:spTree>
    <p:extLst>
      <p:ext uri="{BB962C8B-B14F-4D97-AF65-F5344CB8AC3E}">
        <p14:creationId xmlns:p14="http://schemas.microsoft.com/office/powerpoint/2010/main" val="1249507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DrRaja\Desktop\slide_17.jpg"/>
          <p:cNvPicPr>
            <a:picLocks noGrp="1" noChangeAspect="1" noChangeArrowheads="1"/>
          </p:cNvPicPr>
          <p:nvPr>
            <p:ph idx="1"/>
          </p:nvPr>
        </p:nvPicPr>
        <p:blipFill rotWithShape="1">
          <a:blip r:embed="rId3"/>
          <a:srcRect t="10768"/>
          <a:stretch/>
        </p:blipFill>
        <p:spPr bwMode="auto">
          <a:xfrm>
            <a:off x="762000" y="1440572"/>
            <a:ext cx="6614719" cy="4426828"/>
          </a:xfrm>
          <a:prstGeom prst="rect">
            <a:avLst/>
          </a:prstGeom>
          <a:noFill/>
        </p:spPr>
      </p:pic>
      <p:sp>
        <p:nvSpPr>
          <p:cNvPr id="2" name="Title 1"/>
          <p:cNvSpPr>
            <a:spLocks noGrp="1"/>
          </p:cNvSpPr>
          <p:nvPr>
            <p:ph type="title" idx="4294967295"/>
          </p:nvPr>
        </p:nvSpPr>
        <p:spPr>
          <a:xfrm>
            <a:off x="0" y="274638"/>
            <a:ext cx="8229600" cy="411162"/>
          </a:xfrm>
        </p:spPr>
        <p:txBody>
          <a:bodyPr>
            <a:normAutofit fontScale="90000"/>
          </a:bodyPr>
          <a:lstStyle/>
          <a:p>
            <a:r>
              <a:rPr lang="en-US" b="1" dirty="0">
                <a:solidFill>
                  <a:srgbClr val="002060"/>
                </a:solidFill>
                <a:latin typeface="Comic Sans MS" pitchFamily="66" charset="0"/>
              </a:rPr>
              <a:t>CSMA/CA and NAV</a:t>
            </a:r>
          </a:p>
        </p:txBody>
      </p:sp>
      <p:sp>
        <p:nvSpPr>
          <p:cNvPr id="4" name="Rectangle 3"/>
          <p:cNvSpPr/>
          <p:nvPr/>
        </p:nvSpPr>
        <p:spPr>
          <a:xfrm>
            <a:off x="1371600" y="6027003"/>
            <a:ext cx="7467600" cy="830997"/>
          </a:xfrm>
          <a:prstGeom prst="rect">
            <a:avLst/>
          </a:prstGeom>
        </p:spPr>
        <p:txBody>
          <a:bodyPr wrap="square">
            <a:spAutoFit/>
          </a:bodyPr>
          <a:lstStyle/>
          <a:p>
            <a:r>
              <a:rPr lang="en-US" sz="1600" b="1" dirty="0">
                <a:latin typeface="Comic Sans MS" pitchFamily="66" charset="0"/>
              </a:rPr>
              <a:t>Distributed coordination function</a:t>
            </a:r>
            <a:r>
              <a:rPr lang="en-US" sz="1600" dirty="0">
                <a:latin typeface="Comic Sans MS" pitchFamily="66" charset="0"/>
              </a:rPr>
              <a:t> (</a:t>
            </a:r>
            <a:r>
              <a:rPr lang="en-US" sz="1600" b="1" dirty="0">
                <a:latin typeface="Comic Sans MS" pitchFamily="66" charset="0"/>
              </a:rPr>
              <a:t>DCF</a:t>
            </a:r>
            <a:r>
              <a:rPr lang="en-US" sz="1600" dirty="0">
                <a:latin typeface="Comic Sans MS" pitchFamily="66" charset="0"/>
              </a:rPr>
              <a:t>) Inter frame sequence (DIFS)</a:t>
            </a:r>
          </a:p>
          <a:p>
            <a:r>
              <a:rPr lang="en-US" sz="1600" b="1" dirty="0">
                <a:latin typeface="Comic Sans MS" pitchFamily="66" charset="0"/>
              </a:rPr>
              <a:t>Short </a:t>
            </a:r>
            <a:r>
              <a:rPr lang="en-US" sz="1600" dirty="0">
                <a:latin typeface="Comic Sans MS" pitchFamily="66" charset="0"/>
              </a:rPr>
              <a:t> Inter frame sequence (SIFS)</a:t>
            </a:r>
          </a:p>
          <a:p>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a:ln/>
        </p:spPr>
        <p:txBody>
          <a:bodyPr>
            <a:normAutofit/>
          </a:bodyPr>
          <a:lstStyle/>
          <a:p>
            <a:pPr>
              <a:lnSpc>
                <a:spcPct val="100000"/>
              </a:lnSpc>
              <a:spcBef>
                <a:spcPts val="17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Comic Sans MS" pitchFamily="66" charset="0"/>
              </a:rPr>
              <a:t>when node has packet to send</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latin typeface="Comic Sans MS" pitchFamily="66" charset="0"/>
              </a:rPr>
              <a:t>transmit at full channel data rate</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latin typeface="Comic Sans MS" pitchFamily="66" charset="0"/>
              </a:rPr>
              <a:t>not </a:t>
            </a:r>
            <a:r>
              <a:rPr lang="en-GB" sz="2000" i="1" dirty="0">
                <a:latin typeface="Comic Sans MS" pitchFamily="66" charset="0"/>
              </a:rPr>
              <a:t>a priori</a:t>
            </a:r>
            <a:r>
              <a:rPr lang="en-GB" sz="2000" dirty="0">
                <a:latin typeface="Comic Sans MS" pitchFamily="66" charset="0"/>
              </a:rPr>
              <a:t> coordination among nodes</a:t>
            </a:r>
          </a:p>
          <a:p>
            <a:pPr>
              <a:lnSpc>
                <a:spcPct val="100000"/>
              </a:lnSpc>
              <a:spcBef>
                <a:spcPts val="17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Comic Sans MS" pitchFamily="66" charset="0"/>
              </a:rPr>
              <a:t>&gt;= 2 nodes transmit concurrently ➜ “</a:t>
            </a:r>
            <a:r>
              <a:rPr lang="en-GB" b="1" dirty="0">
                <a:solidFill>
                  <a:srgbClr val="7030A0"/>
                </a:solidFill>
                <a:latin typeface="Comic Sans MS" pitchFamily="66" charset="0"/>
              </a:rPr>
              <a:t>collision</a:t>
            </a:r>
            <a:r>
              <a:rPr lang="en-GB" dirty="0">
                <a:latin typeface="Comic Sans MS" pitchFamily="66" charset="0"/>
              </a:rPr>
              <a:t>”</a:t>
            </a:r>
          </a:p>
          <a:p>
            <a:pPr>
              <a:lnSpc>
                <a:spcPct val="100000"/>
              </a:lnSpc>
              <a:spcBef>
                <a:spcPts val="17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Comic Sans MS" pitchFamily="66" charset="0"/>
              </a:rPr>
              <a:t>random access MAC protocol specification</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latin typeface="Comic Sans MS" pitchFamily="66" charset="0"/>
              </a:rPr>
              <a:t>collision detection</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latin typeface="Comic Sans MS" pitchFamily="66" charset="0"/>
              </a:rPr>
              <a:t>collision recovery</a:t>
            </a:r>
          </a:p>
          <a:p>
            <a:pPr>
              <a:lnSpc>
                <a:spcPct val="100000"/>
              </a:lnSpc>
              <a:spcBef>
                <a:spcPts val="17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Comic Sans MS" pitchFamily="66" charset="0"/>
              </a:rPr>
              <a:t>types</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dirty="0">
                <a:solidFill>
                  <a:srgbClr val="7030A0"/>
                </a:solidFill>
                <a:latin typeface="Comic Sans MS" pitchFamily="66" charset="0"/>
              </a:rPr>
              <a:t>Pure ALOHA, slotted ALOHA</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b="1" dirty="0">
                <a:solidFill>
                  <a:srgbClr val="7030A0"/>
                </a:solidFill>
                <a:latin typeface="Comic Sans MS" pitchFamily="66" charset="0"/>
              </a:rPr>
              <a:t>CSMA, CSMA/CD, CSMA/CA</a:t>
            </a:r>
          </a:p>
        </p:txBody>
      </p:sp>
      <p:sp>
        <p:nvSpPr>
          <p:cNvPr id="25601" name="Rectangle 1"/>
          <p:cNvSpPr>
            <a:spLocks noGrp="1" noChangeArrowheads="1"/>
          </p:cNvSpPr>
          <p:nvPr>
            <p:ph type="title" idx="4294967295"/>
          </p:nvPr>
        </p:nvSpPr>
        <p:spPr>
          <a:xfrm>
            <a:off x="0" y="381000"/>
            <a:ext cx="8069263"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2060"/>
                </a:solidFill>
                <a:latin typeface="Comic Sans MS" pitchFamily="66" charset="0"/>
              </a:rPr>
              <a:t>Random Access Protocols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Autofit/>
          </a:bodyPr>
          <a:lstStyle/>
          <a:p>
            <a:r>
              <a:rPr lang="en-US" sz="3600" b="1" dirty="0">
                <a:solidFill>
                  <a:srgbClr val="002060"/>
                </a:solidFill>
                <a:latin typeface="Comic Sans MS" pitchFamily="66" charset="0"/>
              </a:rPr>
              <a:t>MACA Solution for Hidden Terminal Problem</a:t>
            </a:r>
          </a:p>
        </p:txBody>
      </p:sp>
      <p:grpSp>
        <p:nvGrpSpPr>
          <p:cNvPr id="3" name="Group 2"/>
          <p:cNvGrpSpPr/>
          <p:nvPr/>
        </p:nvGrpSpPr>
        <p:grpSpPr>
          <a:xfrm>
            <a:off x="609600" y="1484312"/>
            <a:ext cx="7651750" cy="4611687"/>
            <a:chOff x="609600" y="1484313"/>
            <a:chExt cx="7651750" cy="4032250"/>
          </a:xfrm>
        </p:grpSpPr>
        <p:sp>
          <p:nvSpPr>
            <p:cNvPr id="4" name="Line 6"/>
            <p:cNvSpPr>
              <a:spLocks noChangeShapeType="1"/>
            </p:cNvSpPr>
            <p:nvPr/>
          </p:nvSpPr>
          <p:spPr bwMode="auto">
            <a:xfrm>
              <a:off x="3822700" y="2286000"/>
              <a:ext cx="914400" cy="0"/>
            </a:xfrm>
            <a:prstGeom prst="line">
              <a:avLst/>
            </a:prstGeom>
            <a:noFill/>
            <a:ln w="38100">
              <a:noFill/>
              <a:round/>
              <a:headEnd/>
              <a:tailEnd type="triangle" w="med" len="med"/>
            </a:ln>
            <a:effectLst/>
          </p:spPr>
          <p:txBody>
            <a:bodyPr/>
            <a:lstStyle/>
            <a:p>
              <a:endParaRPr lang="en-US"/>
            </a:p>
          </p:txBody>
        </p:sp>
        <p:sp>
          <p:nvSpPr>
            <p:cNvPr id="5" name="Oval 26"/>
            <p:cNvSpPr>
              <a:spLocks noChangeAspect="1" noChangeArrowheads="1"/>
            </p:cNvSpPr>
            <p:nvPr/>
          </p:nvSpPr>
          <p:spPr bwMode="auto">
            <a:xfrm>
              <a:off x="4211638" y="2000250"/>
              <a:ext cx="3636962" cy="3500438"/>
            </a:xfrm>
            <a:prstGeom prst="ellipse">
              <a:avLst/>
            </a:prstGeom>
            <a:solidFill>
              <a:srgbClr val="EAEAEA">
                <a:alpha val="49001"/>
              </a:srgbClr>
            </a:solidFill>
            <a:ln w="9525">
              <a:solidFill>
                <a:schemeClr val="tx1"/>
              </a:solidFill>
              <a:prstDash val="dash"/>
              <a:round/>
              <a:headEnd/>
              <a:tailEnd/>
            </a:ln>
            <a:effectLst/>
          </p:spPr>
          <p:txBody>
            <a:bodyPr wrap="none" anchor="ctr"/>
            <a:lstStyle/>
            <a:p>
              <a:pPr algn="ctr">
                <a:spcBef>
                  <a:spcPct val="0"/>
                </a:spcBef>
              </a:pPr>
              <a:endParaRPr lang="tr-TR" sz="1800"/>
            </a:p>
          </p:txBody>
        </p:sp>
        <p:sp>
          <p:nvSpPr>
            <p:cNvPr id="6" name="Oval 27"/>
            <p:cNvSpPr>
              <a:spLocks noChangeAspect="1" noChangeArrowheads="1"/>
            </p:cNvSpPr>
            <p:nvPr/>
          </p:nvSpPr>
          <p:spPr bwMode="auto">
            <a:xfrm>
              <a:off x="1524000" y="1995488"/>
              <a:ext cx="3636963" cy="3500437"/>
            </a:xfrm>
            <a:prstGeom prst="ellipse">
              <a:avLst/>
            </a:prstGeom>
            <a:solidFill>
              <a:srgbClr val="EAEAEA">
                <a:alpha val="49001"/>
              </a:srgbClr>
            </a:solidFill>
            <a:ln w="9525">
              <a:solidFill>
                <a:schemeClr val="tx1"/>
              </a:solidFill>
              <a:prstDash val="dash"/>
              <a:round/>
              <a:headEnd/>
              <a:tailEnd/>
            </a:ln>
            <a:effectLst/>
          </p:spPr>
          <p:txBody>
            <a:bodyPr wrap="none" anchor="ctr"/>
            <a:lstStyle/>
            <a:p>
              <a:pPr algn="ctr">
                <a:spcBef>
                  <a:spcPct val="0"/>
                </a:spcBef>
              </a:pPr>
              <a:endParaRPr lang="tr-TR" sz="1800"/>
            </a:p>
          </p:txBody>
        </p:sp>
        <p:sp>
          <p:nvSpPr>
            <p:cNvPr id="7" name="Oval 28"/>
            <p:cNvSpPr>
              <a:spLocks noChangeArrowheads="1"/>
            </p:cNvSpPr>
            <p:nvPr/>
          </p:nvSpPr>
          <p:spPr bwMode="auto">
            <a:xfrm>
              <a:off x="4483100" y="3595688"/>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B</a:t>
              </a:r>
            </a:p>
          </p:txBody>
        </p:sp>
        <p:sp>
          <p:nvSpPr>
            <p:cNvPr id="8" name="Oval 29"/>
            <p:cNvSpPr>
              <a:spLocks noChangeArrowheads="1"/>
            </p:cNvSpPr>
            <p:nvPr/>
          </p:nvSpPr>
          <p:spPr bwMode="auto">
            <a:xfrm>
              <a:off x="5867400" y="3595688"/>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C</a:t>
              </a:r>
            </a:p>
          </p:txBody>
        </p:sp>
        <p:sp>
          <p:nvSpPr>
            <p:cNvPr id="9" name="Oval 30"/>
            <p:cNvSpPr>
              <a:spLocks noChangeArrowheads="1"/>
            </p:cNvSpPr>
            <p:nvPr/>
          </p:nvSpPr>
          <p:spPr bwMode="auto">
            <a:xfrm>
              <a:off x="3124200" y="3595688"/>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A</a:t>
              </a:r>
            </a:p>
          </p:txBody>
        </p:sp>
        <p:sp>
          <p:nvSpPr>
            <p:cNvPr id="10" name="Line 31"/>
            <p:cNvSpPr>
              <a:spLocks noChangeShapeType="1"/>
            </p:cNvSpPr>
            <p:nvPr/>
          </p:nvSpPr>
          <p:spPr bwMode="auto">
            <a:xfrm>
              <a:off x="3581400" y="3824288"/>
              <a:ext cx="914400" cy="0"/>
            </a:xfrm>
            <a:prstGeom prst="line">
              <a:avLst/>
            </a:prstGeom>
            <a:noFill/>
            <a:ln w="38100">
              <a:solidFill>
                <a:srgbClr val="FF0000"/>
              </a:solidFill>
              <a:round/>
              <a:headEnd/>
              <a:tailEnd type="triangle" w="med" len="med"/>
            </a:ln>
            <a:effectLst/>
          </p:spPr>
          <p:txBody>
            <a:bodyPr/>
            <a:lstStyle/>
            <a:p>
              <a:endParaRPr lang="en-US"/>
            </a:p>
          </p:txBody>
        </p:sp>
        <p:sp>
          <p:nvSpPr>
            <p:cNvPr id="11" name="Text Box 33"/>
            <p:cNvSpPr txBox="1">
              <a:spLocks noChangeArrowheads="1"/>
            </p:cNvSpPr>
            <p:nvPr/>
          </p:nvSpPr>
          <p:spPr bwMode="auto">
            <a:xfrm>
              <a:off x="2895600" y="2162175"/>
              <a:ext cx="908050" cy="366713"/>
            </a:xfrm>
            <a:prstGeom prst="rect">
              <a:avLst/>
            </a:prstGeom>
            <a:noFill/>
            <a:ln w="9525">
              <a:noFill/>
              <a:miter lim="800000"/>
              <a:headEnd/>
              <a:tailEnd/>
            </a:ln>
            <a:effectLst/>
          </p:spPr>
          <p:txBody>
            <a:bodyPr wrap="none">
              <a:spAutoFit/>
            </a:bodyPr>
            <a:lstStyle/>
            <a:p>
              <a:pPr>
                <a:spcBef>
                  <a:spcPct val="0"/>
                </a:spcBef>
              </a:pPr>
              <a:r>
                <a:rPr lang="en-US" sz="1800"/>
                <a:t>A’s cell</a:t>
              </a:r>
            </a:p>
          </p:txBody>
        </p:sp>
        <p:sp>
          <p:nvSpPr>
            <p:cNvPr id="12" name="Text Box 34"/>
            <p:cNvSpPr txBox="1">
              <a:spLocks noChangeArrowheads="1"/>
            </p:cNvSpPr>
            <p:nvPr/>
          </p:nvSpPr>
          <p:spPr bwMode="auto">
            <a:xfrm>
              <a:off x="5492750" y="2147888"/>
              <a:ext cx="920750" cy="366712"/>
            </a:xfrm>
            <a:prstGeom prst="rect">
              <a:avLst/>
            </a:prstGeom>
            <a:noFill/>
            <a:ln w="9525">
              <a:noFill/>
              <a:miter lim="800000"/>
              <a:headEnd/>
              <a:tailEnd/>
            </a:ln>
            <a:effectLst/>
          </p:spPr>
          <p:txBody>
            <a:bodyPr wrap="none">
              <a:spAutoFit/>
            </a:bodyPr>
            <a:lstStyle/>
            <a:p>
              <a:pPr>
                <a:spcBef>
                  <a:spcPct val="0"/>
                </a:spcBef>
              </a:pPr>
              <a:r>
                <a:rPr lang="en-US" sz="1800"/>
                <a:t>C’s cell</a:t>
              </a:r>
            </a:p>
          </p:txBody>
        </p:sp>
        <p:sp>
          <p:nvSpPr>
            <p:cNvPr id="13" name="Line 37"/>
            <p:cNvSpPr>
              <a:spLocks noChangeShapeType="1"/>
            </p:cNvSpPr>
            <p:nvPr/>
          </p:nvSpPr>
          <p:spPr bwMode="auto">
            <a:xfrm>
              <a:off x="3530600" y="4052888"/>
              <a:ext cx="914400" cy="0"/>
            </a:xfrm>
            <a:prstGeom prst="line">
              <a:avLst/>
            </a:prstGeom>
            <a:noFill/>
            <a:ln w="38100">
              <a:solidFill>
                <a:srgbClr val="FF0000"/>
              </a:solidFill>
              <a:round/>
              <a:headEnd type="triangle" w="med" len="med"/>
              <a:tailEnd/>
            </a:ln>
            <a:effectLst/>
          </p:spPr>
          <p:txBody>
            <a:bodyPr/>
            <a:lstStyle/>
            <a:p>
              <a:endParaRPr lang="en-US"/>
            </a:p>
          </p:txBody>
        </p:sp>
        <p:sp>
          <p:nvSpPr>
            <p:cNvPr id="14" name="Text Box 38"/>
            <p:cNvSpPr txBox="1">
              <a:spLocks noChangeArrowheads="1"/>
            </p:cNvSpPr>
            <p:nvPr/>
          </p:nvSpPr>
          <p:spPr bwMode="auto">
            <a:xfrm>
              <a:off x="3657600" y="4051300"/>
              <a:ext cx="849313" cy="336550"/>
            </a:xfrm>
            <a:prstGeom prst="rect">
              <a:avLst/>
            </a:prstGeom>
            <a:noFill/>
            <a:ln w="9525">
              <a:noFill/>
              <a:miter lim="800000"/>
              <a:headEnd/>
              <a:tailEnd/>
            </a:ln>
            <a:effectLst/>
          </p:spPr>
          <p:txBody>
            <a:bodyPr wrap="none">
              <a:spAutoFit/>
            </a:bodyPr>
            <a:lstStyle/>
            <a:p>
              <a:pPr>
                <a:spcBef>
                  <a:spcPct val="0"/>
                </a:spcBef>
              </a:pPr>
              <a:r>
                <a:rPr lang="en-US" sz="1600" b="1"/>
                <a:t>CTS(n)</a:t>
              </a:r>
            </a:p>
          </p:txBody>
        </p:sp>
        <p:sp>
          <p:nvSpPr>
            <p:cNvPr id="15" name="Line 39"/>
            <p:cNvSpPr>
              <a:spLocks noChangeShapeType="1"/>
            </p:cNvSpPr>
            <p:nvPr/>
          </p:nvSpPr>
          <p:spPr bwMode="auto">
            <a:xfrm>
              <a:off x="3581400" y="4510088"/>
              <a:ext cx="914400" cy="0"/>
            </a:xfrm>
            <a:prstGeom prst="line">
              <a:avLst/>
            </a:prstGeom>
            <a:noFill/>
            <a:ln w="38100">
              <a:solidFill>
                <a:srgbClr val="FF0000"/>
              </a:solidFill>
              <a:round/>
              <a:headEnd/>
              <a:tailEnd type="triangle" w="med" len="med"/>
            </a:ln>
            <a:effectLst/>
          </p:spPr>
          <p:txBody>
            <a:bodyPr/>
            <a:lstStyle/>
            <a:p>
              <a:endParaRPr lang="en-US"/>
            </a:p>
          </p:txBody>
        </p:sp>
        <p:sp>
          <p:nvSpPr>
            <p:cNvPr id="16" name="Text Box 40"/>
            <p:cNvSpPr txBox="1">
              <a:spLocks noChangeArrowheads="1"/>
            </p:cNvSpPr>
            <p:nvPr/>
          </p:nvSpPr>
          <p:spPr bwMode="auto">
            <a:xfrm>
              <a:off x="3625850" y="4484688"/>
              <a:ext cx="884238" cy="336550"/>
            </a:xfrm>
            <a:prstGeom prst="rect">
              <a:avLst/>
            </a:prstGeom>
            <a:noFill/>
            <a:ln w="9525">
              <a:noFill/>
              <a:miter lim="800000"/>
              <a:headEnd/>
              <a:tailEnd/>
            </a:ln>
            <a:effectLst/>
          </p:spPr>
          <p:txBody>
            <a:bodyPr wrap="none">
              <a:spAutoFit/>
            </a:bodyPr>
            <a:lstStyle/>
            <a:p>
              <a:pPr>
                <a:spcBef>
                  <a:spcPct val="0"/>
                </a:spcBef>
              </a:pPr>
              <a:r>
                <a:rPr lang="en-US" sz="1600" b="1"/>
                <a:t>Data(n)</a:t>
              </a:r>
            </a:p>
          </p:txBody>
        </p:sp>
        <p:sp>
          <p:nvSpPr>
            <p:cNvPr id="17" name="Line 41"/>
            <p:cNvSpPr>
              <a:spLocks noChangeShapeType="1"/>
            </p:cNvSpPr>
            <p:nvPr/>
          </p:nvSpPr>
          <p:spPr bwMode="auto">
            <a:xfrm>
              <a:off x="4953000" y="3824288"/>
              <a:ext cx="914400" cy="0"/>
            </a:xfrm>
            <a:prstGeom prst="line">
              <a:avLst/>
            </a:prstGeom>
            <a:noFill/>
            <a:ln w="38100">
              <a:solidFill>
                <a:srgbClr val="FF0000"/>
              </a:solidFill>
              <a:prstDash val="sysDot"/>
              <a:round/>
              <a:headEnd/>
              <a:tailEnd type="triangle" w="med" len="med"/>
            </a:ln>
            <a:effectLst/>
          </p:spPr>
          <p:txBody>
            <a:bodyPr/>
            <a:lstStyle/>
            <a:p>
              <a:endParaRPr lang="en-US"/>
            </a:p>
          </p:txBody>
        </p:sp>
        <p:sp>
          <p:nvSpPr>
            <p:cNvPr id="18" name="Text Box 42"/>
            <p:cNvSpPr txBox="1">
              <a:spLocks noChangeArrowheads="1"/>
            </p:cNvSpPr>
            <p:nvPr/>
          </p:nvSpPr>
          <p:spPr bwMode="auto">
            <a:xfrm>
              <a:off x="5029200" y="3467100"/>
              <a:ext cx="839788" cy="336550"/>
            </a:xfrm>
            <a:prstGeom prst="rect">
              <a:avLst/>
            </a:prstGeom>
            <a:noFill/>
            <a:ln w="9525">
              <a:noFill/>
              <a:miter lim="800000"/>
              <a:headEnd/>
              <a:tailEnd/>
            </a:ln>
            <a:effectLst/>
          </p:spPr>
          <p:txBody>
            <a:bodyPr wrap="none">
              <a:spAutoFit/>
            </a:bodyPr>
            <a:lstStyle/>
            <a:p>
              <a:pPr>
                <a:spcBef>
                  <a:spcPct val="0"/>
                </a:spcBef>
              </a:pPr>
              <a:r>
                <a:rPr lang="en-US" sz="1600" b="1">
                  <a:solidFill>
                    <a:srgbClr val="777777"/>
                  </a:solidFill>
                </a:rPr>
                <a:t>CTS(n</a:t>
              </a:r>
              <a:r>
                <a:rPr lang="en-US" sz="1400" b="1"/>
                <a:t>)</a:t>
              </a:r>
            </a:p>
          </p:txBody>
        </p:sp>
        <p:sp>
          <p:nvSpPr>
            <p:cNvPr id="19" name="Oval 43"/>
            <p:cNvSpPr>
              <a:spLocks noChangeArrowheads="1"/>
            </p:cNvSpPr>
            <p:nvPr/>
          </p:nvSpPr>
          <p:spPr bwMode="auto">
            <a:xfrm>
              <a:off x="1752600" y="3595688"/>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X</a:t>
              </a:r>
            </a:p>
          </p:txBody>
        </p:sp>
        <p:sp>
          <p:nvSpPr>
            <p:cNvPr id="20" name="Line 44"/>
            <p:cNvSpPr>
              <a:spLocks noChangeShapeType="1"/>
            </p:cNvSpPr>
            <p:nvPr/>
          </p:nvSpPr>
          <p:spPr bwMode="auto">
            <a:xfrm>
              <a:off x="2197100" y="3824288"/>
              <a:ext cx="914400" cy="0"/>
            </a:xfrm>
            <a:prstGeom prst="line">
              <a:avLst/>
            </a:prstGeom>
            <a:noFill/>
            <a:ln w="38100">
              <a:solidFill>
                <a:srgbClr val="FF0000"/>
              </a:solidFill>
              <a:prstDash val="sysDot"/>
              <a:round/>
              <a:headEnd type="triangle" w="med" len="med"/>
              <a:tailEnd/>
            </a:ln>
            <a:effectLst/>
          </p:spPr>
          <p:txBody>
            <a:bodyPr/>
            <a:lstStyle/>
            <a:p>
              <a:endParaRPr lang="en-US"/>
            </a:p>
          </p:txBody>
        </p:sp>
        <p:sp>
          <p:nvSpPr>
            <p:cNvPr id="21" name="Text Box 45"/>
            <p:cNvSpPr txBox="1">
              <a:spLocks noChangeArrowheads="1"/>
            </p:cNvSpPr>
            <p:nvPr/>
          </p:nvSpPr>
          <p:spPr bwMode="auto">
            <a:xfrm>
              <a:off x="2298700" y="3519488"/>
              <a:ext cx="858838" cy="346075"/>
            </a:xfrm>
            <a:prstGeom prst="rect">
              <a:avLst/>
            </a:prstGeom>
            <a:noFill/>
            <a:ln w="9525">
              <a:solidFill>
                <a:srgbClr val="777777"/>
              </a:solidFill>
              <a:miter lim="800000"/>
              <a:headEnd/>
              <a:tailEnd/>
            </a:ln>
            <a:effectLst/>
          </p:spPr>
          <p:txBody>
            <a:bodyPr wrap="none">
              <a:spAutoFit/>
            </a:bodyPr>
            <a:lstStyle/>
            <a:p>
              <a:pPr>
                <a:spcBef>
                  <a:spcPct val="0"/>
                </a:spcBef>
              </a:pPr>
              <a:r>
                <a:rPr lang="en-US" sz="1600" b="1"/>
                <a:t>RTS(n)</a:t>
              </a:r>
            </a:p>
          </p:txBody>
        </p:sp>
        <p:sp>
          <p:nvSpPr>
            <p:cNvPr id="22" name="Text Box 36"/>
            <p:cNvSpPr txBox="1">
              <a:spLocks noChangeArrowheads="1"/>
            </p:cNvSpPr>
            <p:nvPr/>
          </p:nvSpPr>
          <p:spPr bwMode="auto">
            <a:xfrm>
              <a:off x="3654425" y="3516313"/>
              <a:ext cx="849313" cy="336550"/>
            </a:xfrm>
            <a:prstGeom prst="rect">
              <a:avLst/>
            </a:prstGeom>
            <a:noFill/>
            <a:ln w="9525">
              <a:noFill/>
              <a:miter lim="800000"/>
              <a:headEnd/>
              <a:tailEnd/>
            </a:ln>
            <a:effectLst/>
          </p:spPr>
          <p:txBody>
            <a:bodyPr wrap="none">
              <a:spAutoFit/>
            </a:bodyPr>
            <a:lstStyle/>
            <a:p>
              <a:pPr>
                <a:spcBef>
                  <a:spcPct val="0"/>
                </a:spcBef>
              </a:pPr>
              <a:r>
                <a:rPr lang="en-US" sz="1600" b="1"/>
                <a:t>RTS(n)</a:t>
              </a:r>
            </a:p>
          </p:txBody>
        </p:sp>
        <p:sp>
          <p:nvSpPr>
            <p:cNvPr id="23" name="Text Box 47"/>
            <p:cNvSpPr txBox="1">
              <a:spLocks noChangeArrowheads="1"/>
            </p:cNvSpPr>
            <p:nvPr/>
          </p:nvSpPr>
          <p:spPr bwMode="auto">
            <a:xfrm>
              <a:off x="5334000" y="4051300"/>
              <a:ext cx="2927350" cy="1465263"/>
            </a:xfrm>
            <a:prstGeom prst="rect">
              <a:avLst/>
            </a:prstGeom>
            <a:noFill/>
            <a:ln w="9525">
              <a:noFill/>
              <a:miter lim="800000"/>
              <a:headEnd/>
              <a:tailEnd/>
            </a:ln>
            <a:effectLst/>
          </p:spPr>
          <p:txBody>
            <a:bodyPr wrap="none">
              <a:spAutoFit/>
            </a:bodyPr>
            <a:lstStyle/>
            <a:p>
              <a:pPr>
                <a:spcBef>
                  <a:spcPct val="0"/>
                </a:spcBef>
              </a:pPr>
              <a:r>
                <a:rPr lang="en-US" sz="1800" i="1"/>
                <a:t>C defers transmission </a:t>
              </a:r>
            </a:p>
            <a:p>
              <a:pPr>
                <a:spcBef>
                  <a:spcPct val="0"/>
                </a:spcBef>
              </a:pPr>
              <a:r>
                <a:rPr lang="en-US" sz="1800" i="1"/>
                <a:t>for duration of n bytes of </a:t>
              </a:r>
            </a:p>
            <a:p>
              <a:pPr>
                <a:spcBef>
                  <a:spcPct val="0"/>
                </a:spcBef>
              </a:pPr>
              <a:r>
                <a:rPr lang="en-US" sz="1800" i="1"/>
                <a:t>data transmission. Node A</a:t>
              </a:r>
            </a:p>
            <a:p>
              <a:pPr>
                <a:spcBef>
                  <a:spcPct val="0"/>
                </a:spcBef>
              </a:pPr>
              <a:r>
                <a:rPr lang="en-US" sz="1800" i="1"/>
                <a:t>is no longer hidden from C </a:t>
              </a:r>
              <a:br>
                <a:rPr lang="en-US" sz="1800" i="1"/>
              </a:br>
              <a:r>
                <a:rPr lang="en-US" sz="1800" i="1"/>
                <a:t>effectively. </a:t>
              </a:r>
            </a:p>
          </p:txBody>
        </p:sp>
        <p:sp>
          <p:nvSpPr>
            <p:cNvPr id="24" name="Text Box 48"/>
            <p:cNvSpPr txBox="1">
              <a:spLocks noChangeArrowheads="1"/>
            </p:cNvSpPr>
            <p:nvPr/>
          </p:nvSpPr>
          <p:spPr bwMode="auto">
            <a:xfrm>
              <a:off x="609600" y="4052888"/>
              <a:ext cx="2508250" cy="1190625"/>
            </a:xfrm>
            <a:prstGeom prst="rect">
              <a:avLst/>
            </a:prstGeom>
            <a:noFill/>
            <a:ln w="9525">
              <a:noFill/>
              <a:miter lim="800000"/>
              <a:headEnd/>
              <a:tailEnd/>
            </a:ln>
            <a:effectLst/>
          </p:spPr>
          <p:txBody>
            <a:bodyPr wrap="none">
              <a:spAutoFit/>
            </a:bodyPr>
            <a:lstStyle/>
            <a:p>
              <a:pPr>
                <a:spcBef>
                  <a:spcPct val="0"/>
                </a:spcBef>
              </a:pPr>
              <a:r>
                <a:rPr lang="en-US" sz="1800" i="1"/>
                <a:t>X defers transmission </a:t>
              </a:r>
            </a:p>
            <a:p>
              <a:pPr>
                <a:spcBef>
                  <a:spcPct val="0"/>
                </a:spcBef>
              </a:pPr>
              <a:r>
                <a:rPr lang="en-US" sz="1800" i="1"/>
                <a:t>until expected CTS </a:t>
              </a:r>
            </a:p>
            <a:p>
              <a:pPr>
                <a:spcBef>
                  <a:spcPct val="0"/>
                </a:spcBef>
              </a:pPr>
              <a:r>
                <a:rPr lang="en-US" sz="1800" i="1"/>
                <a:t>reception time by RTS </a:t>
              </a:r>
            </a:p>
            <a:p>
              <a:pPr>
                <a:spcBef>
                  <a:spcPct val="0"/>
                </a:spcBef>
              </a:pPr>
              <a:r>
                <a:rPr lang="en-US" sz="1800" i="1"/>
                <a:t>sender. </a:t>
              </a:r>
            </a:p>
          </p:txBody>
        </p:sp>
        <p:sp>
          <p:nvSpPr>
            <p:cNvPr id="25" name="Text Box 50"/>
            <p:cNvSpPr txBox="1">
              <a:spLocks noChangeArrowheads="1"/>
            </p:cNvSpPr>
            <p:nvPr/>
          </p:nvSpPr>
          <p:spPr bwMode="auto">
            <a:xfrm>
              <a:off x="3352800" y="1484313"/>
              <a:ext cx="2343150" cy="366712"/>
            </a:xfrm>
            <a:prstGeom prst="rect">
              <a:avLst/>
            </a:prstGeom>
            <a:noFill/>
            <a:ln w="9525">
              <a:noFill/>
              <a:miter lim="800000"/>
              <a:headEnd/>
              <a:tailEnd/>
            </a:ln>
            <a:effectLst/>
          </p:spPr>
          <p:txBody>
            <a:bodyPr wrap="none">
              <a:spAutoFit/>
            </a:bodyPr>
            <a:lstStyle/>
            <a:p>
              <a:pPr>
                <a:spcBef>
                  <a:spcPct val="0"/>
                </a:spcBef>
              </a:pPr>
              <a:r>
                <a:rPr lang="en-US" sz="1800"/>
                <a:t>A is transmitting to B.</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944562"/>
          </a:xfrm>
        </p:spPr>
        <p:txBody>
          <a:bodyPr>
            <a:noAutofit/>
          </a:bodyPr>
          <a:lstStyle/>
          <a:p>
            <a:r>
              <a:rPr lang="en-US" sz="3600" b="1" dirty="0">
                <a:solidFill>
                  <a:srgbClr val="002060"/>
                </a:solidFill>
                <a:latin typeface="Comic Sans MS" pitchFamily="66" charset="0"/>
              </a:rPr>
              <a:t>MACA Solution for Exposed Terminal Problem</a:t>
            </a:r>
          </a:p>
        </p:txBody>
      </p:sp>
      <p:grpSp>
        <p:nvGrpSpPr>
          <p:cNvPr id="50" name="Group 49"/>
          <p:cNvGrpSpPr/>
          <p:nvPr/>
        </p:nvGrpSpPr>
        <p:grpSpPr>
          <a:xfrm>
            <a:off x="838200" y="1447800"/>
            <a:ext cx="7845425" cy="5018087"/>
            <a:chOff x="920750" y="1154113"/>
            <a:chExt cx="7845425" cy="5018087"/>
          </a:xfrm>
        </p:grpSpPr>
        <p:sp>
          <p:nvSpPr>
            <p:cNvPr id="51" name="Line 22"/>
            <p:cNvSpPr>
              <a:spLocks noChangeShapeType="1"/>
            </p:cNvSpPr>
            <p:nvPr/>
          </p:nvSpPr>
          <p:spPr bwMode="auto">
            <a:xfrm>
              <a:off x="5181600" y="1219200"/>
              <a:ext cx="0" cy="4953000"/>
            </a:xfrm>
            <a:prstGeom prst="line">
              <a:avLst/>
            </a:prstGeom>
            <a:noFill/>
            <a:ln w="9525" cap="rnd">
              <a:solidFill>
                <a:schemeClr val="tx1"/>
              </a:solidFill>
              <a:prstDash val="sysDot"/>
              <a:round/>
              <a:headEnd/>
              <a:tailEnd/>
            </a:ln>
            <a:effectLst/>
          </p:spPr>
          <p:txBody>
            <a:bodyPr/>
            <a:lstStyle/>
            <a:p>
              <a:endParaRPr lang="en-US"/>
            </a:p>
          </p:txBody>
        </p:sp>
        <p:sp>
          <p:nvSpPr>
            <p:cNvPr id="52" name="Line 23"/>
            <p:cNvSpPr>
              <a:spLocks noChangeShapeType="1"/>
            </p:cNvSpPr>
            <p:nvPr/>
          </p:nvSpPr>
          <p:spPr bwMode="auto">
            <a:xfrm>
              <a:off x="6591300" y="1219200"/>
              <a:ext cx="0" cy="4953000"/>
            </a:xfrm>
            <a:prstGeom prst="line">
              <a:avLst/>
            </a:prstGeom>
            <a:noFill/>
            <a:ln w="9525" cap="rnd">
              <a:solidFill>
                <a:schemeClr val="tx1"/>
              </a:solidFill>
              <a:prstDash val="sysDot"/>
              <a:round/>
              <a:headEnd/>
              <a:tailEnd/>
            </a:ln>
            <a:effectLst/>
          </p:spPr>
          <p:txBody>
            <a:bodyPr/>
            <a:lstStyle/>
            <a:p>
              <a:endParaRPr lang="en-US"/>
            </a:p>
          </p:txBody>
        </p:sp>
        <p:grpSp>
          <p:nvGrpSpPr>
            <p:cNvPr id="53" name="Group 31"/>
            <p:cNvGrpSpPr/>
            <p:nvPr/>
          </p:nvGrpSpPr>
          <p:grpSpPr>
            <a:xfrm>
              <a:off x="1925638" y="1154113"/>
              <a:ext cx="5008562" cy="4002087"/>
              <a:chOff x="1925638" y="1154113"/>
              <a:chExt cx="5008562" cy="4002087"/>
            </a:xfrm>
          </p:grpSpPr>
          <p:sp>
            <p:nvSpPr>
              <p:cNvPr id="55" name="Oval 5"/>
              <p:cNvSpPr>
                <a:spLocks noChangeAspect="1" noChangeArrowheads="1"/>
              </p:cNvSpPr>
              <p:nvPr/>
            </p:nvSpPr>
            <p:spPr bwMode="auto">
              <a:xfrm>
                <a:off x="1925638" y="1655763"/>
                <a:ext cx="3636962" cy="3500437"/>
              </a:xfrm>
              <a:prstGeom prst="ellipse">
                <a:avLst/>
              </a:prstGeom>
              <a:solidFill>
                <a:srgbClr val="EAEAEA">
                  <a:alpha val="49001"/>
                </a:srgbClr>
              </a:solidFill>
              <a:ln w="9525">
                <a:solidFill>
                  <a:schemeClr val="tx1"/>
                </a:solidFill>
                <a:prstDash val="dash"/>
                <a:round/>
                <a:headEnd/>
                <a:tailEnd/>
              </a:ln>
              <a:effectLst/>
            </p:spPr>
            <p:txBody>
              <a:bodyPr wrap="none" anchor="ctr"/>
              <a:lstStyle/>
              <a:p>
                <a:pPr algn="ctr">
                  <a:spcBef>
                    <a:spcPct val="0"/>
                  </a:spcBef>
                </a:pPr>
                <a:endParaRPr lang="tr-TR" sz="1800"/>
              </a:p>
            </p:txBody>
          </p:sp>
          <p:sp>
            <p:nvSpPr>
              <p:cNvPr id="56" name="Oval 4"/>
              <p:cNvSpPr>
                <a:spLocks noChangeAspect="1" noChangeArrowheads="1"/>
              </p:cNvSpPr>
              <p:nvPr/>
            </p:nvSpPr>
            <p:spPr bwMode="auto">
              <a:xfrm>
                <a:off x="3297238" y="1655763"/>
                <a:ext cx="3636962" cy="3500437"/>
              </a:xfrm>
              <a:prstGeom prst="ellipse">
                <a:avLst/>
              </a:prstGeom>
              <a:solidFill>
                <a:srgbClr val="EAEAEA">
                  <a:alpha val="49001"/>
                </a:srgbClr>
              </a:solidFill>
              <a:ln w="9525">
                <a:solidFill>
                  <a:schemeClr val="tx1"/>
                </a:solidFill>
                <a:prstDash val="dash"/>
                <a:round/>
                <a:headEnd/>
                <a:tailEnd/>
              </a:ln>
              <a:effectLst/>
            </p:spPr>
            <p:txBody>
              <a:bodyPr wrap="none" anchor="ctr"/>
              <a:lstStyle/>
              <a:p>
                <a:endParaRPr lang="en-US" dirty="0"/>
              </a:p>
            </p:txBody>
          </p:sp>
          <p:sp>
            <p:nvSpPr>
              <p:cNvPr id="57" name="Oval 6"/>
              <p:cNvSpPr>
                <a:spLocks noChangeArrowheads="1"/>
              </p:cNvSpPr>
              <p:nvPr/>
            </p:nvSpPr>
            <p:spPr bwMode="auto">
              <a:xfrm>
                <a:off x="3568700" y="3251200"/>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B</a:t>
                </a:r>
              </a:p>
            </p:txBody>
          </p:sp>
          <p:sp>
            <p:nvSpPr>
              <p:cNvPr id="58" name="Oval 7"/>
              <p:cNvSpPr>
                <a:spLocks noChangeArrowheads="1"/>
              </p:cNvSpPr>
              <p:nvPr/>
            </p:nvSpPr>
            <p:spPr bwMode="auto">
              <a:xfrm>
                <a:off x="4953000" y="3251200"/>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C</a:t>
                </a:r>
              </a:p>
            </p:txBody>
          </p:sp>
          <p:sp>
            <p:nvSpPr>
              <p:cNvPr id="59" name="Oval 8"/>
              <p:cNvSpPr>
                <a:spLocks noChangeArrowheads="1"/>
              </p:cNvSpPr>
              <p:nvPr/>
            </p:nvSpPr>
            <p:spPr bwMode="auto">
              <a:xfrm>
                <a:off x="2209800" y="3251200"/>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A</a:t>
                </a:r>
              </a:p>
            </p:txBody>
          </p:sp>
          <p:sp>
            <p:nvSpPr>
              <p:cNvPr id="60" name="Line 9"/>
              <p:cNvSpPr>
                <a:spLocks noChangeShapeType="1"/>
              </p:cNvSpPr>
              <p:nvPr/>
            </p:nvSpPr>
            <p:spPr bwMode="auto">
              <a:xfrm>
                <a:off x="2667000" y="3479800"/>
                <a:ext cx="914400" cy="0"/>
              </a:xfrm>
              <a:prstGeom prst="line">
                <a:avLst/>
              </a:prstGeom>
              <a:noFill/>
              <a:ln w="38100">
                <a:solidFill>
                  <a:srgbClr val="FF0000"/>
                </a:solidFill>
                <a:round/>
                <a:headEnd type="triangle" w="med" len="med"/>
                <a:tailEnd/>
              </a:ln>
              <a:effectLst/>
            </p:spPr>
            <p:txBody>
              <a:bodyPr/>
              <a:lstStyle/>
              <a:p>
                <a:endParaRPr lang="en-US"/>
              </a:p>
            </p:txBody>
          </p:sp>
          <p:sp>
            <p:nvSpPr>
              <p:cNvPr id="61" name="Line 10"/>
              <p:cNvSpPr>
                <a:spLocks noChangeShapeType="1"/>
              </p:cNvSpPr>
              <p:nvPr/>
            </p:nvSpPr>
            <p:spPr bwMode="auto">
              <a:xfrm flipH="1">
                <a:off x="4038600" y="3479800"/>
                <a:ext cx="914400" cy="0"/>
              </a:xfrm>
              <a:prstGeom prst="line">
                <a:avLst/>
              </a:prstGeom>
              <a:noFill/>
              <a:ln w="38100">
                <a:solidFill>
                  <a:srgbClr val="FF0000"/>
                </a:solidFill>
                <a:prstDash val="dash"/>
                <a:round/>
                <a:headEnd type="triangle" w="med" len="med"/>
                <a:tailEnd/>
              </a:ln>
              <a:effectLst/>
            </p:spPr>
            <p:txBody>
              <a:bodyPr/>
              <a:lstStyle/>
              <a:p>
                <a:endParaRPr lang="en-US"/>
              </a:p>
            </p:txBody>
          </p:sp>
          <p:sp>
            <p:nvSpPr>
              <p:cNvPr id="62" name="Text Box 11"/>
              <p:cNvSpPr txBox="1">
                <a:spLocks noChangeArrowheads="1"/>
              </p:cNvSpPr>
              <p:nvPr/>
            </p:nvSpPr>
            <p:spPr bwMode="auto">
              <a:xfrm>
                <a:off x="2916238" y="1817688"/>
                <a:ext cx="908050" cy="366712"/>
              </a:xfrm>
              <a:prstGeom prst="rect">
                <a:avLst/>
              </a:prstGeom>
              <a:noFill/>
              <a:ln w="9525">
                <a:noFill/>
                <a:miter lim="800000"/>
                <a:headEnd/>
                <a:tailEnd/>
              </a:ln>
              <a:effectLst/>
            </p:spPr>
            <p:txBody>
              <a:bodyPr wrap="none">
                <a:spAutoFit/>
              </a:bodyPr>
              <a:lstStyle/>
              <a:p>
                <a:pPr>
                  <a:spcBef>
                    <a:spcPct val="0"/>
                  </a:spcBef>
                </a:pPr>
                <a:r>
                  <a:rPr lang="en-US" sz="1800"/>
                  <a:t>B’s cell</a:t>
                </a:r>
              </a:p>
            </p:txBody>
          </p:sp>
          <p:sp>
            <p:nvSpPr>
              <p:cNvPr id="63" name="Text Box 12"/>
              <p:cNvSpPr txBox="1">
                <a:spLocks noChangeArrowheads="1"/>
              </p:cNvSpPr>
              <p:nvPr/>
            </p:nvSpPr>
            <p:spPr bwMode="auto">
              <a:xfrm>
                <a:off x="5132388" y="1879600"/>
                <a:ext cx="920750" cy="366713"/>
              </a:xfrm>
              <a:prstGeom prst="rect">
                <a:avLst/>
              </a:prstGeom>
              <a:noFill/>
              <a:ln w="9525">
                <a:noFill/>
                <a:miter lim="800000"/>
                <a:headEnd/>
                <a:tailEnd/>
              </a:ln>
              <a:effectLst/>
            </p:spPr>
            <p:txBody>
              <a:bodyPr wrap="none">
                <a:spAutoFit/>
              </a:bodyPr>
              <a:lstStyle/>
              <a:p>
                <a:pPr>
                  <a:spcBef>
                    <a:spcPct val="0"/>
                  </a:spcBef>
                </a:pPr>
                <a:r>
                  <a:rPr lang="en-US" sz="1800"/>
                  <a:t>C’s cell</a:t>
                </a:r>
              </a:p>
            </p:txBody>
          </p:sp>
          <p:sp>
            <p:nvSpPr>
              <p:cNvPr id="64" name="Oval 13"/>
              <p:cNvSpPr>
                <a:spLocks noChangeArrowheads="1"/>
              </p:cNvSpPr>
              <p:nvPr/>
            </p:nvSpPr>
            <p:spPr bwMode="auto">
              <a:xfrm>
                <a:off x="6345238" y="3251200"/>
                <a:ext cx="457200" cy="457200"/>
              </a:xfrm>
              <a:prstGeom prst="ellipse">
                <a:avLst/>
              </a:prstGeom>
              <a:solidFill>
                <a:schemeClr val="tx1"/>
              </a:solidFill>
              <a:ln w="9525">
                <a:solidFill>
                  <a:schemeClr val="tx1"/>
                </a:solidFill>
                <a:round/>
                <a:headEnd/>
                <a:tailEnd/>
              </a:ln>
              <a:effectLst/>
            </p:spPr>
            <p:txBody>
              <a:bodyPr wrap="none" anchor="ctr"/>
              <a:lstStyle/>
              <a:p>
                <a:pPr algn="ctr">
                  <a:spcBef>
                    <a:spcPct val="0"/>
                  </a:spcBef>
                </a:pPr>
                <a:r>
                  <a:rPr lang="en-US" sz="1800">
                    <a:solidFill>
                      <a:schemeClr val="bg1"/>
                    </a:solidFill>
                  </a:rPr>
                  <a:t>D</a:t>
                </a:r>
              </a:p>
            </p:txBody>
          </p:sp>
          <p:sp>
            <p:nvSpPr>
              <p:cNvPr id="65" name="Text Box 15"/>
              <p:cNvSpPr txBox="1">
                <a:spLocks noChangeArrowheads="1"/>
              </p:cNvSpPr>
              <p:nvPr/>
            </p:nvSpPr>
            <p:spPr bwMode="auto">
              <a:xfrm>
                <a:off x="3124200" y="1154113"/>
                <a:ext cx="2279650" cy="366712"/>
              </a:xfrm>
              <a:prstGeom prst="rect">
                <a:avLst/>
              </a:prstGeom>
              <a:noFill/>
              <a:ln w="9525">
                <a:noFill/>
                <a:miter lim="800000"/>
                <a:headEnd/>
                <a:tailEnd/>
              </a:ln>
              <a:effectLst/>
            </p:spPr>
            <p:txBody>
              <a:bodyPr wrap="none">
                <a:spAutoFit/>
              </a:bodyPr>
              <a:lstStyle/>
              <a:p>
                <a:pPr>
                  <a:spcBef>
                    <a:spcPct val="0"/>
                  </a:spcBef>
                </a:pPr>
                <a:r>
                  <a:rPr lang="en-US" sz="1800" dirty="0"/>
                  <a:t>B is transmitting to A</a:t>
                </a:r>
              </a:p>
            </p:txBody>
          </p:sp>
          <p:sp>
            <p:nvSpPr>
              <p:cNvPr id="66" name="Line 16"/>
              <p:cNvSpPr>
                <a:spLocks noChangeShapeType="1"/>
              </p:cNvSpPr>
              <p:nvPr/>
            </p:nvSpPr>
            <p:spPr bwMode="auto">
              <a:xfrm>
                <a:off x="2743200" y="3708400"/>
                <a:ext cx="914400" cy="0"/>
              </a:xfrm>
              <a:prstGeom prst="line">
                <a:avLst/>
              </a:prstGeom>
              <a:noFill/>
              <a:ln w="38100">
                <a:solidFill>
                  <a:srgbClr val="FF0000"/>
                </a:solidFill>
                <a:round/>
                <a:headEnd/>
                <a:tailEnd type="triangle" w="med" len="med"/>
              </a:ln>
              <a:effectLst/>
            </p:spPr>
            <p:txBody>
              <a:bodyPr/>
              <a:lstStyle/>
              <a:p>
                <a:endParaRPr lang="en-US"/>
              </a:p>
            </p:txBody>
          </p:sp>
          <p:sp>
            <p:nvSpPr>
              <p:cNvPr id="67" name="Line 17"/>
              <p:cNvSpPr>
                <a:spLocks noChangeShapeType="1"/>
              </p:cNvSpPr>
              <p:nvPr/>
            </p:nvSpPr>
            <p:spPr bwMode="auto">
              <a:xfrm>
                <a:off x="2667000" y="4114800"/>
                <a:ext cx="914400" cy="0"/>
              </a:xfrm>
              <a:prstGeom prst="line">
                <a:avLst/>
              </a:prstGeom>
              <a:noFill/>
              <a:ln w="38100">
                <a:solidFill>
                  <a:srgbClr val="FF0000"/>
                </a:solidFill>
                <a:round/>
                <a:headEnd type="triangle" w="med" len="med"/>
                <a:tailEnd/>
              </a:ln>
              <a:effectLst/>
            </p:spPr>
            <p:txBody>
              <a:bodyPr/>
              <a:lstStyle/>
              <a:p>
                <a:endParaRPr lang="en-US"/>
              </a:p>
            </p:txBody>
          </p:sp>
          <p:sp>
            <p:nvSpPr>
              <p:cNvPr id="68" name="Text Box 18"/>
              <p:cNvSpPr txBox="1">
                <a:spLocks noChangeArrowheads="1"/>
              </p:cNvSpPr>
              <p:nvPr/>
            </p:nvSpPr>
            <p:spPr bwMode="auto">
              <a:xfrm>
                <a:off x="2743200" y="3143250"/>
                <a:ext cx="849313" cy="336550"/>
              </a:xfrm>
              <a:prstGeom prst="rect">
                <a:avLst/>
              </a:prstGeom>
              <a:noFill/>
              <a:ln w="9525">
                <a:noFill/>
                <a:miter lim="800000"/>
                <a:headEnd/>
                <a:tailEnd/>
              </a:ln>
              <a:effectLst/>
            </p:spPr>
            <p:txBody>
              <a:bodyPr wrap="none">
                <a:spAutoFit/>
              </a:bodyPr>
              <a:lstStyle/>
              <a:p>
                <a:pPr>
                  <a:spcBef>
                    <a:spcPct val="0"/>
                  </a:spcBef>
                </a:pPr>
                <a:r>
                  <a:rPr lang="en-US" sz="1600" b="1"/>
                  <a:t>RTS(n)</a:t>
                </a:r>
              </a:p>
            </p:txBody>
          </p:sp>
          <p:sp>
            <p:nvSpPr>
              <p:cNvPr id="69" name="Text Box 19"/>
              <p:cNvSpPr txBox="1">
                <a:spLocks noChangeArrowheads="1"/>
              </p:cNvSpPr>
              <p:nvPr/>
            </p:nvSpPr>
            <p:spPr bwMode="auto">
              <a:xfrm>
                <a:off x="2719387" y="3759200"/>
                <a:ext cx="849313" cy="336550"/>
              </a:xfrm>
              <a:prstGeom prst="rect">
                <a:avLst/>
              </a:prstGeom>
              <a:noFill/>
              <a:ln w="9525">
                <a:noFill/>
                <a:miter lim="800000"/>
                <a:headEnd/>
                <a:tailEnd/>
              </a:ln>
              <a:effectLst/>
            </p:spPr>
            <p:txBody>
              <a:bodyPr wrap="none">
                <a:spAutoFit/>
              </a:bodyPr>
              <a:lstStyle/>
              <a:p>
                <a:pPr>
                  <a:spcBef>
                    <a:spcPct val="0"/>
                  </a:spcBef>
                </a:pPr>
                <a:r>
                  <a:rPr lang="en-US" sz="1600" b="1" dirty="0"/>
                  <a:t>CTS(n)</a:t>
                </a:r>
              </a:p>
            </p:txBody>
          </p:sp>
          <p:sp>
            <p:nvSpPr>
              <p:cNvPr id="71" name="Text Box 21"/>
              <p:cNvSpPr txBox="1">
                <a:spLocks noChangeArrowheads="1"/>
              </p:cNvSpPr>
              <p:nvPr/>
            </p:nvSpPr>
            <p:spPr bwMode="auto">
              <a:xfrm>
                <a:off x="4065588" y="3155950"/>
                <a:ext cx="849312" cy="336550"/>
              </a:xfrm>
              <a:prstGeom prst="rect">
                <a:avLst/>
              </a:prstGeom>
              <a:noFill/>
              <a:ln w="9525">
                <a:noFill/>
                <a:miter lim="800000"/>
                <a:headEnd/>
                <a:tailEnd/>
              </a:ln>
              <a:effectLst/>
            </p:spPr>
            <p:txBody>
              <a:bodyPr wrap="none">
                <a:spAutoFit/>
              </a:bodyPr>
              <a:lstStyle/>
              <a:p>
                <a:pPr>
                  <a:spcBef>
                    <a:spcPct val="0"/>
                  </a:spcBef>
                </a:pPr>
                <a:r>
                  <a:rPr lang="en-US" sz="1600" b="1">
                    <a:solidFill>
                      <a:srgbClr val="777777"/>
                    </a:solidFill>
                  </a:rPr>
                  <a:t>RTS(n)</a:t>
                </a:r>
              </a:p>
            </p:txBody>
          </p:sp>
          <p:sp>
            <p:nvSpPr>
              <p:cNvPr id="77" name="Text Box 29"/>
              <p:cNvSpPr txBox="1">
                <a:spLocks noChangeArrowheads="1"/>
              </p:cNvSpPr>
              <p:nvPr/>
            </p:nvSpPr>
            <p:spPr bwMode="auto">
              <a:xfrm>
                <a:off x="2640013" y="4102100"/>
                <a:ext cx="884237" cy="336550"/>
              </a:xfrm>
              <a:prstGeom prst="rect">
                <a:avLst/>
              </a:prstGeom>
              <a:noFill/>
              <a:ln w="9525">
                <a:noFill/>
                <a:miter lim="800000"/>
                <a:headEnd/>
                <a:tailEnd/>
              </a:ln>
              <a:effectLst/>
            </p:spPr>
            <p:txBody>
              <a:bodyPr wrap="none">
                <a:spAutoFit/>
              </a:bodyPr>
              <a:lstStyle/>
              <a:p>
                <a:pPr>
                  <a:spcBef>
                    <a:spcPct val="0"/>
                  </a:spcBef>
                </a:pPr>
                <a:r>
                  <a:rPr lang="en-US" sz="1600" b="1"/>
                  <a:t>Data(n)</a:t>
                </a:r>
              </a:p>
            </p:txBody>
          </p:sp>
        </p:grpSp>
        <p:sp>
          <p:nvSpPr>
            <p:cNvPr id="54" name="Text Box 30"/>
            <p:cNvSpPr txBox="1">
              <a:spLocks noChangeArrowheads="1"/>
            </p:cNvSpPr>
            <p:nvPr/>
          </p:nvSpPr>
          <p:spPr bwMode="auto">
            <a:xfrm>
              <a:off x="920750" y="5218113"/>
              <a:ext cx="7845425" cy="915987"/>
            </a:xfrm>
            <a:prstGeom prst="rect">
              <a:avLst/>
            </a:prstGeom>
            <a:noFill/>
            <a:ln w="9525">
              <a:noFill/>
              <a:miter lim="800000"/>
              <a:headEnd/>
              <a:tailEnd/>
            </a:ln>
            <a:effectLst/>
          </p:spPr>
          <p:txBody>
            <a:bodyPr wrap="none">
              <a:spAutoFit/>
            </a:bodyPr>
            <a:lstStyle/>
            <a:p>
              <a:pPr>
                <a:spcBef>
                  <a:spcPct val="0"/>
                </a:spcBef>
                <a:buFontTx/>
                <a:buChar char="•"/>
              </a:pPr>
              <a:r>
                <a:rPr lang="en-US" sz="1800" dirty="0"/>
                <a:t> C defers transmission upon hearing B’s RTS until B could get CTS from A.</a:t>
              </a:r>
            </a:p>
            <a:p>
              <a:pPr>
                <a:spcBef>
                  <a:spcPct val="0"/>
                </a:spcBef>
                <a:buFontTx/>
                <a:buChar char="•"/>
              </a:pPr>
              <a:r>
                <a:rPr lang="en-US" sz="1800" dirty="0"/>
                <a:t> After that C can start transmission to D. For that it first sends an RTS.</a:t>
              </a:r>
            </a:p>
            <a:p>
              <a:pPr>
                <a:spcBef>
                  <a:spcPct val="0"/>
                </a:spcBef>
                <a:buFontTx/>
                <a:buChar char="•"/>
              </a:pPr>
              <a:r>
                <a:rPr lang="en-US" sz="1800" dirty="0"/>
                <a:t> C is not longer exposed to the </a:t>
              </a:r>
              <a:r>
                <a:rPr lang="en-US" sz="1800" u="sng" dirty="0"/>
                <a:t>data</a:t>
              </a:r>
              <a:r>
                <a:rPr lang="en-US" sz="1800" dirty="0"/>
                <a:t> transmission of B.   </a:t>
              </a:r>
            </a:p>
          </p:txBody>
        </p:sp>
      </p:grpSp>
      <p:sp>
        <p:nvSpPr>
          <p:cNvPr id="32" name="Line 16">
            <a:extLst>
              <a:ext uri="{FF2B5EF4-FFF2-40B4-BE49-F238E27FC236}">
                <a16:creationId xmlns:a16="http://schemas.microsoft.com/office/drawing/2014/main" id="{8047067B-B926-4F0D-ABEF-FC1785AAC6D0}"/>
              </a:ext>
            </a:extLst>
          </p:cNvPr>
          <p:cNvSpPr>
            <a:spLocks noChangeShapeType="1"/>
          </p:cNvSpPr>
          <p:nvPr/>
        </p:nvSpPr>
        <p:spPr bwMode="auto">
          <a:xfrm>
            <a:off x="3948676" y="4002087"/>
            <a:ext cx="914400" cy="0"/>
          </a:xfrm>
          <a:prstGeom prst="line">
            <a:avLst/>
          </a:prstGeom>
          <a:noFill/>
          <a:ln w="38100">
            <a:solidFill>
              <a:srgbClr val="FF0000"/>
            </a:solidFill>
            <a:round/>
            <a:headEnd/>
            <a:tailEnd type="triangle" w="med" len="med"/>
          </a:ln>
          <a:effectLst/>
        </p:spPr>
        <p:txBody>
          <a:bodyPr/>
          <a:lstStyle/>
          <a:p>
            <a:endParaRPr lang="en-US"/>
          </a:p>
        </p:txBody>
      </p:sp>
      <p:sp>
        <p:nvSpPr>
          <p:cNvPr id="34" name="Text Box 19">
            <a:extLst>
              <a:ext uri="{FF2B5EF4-FFF2-40B4-BE49-F238E27FC236}">
                <a16:creationId xmlns:a16="http://schemas.microsoft.com/office/drawing/2014/main" id="{2C2F4A77-D0A6-4136-A2AC-54381705EAD7}"/>
              </a:ext>
            </a:extLst>
          </p:cNvPr>
          <p:cNvSpPr txBox="1">
            <a:spLocks noChangeArrowheads="1"/>
          </p:cNvSpPr>
          <p:nvPr/>
        </p:nvSpPr>
        <p:spPr bwMode="auto">
          <a:xfrm>
            <a:off x="3939381" y="4071937"/>
            <a:ext cx="492443" cy="338554"/>
          </a:xfrm>
          <a:prstGeom prst="rect">
            <a:avLst/>
          </a:prstGeom>
          <a:noFill/>
          <a:ln w="9525">
            <a:noFill/>
            <a:miter lim="800000"/>
            <a:headEnd/>
            <a:tailEnd/>
          </a:ln>
          <a:effectLst/>
        </p:spPr>
        <p:txBody>
          <a:bodyPr wrap="none">
            <a:spAutoFit/>
          </a:bodyPr>
          <a:lstStyle/>
          <a:p>
            <a:pPr>
              <a:spcBef>
                <a:spcPct val="0"/>
              </a:spcBef>
            </a:pPr>
            <a:r>
              <a:rPr lang="en-US" sz="1600" b="1" dirty="0"/>
              <a:t>CTS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3A8096FD-2374-451D-8B83-926D0687AF19}"/>
              </a:ext>
            </a:extLst>
          </p:cNvPr>
          <p:cNvSpPr txBox="1">
            <a:spLocks noChangeArrowheads="1"/>
          </p:cNvSpPr>
          <p:nvPr/>
        </p:nvSpPr>
        <p:spPr bwMode="auto">
          <a:xfrm>
            <a:off x="990600" y="90488"/>
            <a:ext cx="571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2800" dirty="0">
                <a:solidFill>
                  <a:schemeClr val="tx2"/>
                </a:solidFill>
                <a:latin typeface="Times New Roman" panose="02020603050405020304" pitchFamily="18" charset="0"/>
              </a:rPr>
              <a:t>Reservation access method</a:t>
            </a:r>
          </a:p>
        </p:txBody>
      </p:sp>
      <p:sp>
        <p:nvSpPr>
          <p:cNvPr id="38915" name="Text Box 11">
            <a:extLst>
              <a:ext uri="{FF2B5EF4-FFF2-40B4-BE49-F238E27FC236}">
                <a16:creationId xmlns:a16="http://schemas.microsoft.com/office/drawing/2014/main" id="{4941EA09-1F08-419B-B744-36B53BDCBE93}"/>
              </a:ext>
            </a:extLst>
          </p:cNvPr>
          <p:cNvSpPr txBox="1">
            <a:spLocks noChangeArrowheads="1"/>
          </p:cNvSpPr>
          <p:nvPr/>
        </p:nvSpPr>
        <p:spPr bwMode="auto">
          <a:xfrm>
            <a:off x="762000" y="685800"/>
            <a:ext cx="71628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buFont typeface="Wingdings" panose="05000000000000000000" pitchFamily="2" charset="2"/>
              <a:buChar char="§"/>
            </a:pPr>
            <a:r>
              <a:rPr lang="en-US" altLang="en-US" dirty="0"/>
              <a:t> Stations </a:t>
            </a:r>
            <a:r>
              <a:rPr lang="en-US" altLang="en-US" b="1" dirty="0"/>
              <a:t>take turns transmitting a single frame </a:t>
            </a:r>
            <a:r>
              <a:rPr lang="en-US" altLang="en-US" dirty="0"/>
              <a:t>at a </a:t>
            </a:r>
            <a:r>
              <a:rPr lang="en-US" altLang="en-US" b="1" dirty="0"/>
              <a:t>full rate ( R ) bps</a:t>
            </a:r>
          </a:p>
          <a:p>
            <a:pPr>
              <a:spcBef>
                <a:spcPct val="50000"/>
              </a:spcBef>
              <a:buFont typeface="Wingdings" panose="05000000000000000000" pitchFamily="2" charset="2"/>
              <a:buChar char="§"/>
            </a:pPr>
            <a:r>
              <a:rPr lang="en-US" altLang="en-US" dirty="0"/>
              <a:t> Transmissions are organized into variable length cycles</a:t>
            </a:r>
          </a:p>
          <a:p>
            <a:pPr>
              <a:spcBef>
                <a:spcPct val="50000"/>
              </a:spcBef>
              <a:buFont typeface="Wingdings" panose="05000000000000000000" pitchFamily="2" charset="2"/>
              <a:buChar char="§"/>
            </a:pPr>
            <a:r>
              <a:rPr lang="en-US" altLang="en-US" dirty="0"/>
              <a:t> Each cycle begins with a </a:t>
            </a:r>
            <a:r>
              <a:rPr lang="en-US" altLang="en-US" u="sng" dirty="0"/>
              <a:t>reservation interval</a:t>
            </a:r>
            <a:r>
              <a:rPr lang="en-US" altLang="en-US" dirty="0"/>
              <a:t> that consists of (N) </a:t>
            </a:r>
            <a:r>
              <a:rPr lang="en-US" altLang="en-US" dirty="0" err="1"/>
              <a:t>minislots</a:t>
            </a:r>
            <a:r>
              <a:rPr lang="en-US" altLang="en-US" dirty="0"/>
              <a:t>. One </a:t>
            </a:r>
            <a:r>
              <a:rPr lang="en-US" altLang="en-US" dirty="0" err="1"/>
              <a:t>minislot</a:t>
            </a:r>
            <a:r>
              <a:rPr lang="en-US" altLang="en-US" dirty="0"/>
              <a:t> for each of the N stations</a:t>
            </a:r>
          </a:p>
          <a:p>
            <a:pPr>
              <a:spcBef>
                <a:spcPct val="50000"/>
              </a:spcBef>
              <a:buFont typeface="Wingdings" panose="05000000000000000000" pitchFamily="2" charset="2"/>
              <a:buChar char="§"/>
            </a:pPr>
            <a:r>
              <a:rPr lang="en-US" altLang="en-US" dirty="0"/>
              <a:t>When a station needs to send a data frame, it makes a </a:t>
            </a:r>
            <a:r>
              <a:rPr lang="en-US" altLang="en-US" b="1" dirty="0"/>
              <a:t>reservation</a:t>
            </a:r>
            <a:r>
              <a:rPr lang="en-US" altLang="en-US" dirty="0"/>
              <a:t> in its own </a:t>
            </a:r>
            <a:r>
              <a:rPr lang="en-US" altLang="en-US" dirty="0" err="1"/>
              <a:t>minislot</a:t>
            </a:r>
            <a:r>
              <a:rPr lang="en-US" altLang="en-US" dirty="0"/>
              <a:t>.</a:t>
            </a:r>
          </a:p>
          <a:p>
            <a:pPr>
              <a:spcBef>
                <a:spcPct val="50000"/>
              </a:spcBef>
              <a:buFont typeface="Wingdings" panose="05000000000000000000" pitchFamily="2" charset="2"/>
              <a:buChar char="§"/>
            </a:pPr>
            <a:r>
              <a:rPr lang="en-US" altLang="en-US" dirty="0"/>
              <a:t>By listening to the reservation interval,  every station knows which stations will transfer frames, and in which order.</a:t>
            </a:r>
          </a:p>
          <a:p>
            <a:pPr>
              <a:spcBef>
                <a:spcPct val="50000"/>
              </a:spcBef>
              <a:buFont typeface="Wingdings" panose="05000000000000000000" pitchFamily="2" charset="2"/>
              <a:buChar char="§"/>
            </a:pPr>
            <a:r>
              <a:rPr lang="en-US" altLang="en-US" dirty="0"/>
              <a:t>The stations that made reservations can send their data frames after the reservation frame.</a:t>
            </a:r>
          </a:p>
        </p:txBody>
      </p:sp>
      <p:pic>
        <p:nvPicPr>
          <p:cNvPr id="38916" name="Picture 12">
            <a:extLst>
              <a:ext uri="{FF2B5EF4-FFF2-40B4-BE49-F238E27FC236}">
                <a16:creationId xmlns:a16="http://schemas.microsoft.com/office/drawing/2014/main" id="{EE603512-8BB8-4E67-9D0D-704590893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876800"/>
            <a:ext cx="78613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62228E08-5223-41F7-9CDB-8A78D9C59F46}"/>
              </a:ext>
            </a:extLst>
          </p:cNvPr>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eaLnBrk="1" hangingPunct="1">
              <a:lnSpc>
                <a:spcPct val="8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Stations take turns accessing the medium</a:t>
            </a:r>
          </a:p>
          <a:p>
            <a:pPr eaLnBrk="1" hangingPunct="1">
              <a:lnSpc>
                <a:spcPct val="80000"/>
              </a:lnSpc>
              <a:buFont typeface="Wingdings" panose="05000000000000000000" pitchFamily="2" charset="2"/>
              <a:buChar char="§"/>
            </a:pPr>
            <a:r>
              <a:rPr lang="en-US" altLang="en-US" sz="2400">
                <a:latin typeface="Times New Roman" panose="02020603050405020304" pitchFamily="18" charset="0"/>
                <a:cs typeface="Times New Roman" panose="02020603050405020304" pitchFamily="18" charset="0"/>
              </a:rPr>
              <a:t>Two models: </a:t>
            </a:r>
            <a:r>
              <a:rPr lang="en-US" altLang="en-US" sz="2400" b="1">
                <a:latin typeface="Times New Roman" panose="02020603050405020304" pitchFamily="18" charset="0"/>
                <a:cs typeface="Times New Roman" panose="02020603050405020304" pitchFamily="18" charset="0"/>
              </a:rPr>
              <a:t>Centralized </a:t>
            </a:r>
            <a:r>
              <a:rPr lang="en-US" altLang="en-US" sz="2400">
                <a:latin typeface="Times New Roman" panose="02020603050405020304" pitchFamily="18" charset="0"/>
                <a:cs typeface="Times New Roman" panose="02020603050405020304" pitchFamily="18" charset="0"/>
              </a:rPr>
              <a:t>and </a:t>
            </a:r>
            <a:r>
              <a:rPr lang="en-US" altLang="en-US" sz="2400" b="1">
                <a:latin typeface="Times New Roman" panose="02020603050405020304" pitchFamily="18" charset="0"/>
                <a:cs typeface="Times New Roman" panose="02020603050405020304" pitchFamily="18" charset="0"/>
              </a:rPr>
              <a:t>distributed</a:t>
            </a:r>
            <a:r>
              <a:rPr lang="en-US" altLang="en-US" sz="2400">
                <a:latin typeface="Times New Roman" panose="02020603050405020304" pitchFamily="18" charset="0"/>
                <a:cs typeface="Times New Roman" panose="02020603050405020304" pitchFamily="18" charset="0"/>
              </a:rPr>
              <a:t> polling</a:t>
            </a:r>
          </a:p>
          <a:p>
            <a:pPr eaLnBrk="1" hangingPunct="1">
              <a:lnSpc>
                <a:spcPct val="80000"/>
              </a:lnSpc>
              <a:buFont typeface="Wingdings" panose="05000000000000000000" pitchFamily="2" charset="2"/>
              <a:buChar char="§"/>
            </a:pPr>
            <a:r>
              <a:rPr lang="en-US" altLang="en-US" sz="2000" b="1">
                <a:latin typeface="Times New Roman" panose="02020603050405020304" pitchFamily="18" charset="0"/>
                <a:cs typeface="Times New Roman" panose="02020603050405020304" pitchFamily="18" charset="0"/>
              </a:rPr>
              <a:t>Centralized polling</a:t>
            </a:r>
          </a:p>
          <a:p>
            <a:pPr lvl="1" eaLnBrk="1" hangingPunct="1">
              <a:lnSpc>
                <a:spcPct val="80000"/>
              </a:lnSpc>
              <a:buFont typeface="Wingdings" panose="05000000000000000000" pitchFamily="2" charset="2"/>
              <a:buChar char="§"/>
            </a:pPr>
            <a:r>
              <a:rPr lang="en-US" altLang="en-US" sz="1800">
                <a:latin typeface="Times New Roman" panose="02020603050405020304" pitchFamily="18" charset="0"/>
                <a:cs typeface="Times New Roman" panose="02020603050405020304" pitchFamily="18" charset="0"/>
              </a:rPr>
              <a:t>One device is assigned as </a:t>
            </a:r>
            <a:r>
              <a:rPr lang="en-US" altLang="en-US" sz="1800" b="1">
                <a:latin typeface="Times New Roman" panose="02020603050405020304" pitchFamily="18" charset="0"/>
                <a:cs typeface="Times New Roman" panose="02020603050405020304" pitchFamily="18" charset="0"/>
              </a:rPr>
              <a:t>primary station </a:t>
            </a:r>
            <a:r>
              <a:rPr lang="en-US" altLang="en-US" sz="1800">
                <a:latin typeface="Times New Roman" panose="02020603050405020304" pitchFamily="18" charset="0"/>
                <a:cs typeface="Times New Roman" panose="02020603050405020304" pitchFamily="18" charset="0"/>
              </a:rPr>
              <a:t>and the others as </a:t>
            </a:r>
            <a:r>
              <a:rPr lang="en-US" altLang="en-US" sz="1800" b="1">
                <a:latin typeface="Times New Roman" panose="02020603050405020304" pitchFamily="18" charset="0"/>
                <a:cs typeface="Times New Roman" panose="02020603050405020304" pitchFamily="18" charset="0"/>
              </a:rPr>
              <a:t>secondary stations</a:t>
            </a:r>
          </a:p>
          <a:p>
            <a:pPr lvl="1" eaLnBrk="1" hangingPunct="1">
              <a:lnSpc>
                <a:spcPct val="80000"/>
              </a:lnSpc>
              <a:buFont typeface="Wingdings" panose="05000000000000000000" pitchFamily="2" charset="2"/>
              <a:buChar char="§"/>
            </a:pPr>
            <a:r>
              <a:rPr lang="en-US" altLang="en-US" sz="1800">
                <a:latin typeface="Times New Roman" panose="02020603050405020304" pitchFamily="18" charset="0"/>
                <a:cs typeface="Times New Roman" panose="02020603050405020304" pitchFamily="18" charset="0"/>
              </a:rPr>
              <a:t>All data exchanges are done through the </a:t>
            </a:r>
            <a:r>
              <a:rPr lang="en-US" altLang="en-US" sz="1800" b="1">
                <a:latin typeface="Times New Roman" panose="02020603050405020304" pitchFamily="18" charset="0"/>
                <a:cs typeface="Times New Roman" panose="02020603050405020304" pitchFamily="18" charset="0"/>
              </a:rPr>
              <a:t>primary</a:t>
            </a:r>
          </a:p>
          <a:p>
            <a:pPr lvl="1" eaLnBrk="1" hangingPunct="1">
              <a:lnSpc>
                <a:spcPct val="80000"/>
              </a:lnSpc>
              <a:buFont typeface="Wingdings" panose="05000000000000000000" pitchFamily="2" charset="2"/>
              <a:buChar char="§"/>
            </a:pPr>
            <a:r>
              <a:rPr lang="en-US" altLang="en-US" sz="1800">
                <a:latin typeface="Times New Roman" panose="02020603050405020304" pitchFamily="18" charset="0"/>
                <a:cs typeface="Times New Roman" panose="02020603050405020304" pitchFamily="18" charset="0"/>
              </a:rPr>
              <a:t>When </a:t>
            </a:r>
            <a:r>
              <a:rPr lang="en-US" altLang="en-US" sz="1800" b="1">
                <a:latin typeface="Times New Roman" panose="02020603050405020304" pitchFamily="18" charset="0"/>
                <a:cs typeface="Times New Roman" panose="02020603050405020304" pitchFamily="18" charset="0"/>
              </a:rPr>
              <a:t>the primary has a frame to send</a:t>
            </a:r>
            <a:r>
              <a:rPr lang="en-US" altLang="en-US" sz="1800">
                <a:latin typeface="Times New Roman" panose="02020603050405020304" pitchFamily="18" charset="0"/>
                <a:cs typeface="Times New Roman" panose="02020603050405020304" pitchFamily="18" charset="0"/>
              </a:rPr>
              <a:t> it sends a </a:t>
            </a:r>
            <a:r>
              <a:rPr lang="en-US" altLang="en-US" sz="1800" b="1">
                <a:latin typeface="Times New Roman" panose="02020603050405020304" pitchFamily="18" charset="0"/>
                <a:cs typeface="Times New Roman" panose="02020603050405020304" pitchFamily="18" charset="0"/>
              </a:rPr>
              <a:t>select </a:t>
            </a:r>
            <a:r>
              <a:rPr lang="en-US" altLang="en-US" sz="1800">
                <a:latin typeface="Times New Roman" panose="02020603050405020304" pitchFamily="18" charset="0"/>
                <a:cs typeface="Times New Roman" panose="02020603050405020304" pitchFamily="18" charset="0"/>
              </a:rPr>
              <a:t>frame that includes the address of the intended secondary</a:t>
            </a:r>
          </a:p>
          <a:p>
            <a:pPr lvl="1" eaLnBrk="1" hangingPunct="1">
              <a:lnSpc>
                <a:spcPct val="80000"/>
              </a:lnSpc>
              <a:buFont typeface="Wingdings" panose="05000000000000000000" pitchFamily="2" charset="2"/>
              <a:buChar char="§"/>
            </a:pPr>
            <a:r>
              <a:rPr lang="en-US" altLang="en-US" sz="1800">
                <a:latin typeface="Times New Roman" panose="02020603050405020304" pitchFamily="18" charset="0"/>
                <a:cs typeface="Times New Roman" panose="02020603050405020304" pitchFamily="18" charset="0"/>
              </a:rPr>
              <a:t>When </a:t>
            </a:r>
            <a:r>
              <a:rPr lang="en-US" altLang="en-US" sz="1800" b="1">
                <a:latin typeface="Times New Roman" panose="02020603050405020304" pitchFamily="18" charset="0"/>
                <a:cs typeface="Times New Roman" panose="02020603050405020304" pitchFamily="18" charset="0"/>
              </a:rPr>
              <a:t>the primary  is ready to receive</a:t>
            </a:r>
            <a:r>
              <a:rPr lang="en-US" altLang="en-US" sz="1800">
                <a:latin typeface="Times New Roman" panose="02020603050405020304" pitchFamily="18" charset="0"/>
                <a:cs typeface="Times New Roman" panose="02020603050405020304" pitchFamily="18" charset="0"/>
              </a:rPr>
              <a:t> data it send  a </a:t>
            </a:r>
            <a:r>
              <a:rPr lang="en-US" altLang="en-US" sz="1800" b="1">
                <a:latin typeface="Times New Roman" panose="02020603050405020304" pitchFamily="18" charset="0"/>
                <a:cs typeface="Times New Roman" panose="02020603050405020304" pitchFamily="18" charset="0"/>
              </a:rPr>
              <a:t>Poll</a:t>
            </a:r>
            <a:r>
              <a:rPr lang="en-US" altLang="en-US" sz="1800">
                <a:latin typeface="Times New Roman" panose="02020603050405020304" pitchFamily="18" charset="0"/>
                <a:cs typeface="Times New Roman" panose="02020603050405020304" pitchFamily="18" charset="0"/>
              </a:rPr>
              <a:t> frame for each device to ask if it has data to send or not. If yes, </a:t>
            </a:r>
            <a:r>
              <a:rPr lang="en-US" altLang="en-US" sz="1800" b="1">
                <a:latin typeface="Times New Roman" panose="02020603050405020304" pitchFamily="18" charset="0"/>
                <a:cs typeface="Times New Roman" panose="02020603050405020304" pitchFamily="18" charset="0"/>
              </a:rPr>
              <a:t>data </a:t>
            </a:r>
            <a:r>
              <a:rPr lang="en-US" altLang="en-US" sz="1800">
                <a:latin typeface="Times New Roman" panose="02020603050405020304" pitchFamily="18" charset="0"/>
                <a:cs typeface="Times New Roman" panose="02020603050405020304" pitchFamily="18" charset="0"/>
              </a:rPr>
              <a:t>will be transmitted otherwise </a:t>
            </a:r>
            <a:r>
              <a:rPr lang="en-US" altLang="en-US" sz="1800" b="1">
                <a:latin typeface="Times New Roman" panose="02020603050405020304" pitchFamily="18" charset="0"/>
                <a:cs typeface="Times New Roman" panose="02020603050405020304" pitchFamily="18" charset="0"/>
              </a:rPr>
              <a:t>NAK </a:t>
            </a:r>
            <a:r>
              <a:rPr lang="en-US" altLang="en-US" sz="1800">
                <a:latin typeface="Times New Roman" panose="02020603050405020304" pitchFamily="18" charset="0"/>
                <a:cs typeface="Times New Roman" panose="02020603050405020304" pitchFamily="18" charset="0"/>
              </a:rPr>
              <a:t>is sent.</a:t>
            </a:r>
          </a:p>
          <a:p>
            <a:pPr lvl="1" eaLnBrk="1" hangingPunct="1">
              <a:lnSpc>
                <a:spcPct val="80000"/>
              </a:lnSpc>
              <a:buFont typeface="Wingdings" panose="05000000000000000000" pitchFamily="2" charset="2"/>
              <a:buChar char="§"/>
            </a:pPr>
            <a:r>
              <a:rPr lang="en-US" altLang="en-US" sz="1800">
                <a:latin typeface="Times New Roman" panose="02020603050405020304" pitchFamily="18" charset="0"/>
                <a:cs typeface="Times New Roman" panose="02020603050405020304" pitchFamily="18" charset="0"/>
              </a:rPr>
              <a:t>Polling can be done </a:t>
            </a:r>
            <a:r>
              <a:rPr lang="en-US" altLang="en-US" sz="1800" u="sng">
                <a:latin typeface="Times New Roman" panose="02020603050405020304" pitchFamily="18" charset="0"/>
                <a:cs typeface="Times New Roman" panose="02020603050405020304" pitchFamily="18" charset="0"/>
              </a:rPr>
              <a:t>in order</a:t>
            </a:r>
            <a:r>
              <a:rPr lang="en-US" altLang="en-US" sz="1800">
                <a:latin typeface="Times New Roman" panose="02020603050405020304" pitchFamily="18" charset="0"/>
                <a:cs typeface="Times New Roman" panose="02020603050405020304" pitchFamily="18" charset="0"/>
              </a:rPr>
              <a:t> (Round-Robin) or based on </a:t>
            </a:r>
            <a:r>
              <a:rPr lang="en-US" altLang="en-US" sz="1800" u="sng">
                <a:latin typeface="Times New Roman" panose="02020603050405020304" pitchFamily="18" charset="0"/>
                <a:cs typeface="Times New Roman" panose="02020603050405020304" pitchFamily="18" charset="0"/>
              </a:rPr>
              <a:t>predetermined order</a:t>
            </a:r>
          </a:p>
          <a:p>
            <a:pPr eaLnBrk="1" hangingPunct="1">
              <a:lnSpc>
                <a:spcPct val="80000"/>
              </a:lnSpc>
              <a:buFont typeface="Wingdings" panose="05000000000000000000" pitchFamily="2" charset="2"/>
              <a:buChar char="§"/>
            </a:pPr>
            <a:r>
              <a:rPr lang="en-US" altLang="en-US" sz="2000" b="1">
                <a:latin typeface="Times New Roman" panose="02020603050405020304" pitchFamily="18" charset="0"/>
                <a:cs typeface="Times New Roman" panose="02020603050405020304" pitchFamily="18" charset="0"/>
              </a:rPr>
              <a:t>Distributed polling</a:t>
            </a:r>
          </a:p>
          <a:p>
            <a:pPr lvl="1" eaLnBrk="1" hangingPunct="1">
              <a:lnSpc>
                <a:spcPct val="80000"/>
              </a:lnSpc>
              <a:buFont typeface="Wingdings" panose="05000000000000000000" pitchFamily="2" charset="2"/>
              <a:buChar char="§"/>
            </a:pPr>
            <a:r>
              <a:rPr lang="en-US" altLang="en-US" sz="1600" b="1">
                <a:latin typeface="Times New Roman" panose="02020603050405020304" pitchFamily="18" charset="0"/>
                <a:cs typeface="Times New Roman" panose="02020603050405020304" pitchFamily="18" charset="0"/>
              </a:rPr>
              <a:t>No primary and secondary</a:t>
            </a:r>
          </a:p>
          <a:p>
            <a:pPr lvl="1" eaLnBrk="1" hangingPunct="1">
              <a:lnSpc>
                <a:spcPct val="80000"/>
              </a:lnSpc>
              <a:buFont typeface="Wingdings" panose="05000000000000000000" pitchFamily="2" charset="2"/>
              <a:buChar char="§"/>
            </a:pPr>
            <a:r>
              <a:rPr lang="en-US" altLang="en-US" sz="1800">
                <a:latin typeface="Times New Roman" panose="02020603050405020304" pitchFamily="18" charset="0"/>
                <a:cs typeface="Times New Roman" panose="02020603050405020304" pitchFamily="18" charset="0"/>
              </a:rPr>
              <a:t>Stations have a </a:t>
            </a:r>
            <a:r>
              <a:rPr lang="en-US" altLang="en-US" sz="1800" b="1">
                <a:latin typeface="Times New Roman" panose="02020603050405020304" pitchFamily="18" charset="0"/>
                <a:cs typeface="Times New Roman" panose="02020603050405020304" pitchFamily="18" charset="0"/>
              </a:rPr>
              <a:t>known polling order</a:t>
            </a:r>
            <a:r>
              <a:rPr lang="en-US" altLang="en-US" sz="1800">
                <a:latin typeface="Times New Roman" panose="02020603050405020304" pitchFamily="18" charset="0"/>
                <a:cs typeface="Times New Roman" panose="02020603050405020304" pitchFamily="18" charset="0"/>
              </a:rPr>
              <a:t> list which is made based on some protocol</a:t>
            </a:r>
          </a:p>
          <a:p>
            <a:pPr lvl="1" eaLnBrk="1" hangingPunct="1">
              <a:lnSpc>
                <a:spcPct val="80000"/>
              </a:lnSpc>
            </a:pPr>
            <a:r>
              <a:rPr lang="en-US" altLang="en-US" sz="1800" b="1">
                <a:latin typeface="Times New Roman" panose="02020603050405020304" pitchFamily="18" charset="0"/>
                <a:cs typeface="Times New Roman" panose="02020603050405020304" pitchFamily="18" charset="0"/>
              </a:rPr>
              <a:t>station with the highest priority </a:t>
            </a:r>
            <a:r>
              <a:rPr lang="en-US" altLang="en-US" sz="1800">
                <a:latin typeface="Times New Roman" panose="02020603050405020304" pitchFamily="18" charset="0"/>
                <a:cs typeface="Times New Roman" panose="02020603050405020304" pitchFamily="18" charset="0"/>
              </a:rPr>
              <a:t>will have the access right first, then it passes the access right to the </a:t>
            </a:r>
            <a:r>
              <a:rPr lang="en-US" altLang="en-US" sz="1800" b="1">
                <a:latin typeface="Times New Roman" panose="02020603050405020304" pitchFamily="18" charset="0"/>
                <a:cs typeface="Times New Roman" panose="02020603050405020304" pitchFamily="18" charset="0"/>
              </a:rPr>
              <a:t>next station (it will send a pulling message to the next station in the pulling list)</a:t>
            </a:r>
            <a:r>
              <a:rPr lang="en-US" altLang="en-US" sz="1800">
                <a:latin typeface="Times New Roman" panose="02020603050405020304" pitchFamily="18" charset="0"/>
                <a:cs typeface="Times New Roman" panose="02020603050405020304" pitchFamily="18" charset="0"/>
              </a:rPr>
              <a:t>, which will passes the access right to the following next station, …</a:t>
            </a:r>
          </a:p>
          <a:p>
            <a:pPr lvl="1" eaLnBrk="1" hangingPunct="1">
              <a:lnSpc>
                <a:spcPct val="80000"/>
              </a:lnSpc>
              <a:buFont typeface="Wingdings" panose="05000000000000000000" pitchFamily="2" charset="2"/>
              <a:buChar char="§"/>
            </a:pPr>
            <a:endParaRPr lang="en-US" altLang="en-US" sz="1800">
              <a:latin typeface="Times New Roman" panose="02020603050405020304" pitchFamily="18" charset="0"/>
              <a:cs typeface="Times New Roman" panose="02020603050405020304" pitchFamily="18" charset="0"/>
            </a:endParaRPr>
          </a:p>
        </p:txBody>
      </p:sp>
      <p:sp>
        <p:nvSpPr>
          <p:cNvPr id="39938" name="Rectangle 2">
            <a:extLst>
              <a:ext uri="{FF2B5EF4-FFF2-40B4-BE49-F238E27FC236}">
                <a16:creationId xmlns:a16="http://schemas.microsoft.com/office/drawing/2014/main" id="{1053A293-8071-4BA1-A3FA-F96C81C0F2D3}"/>
              </a:ext>
            </a:extLst>
          </p:cNvPr>
          <p:cNvSpPr>
            <a:spLocks noGrp="1" noChangeArrowheads="1"/>
          </p:cNvSpPr>
          <p:nvPr>
            <p:ph type="title" idx="4294967295"/>
          </p:nvPr>
        </p:nvSpPr>
        <p:spPr bwMode="auto">
          <a:xfrm>
            <a:off x="0" y="228600"/>
            <a:ext cx="77724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dirty="0">
                <a:latin typeface="Times New Roman" panose="02020603050405020304" pitchFamily="18" charset="0"/>
                <a:cs typeface="Times New Roman" panose="02020603050405020304" pitchFamily="18" charset="0"/>
              </a:rPr>
              <a:t>Polling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a:extLst>
              <a:ext uri="{FF2B5EF4-FFF2-40B4-BE49-F238E27FC236}">
                <a16:creationId xmlns:a16="http://schemas.microsoft.com/office/drawing/2014/main" id="{903C4A88-218E-4589-97DB-AC56ACAEC260}"/>
              </a:ext>
            </a:extLst>
          </p:cNvPr>
          <p:cNvSpPr txBox="1">
            <a:spLocks noChangeArrowheads="1"/>
          </p:cNvSpPr>
          <p:nvPr/>
        </p:nvSpPr>
        <p:spPr bwMode="auto">
          <a:xfrm>
            <a:off x="304800" y="381000"/>
            <a:ext cx="5453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b="1" i="1" dirty="0">
                <a:latin typeface="Times New Roman" panose="02020603050405020304" pitchFamily="18" charset="0"/>
              </a:rPr>
              <a:t>Select and poll functions in polling access method</a:t>
            </a:r>
          </a:p>
        </p:txBody>
      </p:sp>
      <p:pic>
        <p:nvPicPr>
          <p:cNvPr id="40966" name="Picture 6">
            <a:extLst>
              <a:ext uri="{FF2B5EF4-FFF2-40B4-BE49-F238E27FC236}">
                <a16:creationId xmlns:a16="http://schemas.microsoft.com/office/drawing/2014/main" id="{E90A98B3-C5E3-4ACB-8D99-C90069BC3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1951038"/>
            <a:ext cx="84836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TextBox 6">
            <a:extLst>
              <a:ext uri="{FF2B5EF4-FFF2-40B4-BE49-F238E27FC236}">
                <a16:creationId xmlns:a16="http://schemas.microsoft.com/office/drawing/2014/main" id="{49F92F17-9D08-4F2A-8DEE-FE508790BA63}"/>
              </a:ext>
            </a:extLst>
          </p:cNvPr>
          <p:cNvSpPr txBox="1">
            <a:spLocks noChangeArrowheads="1"/>
          </p:cNvSpPr>
          <p:nvPr/>
        </p:nvSpPr>
        <p:spPr bwMode="auto">
          <a:xfrm>
            <a:off x="1066800" y="4876800"/>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a:t>Primary is sending to Secondary</a:t>
            </a:r>
          </a:p>
        </p:txBody>
      </p:sp>
      <p:sp>
        <p:nvSpPr>
          <p:cNvPr id="40968" name="TextBox 7">
            <a:extLst>
              <a:ext uri="{FF2B5EF4-FFF2-40B4-BE49-F238E27FC236}">
                <a16:creationId xmlns:a16="http://schemas.microsoft.com/office/drawing/2014/main" id="{2397127F-B97C-40E7-8735-672F4699A94A}"/>
              </a:ext>
            </a:extLst>
          </p:cNvPr>
          <p:cNvSpPr txBox="1">
            <a:spLocks noChangeArrowheads="1"/>
          </p:cNvSpPr>
          <p:nvPr/>
        </p:nvSpPr>
        <p:spPr bwMode="auto">
          <a:xfrm>
            <a:off x="5410200" y="5105400"/>
            <a:ext cx="281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a:t> Secondary is sending to Primary</a:t>
            </a:r>
          </a:p>
        </p:txBody>
      </p:sp>
      <p:sp>
        <p:nvSpPr>
          <p:cNvPr id="2" name="Content Placeholder 1">
            <a:extLst>
              <a:ext uri="{FF2B5EF4-FFF2-40B4-BE49-F238E27FC236}">
                <a16:creationId xmlns:a16="http://schemas.microsoft.com/office/drawing/2014/main" id="{F027311A-4E85-4F37-BE6E-EDB52D198493}"/>
              </a:ext>
            </a:extLst>
          </p:cNvPr>
          <p:cNvSpPr>
            <a:spLocks noGrp="1"/>
          </p:cNvSpPr>
          <p:nvPr>
            <p:ph idx="1"/>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DEFFFB70-F142-4130-8B2F-999CAD8CA0D3}"/>
              </a:ext>
            </a:extLst>
          </p:cNvPr>
          <p:cNvSpPr txBox="1">
            <a:spLocks noChangeArrowheads="1"/>
          </p:cNvSpPr>
          <p:nvPr/>
        </p:nvSpPr>
        <p:spPr bwMode="auto">
          <a:xfrm>
            <a:off x="304800" y="22860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2800" dirty="0">
                <a:solidFill>
                  <a:schemeClr val="folHlink"/>
                </a:solidFill>
                <a:latin typeface="Times New Roman" panose="02020603050405020304" pitchFamily="18" charset="0"/>
              </a:rPr>
              <a:t>Token-Passing network</a:t>
            </a:r>
          </a:p>
        </p:txBody>
      </p:sp>
      <p:sp>
        <p:nvSpPr>
          <p:cNvPr id="41987" name="Text Box 11">
            <a:extLst>
              <a:ext uri="{FF2B5EF4-FFF2-40B4-BE49-F238E27FC236}">
                <a16:creationId xmlns:a16="http://schemas.microsoft.com/office/drawing/2014/main" id="{179133F9-4FB9-4E46-97C3-4CCECE5AEFCB}"/>
              </a:ext>
            </a:extLst>
          </p:cNvPr>
          <p:cNvSpPr txBox="1">
            <a:spLocks noChangeArrowheads="1"/>
          </p:cNvSpPr>
          <p:nvPr/>
        </p:nvSpPr>
        <p:spPr bwMode="auto">
          <a:xfrm>
            <a:off x="381000" y="4292600"/>
            <a:ext cx="76962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buFont typeface="Wingdings" panose="05000000000000000000" pitchFamily="2" charset="2"/>
              <a:buChar char="§"/>
            </a:pPr>
            <a:r>
              <a:rPr lang="en-US" altLang="en-US" sz="1800" b="1">
                <a:latin typeface="Times New Roman" panose="02020603050405020304" pitchFamily="18" charset="0"/>
              </a:rPr>
              <a:t>Station Interface is in two states</a:t>
            </a:r>
            <a:r>
              <a:rPr lang="en-US" altLang="en-US" sz="1800">
                <a:latin typeface="Times New Roman" panose="02020603050405020304" pitchFamily="18" charset="0"/>
              </a:rPr>
              <a:t>:</a:t>
            </a:r>
          </a:p>
          <a:p>
            <a:pPr lvl="1">
              <a:spcBef>
                <a:spcPct val="50000"/>
              </a:spcBef>
              <a:buFont typeface="Wingdings" panose="05000000000000000000" pitchFamily="2" charset="2"/>
              <a:buChar char="§"/>
            </a:pPr>
            <a:r>
              <a:rPr lang="en-US" altLang="en-US" sz="1800" b="1">
                <a:latin typeface="Times New Roman" panose="02020603050405020304" pitchFamily="18" charset="0"/>
              </a:rPr>
              <a:t>Listen state</a:t>
            </a:r>
            <a:r>
              <a:rPr lang="en-US" altLang="en-US" sz="1800">
                <a:latin typeface="Times New Roman" panose="02020603050405020304" pitchFamily="18" charset="0"/>
              </a:rPr>
              <a:t>: Listen to the arriving bits and check the destination address to see if it is its own address. If yes the frame is copied to the station otherwise it is passed through the output port to the next station.</a:t>
            </a:r>
          </a:p>
          <a:p>
            <a:pPr lvl="1">
              <a:spcBef>
                <a:spcPct val="50000"/>
              </a:spcBef>
              <a:buFont typeface="Wingdings" panose="05000000000000000000" pitchFamily="2" charset="2"/>
              <a:buChar char="§"/>
            </a:pPr>
            <a:r>
              <a:rPr lang="en-US" altLang="en-US" sz="1800" b="1">
                <a:latin typeface="Times New Roman" panose="02020603050405020304" pitchFamily="18" charset="0"/>
              </a:rPr>
              <a:t>Transmit state</a:t>
            </a:r>
            <a:r>
              <a:rPr lang="en-US" altLang="en-US" sz="1800">
                <a:latin typeface="Times New Roman" panose="02020603050405020304" pitchFamily="18" charset="0"/>
              </a:rPr>
              <a:t>: station captures a special frame called  </a:t>
            </a:r>
            <a:r>
              <a:rPr lang="en-US" altLang="en-US" sz="1800" b="1">
                <a:latin typeface="Times New Roman" panose="02020603050405020304" pitchFamily="18" charset="0"/>
              </a:rPr>
              <a:t>free token</a:t>
            </a:r>
            <a:r>
              <a:rPr lang="en-US" altLang="en-US" sz="1800">
                <a:latin typeface="Times New Roman" panose="02020603050405020304" pitchFamily="18" charset="0"/>
              </a:rPr>
              <a:t> and transmits its frames. </a:t>
            </a:r>
            <a:r>
              <a:rPr lang="en-US" altLang="en-US" sz="1800" b="1">
                <a:latin typeface="Times New Roman" panose="02020603050405020304" pitchFamily="18" charset="0"/>
              </a:rPr>
              <a:t>Sending </a:t>
            </a:r>
            <a:r>
              <a:rPr lang="en-US" altLang="en-US" sz="1800">
                <a:latin typeface="Times New Roman" panose="02020603050405020304" pitchFamily="18" charset="0"/>
              </a:rPr>
              <a:t>station is responsible for </a:t>
            </a:r>
            <a:r>
              <a:rPr lang="en-US" altLang="en-US" sz="1800" b="1">
                <a:latin typeface="Times New Roman" panose="02020603050405020304" pitchFamily="18" charset="0"/>
              </a:rPr>
              <a:t>reinserting </a:t>
            </a:r>
            <a:r>
              <a:rPr lang="en-US" altLang="en-US" sz="1800">
                <a:latin typeface="Times New Roman" panose="02020603050405020304" pitchFamily="18" charset="0"/>
              </a:rPr>
              <a:t>the free token into the ring medium and for </a:t>
            </a:r>
            <a:r>
              <a:rPr lang="en-US" altLang="en-US" sz="1800" b="1">
                <a:latin typeface="Times New Roman" panose="02020603050405020304" pitchFamily="18" charset="0"/>
              </a:rPr>
              <a:t>removing </a:t>
            </a:r>
            <a:r>
              <a:rPr lang="en-US" altLang="en-US" sz="1800">
                <a:latin typeface="Times New Roman" panose="02020603050405020304" pitchFamily="18" charset="0"/>
              </a:rPr>
              <a:t>the transmitted frame from the medium.</a:t>
            </a:r>
          </a:p>
        </p:txBody>
      </p:sp>
      <p:pic>
        <p:nvPicPr>
          <p:cNvPr id="41988" name="Picture 40">
            <a:extLst>
              <a:ext uri="{FF2B5EF4-FFF2-40B4-BE49-F238E27FC236}">
                <a16:creationId xmlns:a16="http://schemas.microsoft.com/office/drawing/2014/main" id="{7626BB4B-6EFD-44CB-87DE-4DC0D5B53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04800"/>
            <a:ext cx="39624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89" name="Group 41">
            <a:extLst>
              <a:ext uri="{FF2B5EF4-FFF2-40B4-BE49-F238E27FC236}">
                <a16:creationId xmlns:a16="http://schemas.microsoft.com/office/drawing/2014/main" id="{3D5AC6AD-7CD6-4C1A-BA5A-6A7EBA17E9D9}"/>
              </a:ext>
            </a:extLst>
          </p:cNvPr>
          <p:cNvGrpSpPr>
            <a:grpSpLocks/>
          </p:cNvGrpSpPr>
          <p:nvPr/>
        </p:nvGrpSpPr>
        <p:grpSpPr bwMode="auto">
          <a:xfrm>
            <a:off x="762000" y="2514600"/>
            <a:ext cx="8229600" cy="1763713"/>
            <a:chOff x="144" y="2544"/>
            <a:chExt cx="5528" cy="1235"/>
          </a:xfrm>
        </p:grpSpPr>
        <p:sp>
          <p:nvSpPr>
            <p:cNvPr id="41993" name="Rectangle 42">
              <a:extLst>
                <a:ext uri="{FF2B5EF4-FFF2-40B4-BE49-F238E27FC236}">
                  <a16:creationId xmlns:a16="http://schemas.microsoft.com/office/drawing/2014/main" id="{6DB12C74-7ECF-4E25-984F-9A0475B1D710}"/>
                </a:ext>
              </a:extLst>
            </p:cNvPr>
            <p:cNvSpPr>
              <a:spLocks noChangeArrowheads="1"/>
            </p:cNvSpPr>
            <p:nvPr/>
          </p:nvSpPr>
          <p:spPr bwMode="auto">
            <a:xfrm>
              <a:off x="768" y="2784"/>
              <a:ext cx="1304" cy="688"/>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1994" name="Rectangle 43">
              <a:extLst>
                <a:ext uri="{FF2B5EF4-FFF2-40B4-BE49-F238E27FC236}">
                  <a16:creationId xmlns:a16="http://schemas.microsoft.com/office/drawing/2014/main" id="{AEBBF4E0-1A8D-4A88-892D-EE87AC5B7466}"/>
                </a:ext>
              </a:extLst>
            </p:cNvPr>
            <p:cNvSpPr>
              <a:spLocks noChangeArrowheads="1"/>
            </p:cNvSpPr>
            <p:nvPr/>
          </p:nvSpPr>
          <p:spPr bwMode="auto">
            <a:xfrm>
              <a:off x="1104" y="2544"/>
              <a:ext cx="83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listen mode</a:t>
              </a:r>
            </a:p>
          </p:txBody>
        </p:sp>
        <p:sp>
          <p:nvSpPr>
            <p:cNvPr id="41995" name="Rectangle 44">
              <a:extLst>
                <a:ext uri="{FF2B5EF4-FFF2-40B4-BE49-F238E27FC236}">
                  <a16:creationId xmlns:a16="http://schemas.microsoft.com/office/drawing/2014/main" id="{2D0350C9-821D-4751-AAFE-9626B63DD560}"/>
                </a:ext>
              </a:extLst>
            </p:cNvPr>
            <p:cNvSpPr>
              <a:spLocks noChangeArrowheads="1"/>
            </p:cNvSpPr>
            <p:nvPr/>
          </p:nvSpPr>
          <p:spPr bwMode="auto">
            <a:xfrm>
              <a:off x="1248" y="3072"/>
              <a:ext cx="240" cy="148"/>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1996" name="Rectangle 45">
              <a:extLst>
                <a:ext uri="{FF2B5EF4-FFF2-40B4-BE49-F238E27FC236}">
                  <a16:creationId xmlns:a16="http://schemas.microsoft.com/office/drawing/2014/main" id="{035531DD-D1C1-4231-B8A1-B57690C823B8}"/>
                </a:ext>
              </a:extLst>
            </p:cNvPr>
            <p:cNvSpPr>
              <a:spLocks noChangeArrowheads="1"/>
            </p:cNvSpPr>
            <p:nvPr/>
          </p:nvSpPr>
          <p:spPr bwMode="auto">
            <a:xfrm>
              <a:off x="1152" y="2832"/>
              <a:ext cx="77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1 bit delay</a:t>
              </a:r>
            </a:p>
          </p:txBody>
        </p:sp>
        <p:sp>
          <p:nvSpPr>
            <p:cNvPr id="41997" name="Rectangle 46">
              <a:extLst>
                <a:ext uri="{FF2B5EF4-FFF2-40B4-BE49-F238E27FC236}">
                  <a16:creationId xmlns:a16="http://schemas.microsoft.com/office/drawing/2014/main" id="{82696532-34F5-4F82-BFC8-63F76B4B2506}"/>
                </a:ext>
              </a:extLst>
            </p:cNvPr>
            <p:cNvSpPr>
              <a:spLocks noChangeArrowheads="1"/>
            </p:cNvSpPr>
            <p:nvPr/>
          </p:nvSpPr>
          <p:spPr bwMode="auto">
            <a:xfrm>
              <a:off x="3644" y="2804"/>
              <a:ext cx="1304" cy="688"/>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1998" name="Rectangle 47">
              <a:extLst>
                <a:ext uri="{FF2B5EF4-FFF2-40B4-BE49-F238E27FC236}">
                  <a16:creationId xmlns:a16="http://schemas.microsoft.com/office/drawing/2014/main" id="{8FE5DF4A-D7D4-46BF-833E-53B46E8D040C}"/>
                </a:ext>
              </a:extLst>
            </p:cNvPr>
            <p:cNvSpPr>
              <a:spLocks noChangeArrowheads="1"/>
            </p:cNvSpPr>
            <p:nvPr/>
          </p:nvSpPr>
          <p:spPr bwMode="auto">
            <a:xfrm>
              <a:off x="3841" y="2544"/>
              <a:ext cx="1005"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transmit mode</a:t>
              </a:r>
            </a:p>
          </p:txBody>
        </p:sp>
        <p:sp>
          <p:nvSpPr>
            <p:cNvPr id="41999" name="Rectangle 48">
              <a:extLst>
                <a:ext uri="{FF2B5EF4-FFF2-40B4-BE49-F238E27FC236}">
                  <a16:creationId xmlns:a16="http://schemas.microsoft.com/office/drawing/2014/main" id="{07C8C740-9BA0-4997-9C66-2654905C42A2}"/>
                </a:ext>
              </a:extLst>
            </p:cNvPr>
            <p:cNvSpPr>
              <a:spLocks noChangeArrowheads="1"/>
            </p:cNvSpPr>
            <p:nvPr/>
          </p:nvSpPr>
          <p:spPr bwMode="auto">
            <a:xfrm>
              <a:off x="3956" y="3044"/>
              <a:ext cx="672" cy="232"/>
            </a:xfrm>
            <a:prstGeom prst="rect">
              <a:avLst/>
            </a:prstGeom>
            <a:solidFill>
              <a:schemeClr val="accent1"/>
            </a:solidFill>
            <a:ln w="12700">
              <a:solidFill>
                <a:schemeClr val="tx1"/>
              </a:solidFill>
              <a:miter lim="800000"/>
              <a:headEnd/>
              <a:tailEnd/>
            </a:ln>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2000" name="Rectangle 49">
              <a:extLst>
                <a:ext uri="{FF2B5EF4-FFF2-40B4-BE49-F238E27FC236}">
                  <a16:creationId xmlns:a16="http://schemas.microsoft.com/office/drawing/2014/main" id="{17CF8B45-EABC-4787-BE12-7DD4E1440DAE}"/>
                </a:ext>
              </a:extLst>
            </p:cNvPr>
            <p:cNvSpPr>
              <a:spLocks noChangeArrowheads="1"/>
            </p:cNvSpPr>
            <p:nvPr/>
          </p:nvSpPr>
          <p:spPr bwMode="auto">
            <a:xfrm>
              <a:off x="4016" y="3035"/>
              <a:ext cx="45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delay</a:t>
              </a:r>
            </a:p>
          </p:txBody>
        </p:sp>
        <p:sp>
          <p:nvSpPr>
            <p:cNvPr id="42001" name="Line 50">
              <a:extLst>
                <a:ext uri="{FF2B5EF4-FFF2-40B4-BE49-F238E27FC236}">
                  <a16:creationId xmlns:a16="http://schemas.microsoft.com/office/drawing/2014/main" id="{6FCF1E7B-24B3-4F66-BD3C-3E7A6011974A}"/>
                </a:ext>
              </a:extLst>
            </p:cNvPr>
            <p:cNvSpPr>
              <a:spLocks noChangeShapeType="1"/>
            </p:cNvSpPr>
            <p:nvPr/>
          </p:nvSpPr>
          <p:spPr bwMode="auto">
            <a:xfrm>
              <a:off x="3364" y="3136"/>
              <a:ext cx="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2" name="Line 51">
              <a:extLst>
                <a:ext uri="{FF2B5EF4-FFF2-40B4-BE49-F238E27FC236}">
                  <a16:creationId xmlns:a16="http://schemas.microsoft.com/office/drawing/2014/main" id="{8FD5EF26-A835-42E2-9295-86FF0481626E}"/>
                </a:ext>
              </a:extLst>
            </p:cNvPr>
            <p:cNvSpPr>
              <a:spLocks noChangeShapeType="1"/>
            </p:cNvSpPr>
            <p:nvPr/>
          </p:nvSpPr>
          <p:spPr bwMode="auto">
            <a:xfrm>
              <a:off x="4780" y="3160"/>
              <a:ext cx="464"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52">
              <a:extLst>
                <a:ext uri="{FF2B5EF4-FFF2-40B4-BE49-F238E27FC236}">
                  <a16:creationId xmlns:a16="http://schemas.microsoft.com/office/drawing/2014/main" id="{AEB7F845-30EB-4288-8AA6-50D67D2CFF09}"/>
                </a:ext>
              </a:extLst>
            </p:cNvPr>
            <p:cNvSpPr>
              <a:spLocks noChangeShapeType="1"/>
            </p:cNvSpPr>
            <p:nvPr/>
          </p:nvSpPr>
          <p:spPr bwMode="auto">
            <a:xfrm>
              <a:off x="3736" y="3140"/>
              <a:ext cx="0" cy="44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04" name="Line 53">
              <a:extLst>
                <a:ext uri="{FF2B5EF4-FFF2-40B4-BE49-F238E27FC236}">
                  <a16:creationId xmlns:a16="http://schemas.microsoft.com/office/drawing/2014/main" id="{ECD0549E-01C6-46A9-9A81-264B227F1BFA}"/>
                </a:ext>
              </a:extLst>
            </p:cNvPr>
            <p:cNvSpPr>
              <a:spLocks noChangeShapeType="1"/>
            </p:cNvSpPr>
            <p:nvPr/>
          </p:nvSpPr>
          <p:spPr bwMode="auto">
            <a:xfrm>
              <a:off x="4784" y="3164"/>
              <a:ext cx="0" cy="424"/>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5" name="Rectangle 54">
              <a:extLst>
                <a:ext uri="{FF2B5EF4-FFF2-40B4-BE49-F238E27FC236}">
                  <a16:creationId xmlns:a16="http://schemas.microsoft.com/office/drawing/2014/main" id="{E0534BDE-B342-442E-990F-5AA50D5F5B6E}"/>
                </a:ext>
              </a:extLst>
            </p:cNvPr>
            <p:cNvSpPr>
              <a:spLocks noChangeArrowheads="1"/>
            </p:cNvSpPr>
            <p:nvPr/>
          </p:nvSpPr>
          <p:spPr bwMode="auto">
            <a:xfrm>
              <a:off x="3407" y="3508"/>
              <a:ext cx="68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to station</a:t>
              </a:r>
            </a:p>
          </p:txBody>
        </p:sp>
        <p:sp>
          <p:nvSpPr>
            <p:cNvPr id="42006" name="Rectangle 55">
              <a:extLst>
                <a:ext uri="{FF2B5EF4-FFF2-40B4-BE49-F238E27FC236}">
                  <a16:creationId xmlns:a16="http://schemas.microsoft.com/office/drawing/2014/main" id="{15F3F444-C6DE-4340-97E1-F6D94428D6FA}"/>
                </a:ext>
              </a:extLst>
            </p:cNvPr>
            <p:cNvSpPr>
              <a:spLocks noChangeArrowheads="1"/>
            </p:cNvSpPr>
            <p:nvPr/>
          </p:nvSpPr>
          <p:spPr bwMode="auto">
            <a:xfrm>
              <a:off x="4479" y="3524"/>
              <a:ext cx="86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from station</a:t>
              </a:r>
            </a:p>
          </p:txBody>
        </p:sp>
        <p:sp>
          <p:nvSpPr>
            <p:cNvPr id="42007" name="Rectangle 56">
              <a:extLst>
                <a:ext uri="{FF2B5EF4-FFF2-40B4-BE49-F238E27FC236}">
                  <a16:creationId xmlns:a16="http://schemas.microsoft.com/office/drawing/2014/main" id="{6915CD1D-746D-49FF-920B-BDDD5DF0D026}"/>
                </a:ext>
              </a:extLst>
            </p:cNvPr>
            <p:cNvSpPr>
              <a:spLocks noChangeArrowheads="1"/>
            </p:cNvSpPr>
            <p:nvPr/>
          </p:nvSpPr>
          <p:spPr bwMode="auto">
            <a:xfrm>
              <a:off x="175" y="2837"/>
              <a:ext cx="437"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input</a:t>
              </a:r>
            </a:p>
            <a:p>
              <a:r>
                <a:rPr lang="en-US" altLang="en-US" sz="1800">
                  <a:latin typeface="Times New Roman" panose="02020603050405020304" pitchFamily="18" charset="0"/>
                </a:rPr>
                <a:t>from</a:t>
              </a:r>
            </a:p>
            <a:p>
              <a:r>
                <a:rPr lang="en-US" altLang="en-US" sz="1800">
                  <a:latin typeface="Times New Roman" panose="02020603050405020304" pitchFamily="18" charset="0"/>
                </a:rPr>
                <a:t>ring</a:t>
              </a:r>
            </a:p>
          </p:txBody>
        </p:sp>
        <p:sp>
          <p:nvSpPr>
            <p:cNvPr id="42008" name="Rectangle 57">
              <a:extLst>
                <a:ext uri="{FF2B5EF4-FFF2-40B4-BE49-F238E27FC236}">
                  <a16:creationId xmlns:a16="http://schemas.microsoft.com/office/drawing/2014/main" id="{D13C9273-217D-421A-8708-CF2767A8EB1B}"/>
                </a:ext>
              </a:extLst>
            </p:cNvPr>
            <p:cNvSpPr>
              <a:spLocks noChangeArrowheads="1"/>
            </p:cNvSpPr>
            <p:nvPr/>
          </p:nvSpPr>
          <p:spPr bwMode="auto">
            <a:xfrm>
              <a:off x="2295" y="2837"/>
              <a:ext cx="514" cy="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output</a:t>
              </a:r>
            </a:p>
            <a:p>
              <a:r>
                <a:rPr lang="en-US" altLang="en-US" sz="1800">
                  <a:latin typeface="Times New Roman" panose="02020603050405020304" pitchFamily="18" charset="0"/>
                </a:rPr>
                <a:t>to</a:t>
              </a:r>
            </a:p>
            <a:p>
              <a:r>
                <a:rPr lang="en-US" altLang="en-US" sz="1800">
                  <a:latin typeface="Times New Roman" panose="02020603050405020304" pitchFamily="18" charset="0"/>
                </a:rPr>
                <a:t>ring</a:t>
              </a:r>
            </a:p>
          </p:txBody>
        </p:sp>
        <p:sp>
          <p:nvSpPr>
            <p:cNvPr id="42009" name="Rectangle 58">
              <a:extLst>
                <a:ext uri="{FF2B5EF4-FFF2-40B4-BE49-F238E27FC236}">
                  <a16:creationId xmlns:a16="http://schemas.microsoft.com/office/drawing/2014/main" id="{F73629F5-2B43-4E45-A806-C4248AF80810}"/>
                </a:ext>
              </a:extLst>
            </p:cNvPr>
            <p:cNvSpPr>
              <a:spLocks noChangeArrowheads="1"/>
            </p:cNvSpPr>
            <p:nvPr/>
          </p:nvSpPr>
          <p:spPr bwMode="auto">
            <a:xfrm>
              <a:off x="144" y="2544"/>
              <a:ext cx="2744" cy="117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2010" name="Rectangle 59">
              <a:extLst>
                <a:ext uri="{FF2B5EF4-FFF2-40B4-BE49-F238E27FC236}">
                  <a16:creationId xmlns:a16="http://schemas.microsoft.com/office/drawing/2014/main" id="{5FB30423-6E71-41C0-BC8A-5875A9EC67CE}"/>
                </a:ext>
              </a:extLst>
            </p:cNvPr>
            <p:cNvSpPr>
              <a:spLocks noChangeArrowheads="1"/>
            </p:cNvSpPr>
            <p:nvPr/>
          </p:nvSpPr>
          <p:spPr bwMode="auto">
            <a:xfrm>
              <a:off x="2928" y="2544"/>
              <a:ext cx="2744" cy="1176"/>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42011" name="Line 60">
              <a:extLst>
                <a:ext uri="{FF2B5EF4-FFF2-40B4-BE49-F238E27FC236}">
                  <a16:creationId xmlns:a16="http://schemas.microsoft.com/office/drawing/2014/main" id="{F0579A0E-298C-4D9C-B7E1-683242C61436}"/>
                </a:ext>
              </a:extLst>
            </p:cNvPr>
            <p:cNvSpPr>
              <a:spLocks noChangeShapeType="1"/>
            </p:cNvSpPr>
            <p:nvPr/>
          </p:nvSpPr>
          <p:spPr bwMode="auto">
            <a:xfrm>
              <a:off x="912" y="3120"/>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2" name="Line 61">
              <a:extLst>
                <a:ext uri="{FF2B5EF4-FFF2-40B4-BE49-F238E27FC236}">
                  <a16:creationId xmlns:a16="http://schemas.microsoft.com/office/drawing/2014/main" id="{0BEA9783-08EC-4256-930B-6F4B8A74D621}"/>
                </a:ext>
              </a:extLst>
            </p:cNvPr>
            <p:cNvSpPr>
              <a:spLocks noChangeShapeType="1"/>
            </p:cNvSpPr>
            <p:nvPr/>
          </p:nvSpPr>
          <p:spPr bwMode="auto">
            <a:xfrm flipV="1">
              <a:off x="1920" y="3120"/>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3" name="Rectangle 62">
              <a:extLst>
                <a:ext uri="{FF2B5EF4-FFF2-40B4-BE49-F238E27FC236}">
                  <a16:creationId xmlns:a16="http://schemas.microsoft.com/office/drawing/2014/main" id="{9B6DEB12-DE48-4A2F-8082-446116D91F33}"/>
                </a:ext>
              </a:extLst>
            </p:cNvPr>
            <p:cNvSpPr>
              <a:spLocks noChangeArrowheads="1"/>
            </p:cNvSpPr>
            <p:nvPr/>
          </p:nvSpPr>
          <p:spPr bwMode="auto">
            <a:xfrm>
              <a:off x="671" y="3504"/>
              <a:ext cx="68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to station</a:t>
              </a:r>
            </a:p>
          </p:txBody>
        </p:sp>
        <p:sp>
          <p:nvSpPr>
            <p:cNvPr id="42014" name="Rectangle 63">
              <a:extLst>
                <a:ext uri="{FF2B5EF4-FFF2-40B4-BE49-F238E27FC236}">
                  <a16:creationId xmlns:a16="http://schemas.microsoft.com/office/drawing/2014/main" id="{48E8239F-8E7A-4D16-81EC-C562525A876A}"/>
                </a:ext>
              </a:extLst>
            </p:cNvPr>
            <p:cNvSpPr>
              <a:spLocks noChangeArrowheads="1"/>
            </p:cNvSpPr>
            <p:nvPr/>
          </p:nvSpPr>
          <p:spPr bwMode="auto">
            <a:xfrm>
              <a:off x="1584" y="3504"/>
              <a:ext cx="86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a:latin typeface="Times New Roman" panose="02020603050405020304" pitchFamily="18" charset="0"/>
                </a:rPr>
                <a:t>from station</a:t>
              </a:r>
            </a:p>
          </p:txBody>
        </p:sp>
        <p:sp>
          <p:nvSpPr>
            <p:cNvPr id="42015" name="Line 64">
              <a:extLst>
                <a:ext uri="{FF2B5EF4-FFF2-40B4-BE49-F238E27FC236}">
                  <a16:creationId xmlns:a16="http://schemas.microsoft.com/office/drawing/2014/main" id="{EFE49278-6E38-42F7-87A7-F26C3AAEA4B4}"/>
                </a:ext>
              </a:extLst>
            </p:cNvPr>
            <p:cNvSpPr>
              <a:spLocks noChangeShapeType="1"/>
            </p:cNvSpPr>
            <p:nvPr/>
          </p:nvSpPr>
          <p:spPr bwMode="auto">
            <a:xfrm>
              <a:off x="624" y="312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6" name="Line 65">
              <a:extLst>
                <a:ext uri="{FF2B5EF4-FFF2-40B4-BE49-F238E27FC236}">
                  <a16:creationId xmlns:a16="http://schemas.microsoft.com/office/drawing/2014/main" id="{566FAEC4-482C-45DB-9592-25B14D0EC5F4}"/>
                </a:ext>
              </a:extLst>
            </p:cNvPr>
            <p:cNvSpPr>
              <a:spLocks noChangeShapeType="1"/>
            </p:cNvSpPr>
            <p:nvPr/>
          </p:nvSpPr>
          <p:spPr bwMode="auto">
            <a:xfrm>
              <a:off x="1536" y="3120"/>
              <a:ext cx="6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1990" name="Text Box 66">
            <a:extLst>
              <a:ext uri="{FF2B5EF4-FFF2-40B4-BE49-F238E27FC236}">
                <a16:creationId xmlns:a16="http://schemas.microsoft.com/office/drawing/2014/main" id="{6B1E51D3-A0CD-4A9F-A6E0-ADA406188C1E}"/>
              </a:ext>
            </a:extLst>
          </p:cNvPr>
          <p:cNvSpPr txBox="1">
            <a:spLocks noChangeArrowheads="1"/>
          </p:cNvSpPr>
          <p:nvPr/>
        </p:nvSpPr>
        <p:spPr bwMode="auto">
          <a:xfrm>
            <a:off x="685800" y="990600"/>
            <a:ext cx="3276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a:t>Implements Distributed Polling System</a:t>
            </a:r>
          </a:p>
        </p:txBody>
      </p:sp>
      <p:sp>
        <p:nvSpPr>
          <p:cNvPr id="41991" name="Text Box 68">
            <a:extLst>
              <a:ext uri="{FF2B5EF4-FFF2-40B4-BE49-F238E27FC236}">
                <a16:creationId xmlns:a16="http://schemas.microsoft.com/office/drawing/2014/main" id="{B6074A08-E330-4D53-B842-43E13DEBBBB1}"/>
              </a:ext>
            </a:extLst>
          </p:cNvPr>
          <p:cNvSpPr txBox="1">
            <a:spLocks noChangeArrowheads="1"/>
          </p:cNvSpPr>
          <p:nvPr/>
        </p:nvSpPr>
        <p:spPr bwMode="auto">
          <a:xfrm>
            <a:off x="4953000" y="2133600"/>
            <a:ext cx="3581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400" b="1">
                <a:latin typeface="Times New Roman" panose="02020603050405020304" pitchFamily="18" charset="0"/>
              </a:rPr>
              <a:t>Bits are inserted by the station</a:t>
            </a:r>
          </a:p>
        </p:txBody>
      </p:sp>
      <p:sp>
        <p:nvSpPr>
          <p:cNvPr id="41992" name="Text Box 69">
            <a:extLst>
              <a:ext uri="{FF2B5EF4-FFF2-40B4-BE49-F238E27FC236}">
                <a16:creationId xmlns:a16="http://schemas.microsoft.com/office/drawing/2014/main" id="{A2B5F951-F321-4C10-870A-553C85338FA6}"/>
              </a:ext>
            </a:extLst>
          </p:cNvPr>
          <p:cNvSpPr txBox="1">
            <a:spLocks noChangeArrowheads="1"/>
          </p:cNvSpPr>
          <p:nvPr/>
        </p:nvSpPr>
        <p:spPr bwMode="auto">
          <a:xfrm>
            <a:off x="838200" y="1905000"/>
            <a:ext cx="3581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pPr>
            <a:r>
              <a:rPr lang="en-US" altLang="en-US" sz="1400" b="1">
                <a:latin typeface="Times New Roman" panose="02020603050405020304" pitchFamily="18" charset="0"/>
              </a:rPr>
              <a:t>bits are copied to the output bits with a one bit delay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2C3CD75B-1305-4C36-B686-A4D12B7AE6A0}"/>
              </a:ext>
            </a:extLst>
          </p:cNvPr>
          <p:cNvSpPr txBox="1">
            <a:spLocks noChangeArrowheads="1"/>
          </p:cNvSpPr>
          <p:nvPr/>
        </p:nvSpPr>
        <p:spPr bwMode="auto">
          <a:xfrm>
            <a:off x="990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1800" b="1" dirty="0">
                <a:latin typeface="Times New Roman" panose="02020603050405020304" pitchFamily="18" charset="0"/>
              </a:rPr>
              <a:t>Token-passing procedure</a:t>
            </a:r>
          </a:p>
        </p:txBody>
      </p:sp>
      <p:pic>
        <p:nvPicPr>
          <p:cNvPr id="43018" name="Picture 10">
            <a:extLst>
              <a:ext uri="{FF2B5EF4-FFF2-40B4-BE49-F238E27FC236}">
                <a16:creationId xmlns:a16="http://schemas.microsoft.com/office/drawing/2014/main" id="{8573D708-DA3D-4051-9CF9-A704681D8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13" y="823913"/>
            <a:ext cx="6846887" cy="572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C96C85-9E74-4BF1-B3E0-A623B3202EE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966"/>
            <a:ext cx="8229600" cy="3015615"/>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FE99271-AA0B-47E6-9694-5D24AF2360EA}"/>
                  </a:ext>
                </a:extLst>
              </p14:cNvPr>
              <p14:cNvContentPartPr/>
              <p14:nvPr/>
            </p14:nvContentPartPr>
            <p14:xfrm>
              <a:off x="297360" y="1050840"/>
              <a:ext cx="8411040" cy="5136120"/>
            </p14:xfrm>
          </p:contentPart>
        </mc:Choice>
        <mc:Fallback xmlns="">
          <p:pic>
            <p:nvPicPr>
              <p:cNvPr id="3" name="Ink 2">
                <a:extLst>
                  <a:ext uri="{FF2B5EF4-FFF2-40B4-BE49-F238E27FC236}">
                    <a16:creationId xmlns:a16="http://schemas.microsoft.com/office/drawing/2014/main" id="{1FE99271-AA0B-47E6-9694-5D24AF2360EA}"/>
                  </a:ext>
                </a:extLst>
              </p:cNvPr>
              <p:cNvPicPr/>
              <p:nvPr/>
            </p:nvPicPr>
            <p:blipFill>
              <a:blip r:embed="rId4"/>
              <a:stretch>
                <a:fillRect/>
              </a:stretch>
            </p:blipFill>
            <p:spPr>
              <a:xfrm>
                <a:off x="288000" y="1041480"/>
                <a:ext cx="8429760" cy="5154840"/>
              </a:xfrm>
              <a:prstGeom prst="rect">
                <a:avLst/>
              </a:prstGeom>
            </p:spPr>
          </p:pic>
        </mc:Fallback>
      </mc:AlternateContent>
    </p:spTree>
    <p:extLst>
      <p:ext uri="{BB962C8B-B14F-4D97-AF65-F5344CB8AC3E}">
        <p14:creationId xmlns:p14="http://schemas.microsoft.com/office/powerpoint/2010/main" val="29555408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643B12-3AD6-4785-88AF-387280AF4F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1000"/>
            <a:ext cx="7162800" cy="3169920"/>
          </a:xfrm>
          <a:prstGeom prst="rect">
            <a:avLst/>
          </a:prstGeom>
          <a:noFill/>
          <a:ln>
            <a:noFill/>
          </a:ln>
        </p:spPr>
      </p:pic>
      <p:pic>
        <p:nvPicPr>
          <p:cNvPr id="3" name="Picture 2">
            <a:extLst>
              <a:ext uri="{FF2B5EF4-FFF2-40B4-BE49-F238E27FC236}">
                <a16:creationId xmlns:a16="http://schemas.microsoft.com/office/drawing/2014/main" id="{93612C63-6145-4773-9F96-48931362E7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5800" y="3460678"/>
            <a:ext cx="7620000" cy="2482921"/>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18964D9-EC6D-4C0C-A913-5C372C15B71C}"/>
                  </a:ext>
                </a:extLst>
              </p14:cNvPr>
              <p14:cNvContentPartPr/>
              <p14:nvPr/>
            </p14:nvContentPartPr>
            <p14:xfrm>
              <a:off x="603720" y="516600"/>
              <a:ext cx="8101800" cy="4191480"/>
            </p14:xfrm>
          </p:contentPart>
        </mc:Choice>
        <mc:Fallback xmlns="">
          <p:pic>
            <p:nvPicPr>
              <p:cNvPr id="4" name="Ink 3">
                <a:extLst>
                  <a:ext uri="{FF2B5EF4-FFF2-40B4-BE49-F238E27FC236}">
                    <a16:creationId xmlns:a16="http://schemas.microsoft.com/office/drawing/2014/main" id="{A18964D9-EC6D-4C0C-A913-5C372C15B71C}"/>
                  </a:ext>
                </a:extLst>
              </p:cNvPr>
              <p:cNvPicPr/>
              <p:nvPr/>
            </p:nvPicPr>
            <p:blipFill>
              <a:blip r:embed="rId5"/>
              <a:stretch>
                <a:fillRect/>
              </a:stretch>
            </p:blipFill>
            <p:spPr>
              <a:xfrm>
                <a:off x="594360" y="507240"/>
                <a:ext cx="8120520" cy="4210200"/>
              </a:xfrm>
              <a:prstGeom prst="rect">
                <a:avLst/>
              </a:prstGeom>
            </p:spPr>
          </p:pic>
        </mc:Fallback>
      </mc:AlternateContent>
    </p:spTree>
    <p:extLst>
      <p:ext uri="{BB962C8B-B14F-4D97-AF65-F5344CB8AC3E}">
        <p14:creationId xmlns:p14="http://schemas.microsoft.com/office/powerpoint/2010/main" val="2427858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CEAD29-5C2E-4626-ABFA-4A8528BB0613}"/>
              </a:ext>
            </a:extLst>
          </p:cNvPr>
          <p:cNvSpPr/>
          <p:nvPr/>
        </p:nvSpPr>
        <p:spPr>
          <a:xfrm>
            <a:off x="87330" y="304800"/>
            <a:ext cx="9067800" cy="2620526"/>
          </a:xfrm>
          <a:prstGeom prst="rect">
            <a:avLst/>
          </a:prstGeom>
        </p:spPr>
        <p:txBody>
          <a:bodyPr wrap="square">
            <a:spAutoFit/>
          </a:bodyPr>
          <a:lstStyle/>
          <a:p>
            <a:pPr marL="342900" marR="0" lvl="0" indent="-342900">
              <a:lnSpc>
                <a:spcPct val="115000"/>
              </a:lnSpc>
              <a:spcBef>
                <a:spcPts val="0"/>
              </a:spcBef>
              <a:spcAft>
                <a:spcPts val="0"/>
              </a:spcAft>
              <a:buFont typeface="+mj-lt"/>
              <a:buAutoNum type="arabicPeriod"/>
            </a:pPr>
            <a:r>
              <a:rPr lang="en-US" dirty="0">
                <a:latin typeface="Times New Roman" panose="02020603050405020304" pitchFamily="18" charset="0"/>
                <a:ea typeface="Times New Roman" panose="02020603050405020304" pitchFamily="18" charset="0"/>
                <a:cs typeface="Times New Roman" panose="02020603050405020304" pitchFamily="18" charset="0"/>
              </a:rPr>
              <a:t>Suppose nodes A and B are on the same 10Mbps Ethernet segment and them propagation delay between the two nodes is 225 bit times. Suppose A and B send frames at the same time, the frames collide, and then A and B choose different values of K in the CSMA/CD algorithm. Assuming no other nodes are active, can the retransmissions from A and B collide? For our purposes, it suffices to work out the following example. Suppose A and B begin transmission at t=0 bit times. They both detect collisions at t=225 bit times. They finish transmitting a jam signal at t=225+48=273 bit times Suppose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K_a</a:t>
            </a:r>
            <a:r>
              <a:rPr lang="en-US" dirty="0">
                <a:latin typeface="Times New Roman" panose="02020603050405020304" pitchFamily="18" charset="0"/>
                <a:ea typeface="Times New Roman" panose="02020603050405020304" pitchFamily="18" charset="0"/>
                <a:cs typeface="Times New Roman" panose="02020603050405020304" pitchFamily="18" charset="0"/>
              </a:rPr>
              <a:t>=0 and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K_b</a:t>
            </a:r>
            <a:r>
              <a:rPr lang="en-US" dirty="0">
                <a:latin typeface="Times New Roman" panose="02020603050405020304" pitchFamily="18" charset="0"/>
                <a:ea typeface="Times New Roman" panose="02020603050405020304" pitchFamily="18" charset="0"/>
                <a:cs typeface="Times New Roman" panose="02020603050405020304" pitchFamily="18" charset="0"/>
              </a:rPr>
              <a:t>=1. At what time does B schedule its retransmission? At what time does A begin transmission?</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4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ln/>
        </p:spPr>
        <p:txBody>
          <a:bodyPr/>
          <a:lstStyle/>
          <a:p>
            <a:pPr>
              <a:lnSpc>
                <a:spcPct val="100000"/>
              </a:lnSpc>
              <a:spcBef>
                <a:spcPts val="17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rgbClr val="7030A0"/>
                </a:solidFill>
                <a:latin typeface="Comic Sans MS" pitchFamily="66" charset="0"/>
              </a:rPr>
              <a:t>station model</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a:latin typeface="Comic Sans MS" pitchFamily="66" charset="0"/>
              </a:rPr>
              <a:t>n independent stations (nodes, terminals)</a:t>
            </a:r>
          </a:p>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i="1" dirty="0">
                <a:solidFill>
                  <a:srgbClr val="7030A0"/>
                </a:solidFill>
                <a:latin typeface="Comic Sans MS" pitchFamily="66" charset="0"/>
              </a:rPr>
              <a:t>single channel</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a:latin typeface="Comic Sans MS" pitchFamily="66" charset="0"/>
              </a:rPr>
              <a:t>all transmission/reception on shared channel</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a:latin typeface="Comic Sans MS" pitchFamily="66" charset="0"/>
              </a:rPr>
              <a:t>nodes have equivalent ability</a:t>
            </a:r>
          </a:p>
          <a:p>
            <a:pPr>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i="1" dirty="0">
                <a:solidFill>
                  <a:srgbClr val="7030A0"/>
                </a:solidFill>
                <a:latin typeface="Comic Sans MS" pitchFamily="66" charset="0"/>
              </a:rPr>
              <a:t>time</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a:latin typeface="Comic Sans MS" pitchFamily="66" charset="0"/>
              </a:rPr>
              <a:t>continuous</a:t>
            </a:r>
          </a:p>
          <a:p>
            <a:pPr lvl="1">
              <a:lnSpc>
                <a:spcPct val="10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a:latin typeface="Comic Sans MS" pitchFamily="66" charset="0"/>
              </a:rPr>
              <a:t>slotted (discrete, timed intervals, “master clock”)</a:t>
            </a:r>
          </a:p>
        </p:txBody>
      </p:sp>
      <p:sp>
        <p:nvSpPr>
          <p:cNvPr id="26625" name="Rectangle 1"/>
          <p:cNvSpPr>
            <a:spLocks noGrp="1" noChangeArrowheads="1"/>
          </p:cNvSpPr>
          <p:nvPr>
            <p:ph type="title" idx="4294967295"/>
          </p:nvPr>
        </p:nvSpPr>
        <p:spPr>
          <a:xfrm>
            <a:off x="0" y="381000"/>
            <a:ext cx="8069263"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2060"/>
                </a:solidFill>
                <a:latin typeface="Comic Sans MS" pitchFamily="66" charset="0"/>
              </a:rPr>
              <a:t>key ideas of random access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54167D-2B9C-4EB8-9CAD-05D745B0CF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686800" cy="6172200"/>
          </a:xfrm>
          <a:prstGeom prst="rect">
            <a:avLst/>
          </a:prstGeom>
          <a:noFill/>
          <a:ln>
            <a:noFill/>
          </a:ln>
        </p:spPr>
      </p:pic>
    </p:spTree>
    <p:extLst>
      <p:ext uri="{BB962C8B-B14F-4D97-AF65-F5344CB8AC3E}">
        <p14:creationId xmlns:p14="http://schemas.microsoft.com/office/powerpoint/2010/main" val="47538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ln/>
        </p:spPr>
        <p:txBody>
          <a:bodyPr>
            <a:normAutofit/>
          </a:bodyPr>
          <a:lstStyle/>
          <a:p>
            <a:pPr>
              <a:lnSpc>
                <a:spcPct val="100000"/>
              </a:lnSpc>
              <a:spcBef>
                <a:spcPts val="17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rgbClr val="7030A0"/>
                </a:solidFill>
                <a:latin typeface="Comic Sans MS" pitchFamily="66" charset="0"/>
              </a:rPr>
              <a:t>carrier sense (or not)</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a:latin typeface="Comic Sans MS" pitchFamily="66" charset="0"/>
              </a:rPr>
              <a:t>listen before speaking, and don’t interrupt</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latin typeface="Comic Sans MS" pitchFamily="66" charset="0"/>
              </a:rPr>
              <a:t>check if someone else is already sending data ...</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latin typeface="Comic Sans MS" pitchFamily="66" charset="0"/>
              </a:rPr>
              <a:t>… wait till the other node is done</a:t>
            </a:r>
          </a:p>
          <a:p>
            <a:pPr>
              <a:lnSpc>
                <a:spcPct val="100000"/>
              </a:lnSpc>
              <a:spcBef>
                <a:spcPts val="17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rgbClr val="7030A0"/>
                </a:solidFill>
                <a:latin typeface="Comic Sans MS" pitchFamily="66" charset="0"/>
              </a:rPr>
              <a:t>collision detection (or not) </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a:latin typeface="Comic Sans MS" pitchFamily="66" charset="0"/>
              </a:rPr>
              <a:t>if someone else starts talking at the same time, stop</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latin typeface="Comic Sans MS" pitchFamily="66" charset="0"/>
              </a:rPr>
              <a:t>if the data on the wire is garbled ...</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latin typeface="Comic Sans MS" pitchFamily="66" charset="0"/>
              </a:rPr>
              <a:t>... another node is transmitting, too, so stop</a:t>
            </a:r>
          </a:p>
          <a:p>
            <a:pPr>
              <a:lnSpc>
                <a:spcPct val="100000"/>
              </a:lnSpc>
              <a:spcBef>
                <a:spcPts val="175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rgbClr val="7030A0"/>
                </a:solidFill>
                <a:latin typeface="Comic Sans MS" pitchFamily="66" charset="0"/>
              </a:rPr>
              <a:t>randomness</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i="1" dirty="0">
                <a:latin typeface="Comic Sans MS" pitchFamily="66" charset="0"/>
              </a:rPr>
              <a:t>don’t start talking again right away</a:t>
            </a:r>
          </a:p>
          <a:p>
            <a:pPr lvl="1">
              <a:lnSpc>
                <a:spcPct val="100000"/>
              </a:lnSpc>
              <a:spcBef>
                <a:spcPts val="3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latin typeface="Comic Sans MS" pitchFamily="66" charset="0"/>
              </a:rPr>
              <a:t>wait for a random time before trying again</a:t>
            </a:r>
          </a:p>
        </p:txBody>
      </p:sp>
      <p:sp>
        <p:nvSpPr>
          <p:cNvPr id="27649" name="Rectangle 1"/>
          <p:cNvSpPr>
            <a:spLocks noGrp="1" noChangeArrowheads="1"/>
          </p:cNvSpPr>
          <p:nvPr>
            <p:ph type="title" idx="4294967295"/>
          </p:nvPr>
        </p:nvSpPr>
        <p:spPr>
          <a:xfrm>
            <a:off x="0" y="381000"/>
            <a:ext cx="8069263" cy="685800"/>
          </a:xfrm>
          <a:ln/>
        </p:spPr>
        <p:txBody>
          <a:bodyPr>
            <a:normAutofit fontScale="90000"/>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b="1" dirty="0">
                <a:solidFill>
                  <a:srgbClr val="002060"/>
                </a:solidFill>
                <a:latin typeface="Comic Sans MS" pitchFamily="66" charset="0"/>
              </a:rPr>
              <a:t>key ideas of random access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7650">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765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27650">
                                            <p:txEl>
                                              <p:pRg st="4" end="4"/>
                                            </p:txEl>
                                          </p:spTgt>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7650">
                                            <p:txEl>
                                              <p:pRg st="5" end="5"/>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7650">
                                            <p:txEl>
                                              <p:pRg st="6" end="6"/>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7650">
                                            <p:txEl>
                                              <p:pRg st="7" end="7"/>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4294967295"/>
          </p:nvPr>
        </p:nvSpPr>
        <p:spPr>
          <a:xfrm>
            <a:off x="7010400" y="6356350"/>
            <a:ext cx="2133600" cy="365125"/>
          </a:xfrm>
        </p:spPr>
        <p:txBody>
          <a:bodyPr/>
          <a:lstStyle/>
          <a:p>
            <a:pPr>
              <a:defRPr/>
            </a:pPr>
            <a:fld id="{56C9C6F3-1A51-4C3F-8FDE-7115F44032C3}" type="slidenum">
              <a:rPr lang="en-US"/>
              <a:pPr>
                <a:defRPr/>
              </a:pPr>
              <a:t>8</a:t>
            </a:fld>
            <a:endParaRPr lang="en-US"/>
          </a:p>
        </p:txBody>
      </p:sp>
      <p:sp>
        <p:nvSpPr>
          <p:cNvPr id="494594"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latin typeface="Comic Sans MS" pitchFamily="66" charset="0"/>
              </a:rPr>
              <a:t>ALOHA Network</a:t>
            </a:r>
          </a:p>
        </p:txBody>
      </p:sp>
      <p:pic>
        <p:nvPicPr>
          <p:cNvPr id="9220" name="Picture 4"/>
          <p:cNvPicPr>
            <a:picLocks noChangeAspect="1" noChangeArrowheads="1"/>
          </p:cNvPicPr>
          <p:nvPr/>
        </p:nvPicPr>
        <p:blipFill>
          <a:blip r:embed="rId2" cstate="print"/>
          <a:srcRect/>
          <a:stretch>
            <a:fillRect/>
          </a:stretch>
        </p:blipFill>
        <p:spPr bwMode="auto">
          <a:xfrm>
            <a:off x="685800" y="2590800"/>
            <a:ext cx="7788275" cy="29654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4"/>
          <p:cNvSpPr>
            <a:spLocks noGrp="1"/>
          </p:cNvSpPr>
          <p:nvPr>
            <p:ph type="sldNum" sz="quarter" idx="4294967295"/>
          </p:nvPr>
        </p:nvSpPr>
        <p:spPr>
          <a:xfrm>
            <a:off x="7010400" y="6356350"/>
            <a:ext cx="2133600" cy="365125"/>
          </a:xfrm>
        </p:spPr>
        <p:txBody>
          <a:bodyPr/>
          <a:lstStyle/>
          <a:p>
            <a:pPr>
              <a:defRPr/>
            </a:pPr>
            <a:fld id="{516077E3-3A05-4944-8F2C-D9FA59D90937}" type="slidenum">
              <a:rPr lang="en-US"/>
              <a:pPr>
                <a:defRPr/>
              </a:pPr>
              <a:t>9</a:t>
            </a:fld>
            <a:endParaRPr lang="en-US"/>
          </a:p>
        </p:txBody>
      </p:sp>
      <p:sp>
        <p:nvSpPr>
          <p:cNvPr id="499714" name="Rectangle 2"/>
          <p:cNvSpPr>
            <a:spLocks noGrp="1" noChangeArrowheads="1"/>
          </p:cNvSpPr>
          <p:nvPr>
            <p:ph type="title" idx="4294967295"/>
          </p:nvPr>
        </p:nvSpPr>
        <p:spPr>
          <a:xfrm>
            <a:off x="0" y="274638"/>
            <a:ext cx="8229600" cy="1143000"/>
          </a:xfrm>
        </p:spPr>
        <p:txBody>
          <a:bodyPr/>
          <a:lstStyle/>
          <a:p>
            <a:pPr eaLnBrk="1" hangingPunct="1">
              <a:defRPr/>
            </a:pPr>
            <a:r>
              <a:rPr lang="en-US" b="1" dirty="0">
                <a:solidFill>
                  <a:srgbClr val="002060"/>
                </a:solidFill>
                <a:latin typeface="Comic Sans MS" pitchFamily="66" charset="0"/>
              </a:rPr>
              <a:t>Frames in Pure ALOHA</a:t>
            </a:r>
          </a:p>
        </p:txBody>
      </p:sp>
      <p:pic>
        <p:nvPicPr>
          <p:cNvPr id="10244" name="Picture 4"/>
          <p:cNvPicPr>
            <a:picLocks noChangeAspect="1" noChangeArrowheads="1"/>
          </p:cNvPicPr>
          <p:nvPr/>
        </p:nvPicPr>
        <p:blipFill>
          <a:blip r:embed="rId2" cstate="print"/>
          <a:srcRect/>
          <a:stretch>
            <a:fillRect/>
          </a:stretch>
        </p:blipFill>
        <p:spPr bwMode="auto">
          <a:xfrm>
            <a:off x="219075" y="1806575"/>
            <a:ext cx="8620125" cy="4060825"/>
          </a:xfrm>
          <a:prstGeom prst="rect">
            <a:avLst/>
          </a:prstGeom>
          <a:noFill/>
          <a:ln w="9525">
            <a:noFill/>
            <a:miter lim="800000"/>
            <a:headEnd/>
            <a:tailEnd/>
          </a:ln>
        </p:spPr>
      </p:pic>
      <p:grpSp>
        <p:nvGrpSpPr>
          <p:cNvPr id="2" name="Group 7"/>
          <p:cNvGrpSpPr>
            <a:grpSpLocks/>
          </p:cNvGrpSpPr>
          <p:nvPr/>
        </p:nvGrpSpPr>
        <p:grpSpPr bwMode="auto">
          <a:xfrm>
            <a:off x="4267200" y="1981200"/>
            <a:ext cx="228600" cy="228600"/>
            <a:chOff x="1392" y="3600"/>
            <a:chExt cx="144" cy="144"/>
          </a:xfrm>
        </p:grpSpPr>
        <p:sp>
          <p:nvSpPr>
            <p:cNvPr id="10261" name="Line 5"/>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62" name="Line 6"/>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3" name="Group 8"/>
          <p:cNvGrpSpPr>
            <a:grpSpLocks/>
          </p:cNvGrpSpPr>
          <p:nvPr/>
        </p:nvGrpSpPr>
        <p:grpSpPr bwMode="auto">
          <a:xfrm>
            <a:off x="3505200" y="2895600"/>
            <a:ext cx="228600" cy="228600"/>
            <a:chOff x="1392" y="3600"/>
            <a:chExt cx="144" cy="144"/>
          </a:xfrm>
        </p:grpSpPr>
        <p:sp>
          <p:nvSpPr>
            <p:cNvPr id="10259" name="Line 9"/>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60" name="Line 10"/>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4" name="Group 11"/>
          <p:cNvGrpSpPr>
            <a:grpSpLocks/>
          </p:cNvGrpSpPr>
          <p:nvPr/>
        </p:nvGrpSpPr>
        <p:grpSpPr bwMode="auto">
          <a:xfrm>
            <a:off x="3276600" y="3810000"/>
            <a:ext cx="228600" cy="228600"/>
            <a:chOff x="1392" y="3600"/>
            <a:chExt cx="144" cy="144"/>
          </a:xfrm>
        </p:grpSpPr>
        <p:sp>
          <p:nvSpPr>
            <p:cNvPr id="10257" name="Line 12"/>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58" name="Line 13"/>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5" name="Group 14"/>
          <p:cNvGrpSpPr>
            <a:grpSpLocks/>
          </p:cNvGrpSpPr>
          <p:nvPr/>
        </p:nvGrpSpPr>
        <p:grpSpPr bwMode="auto">
          <a:xfrm>
            <a:off x="3733800" y="4724400"/>
            <a:ext cx="228600" cy="228600"/>
            <a:chOff x="1392" y="3600"/>
            <a:chExt cx="144" cy="144"/>
          </a:xfrm>
        </p:grpSpPr>
        <p:sp>
          <p:nvSpPr>
            <p:cNvPr id="10255" name="Line 15"/>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56" name="Line 16"/>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6" name="Group 17"/>
          <p:cNvGrpSpPr>
            <a:grpSpLocks/>
          </p:cNvGrpSpPr>
          <p:nvPr/>
        </p:nvGrpSpPr>
        <p:grpSpPr bwMode="auto">
          <a:xfrm>
            <a:off x="5867400" y="2895600"/>
            <a:ext cx="228600" cy="228600"/>
            <a:chOff x="1392" y="3600"/>
            <a:chExt cx="144" cy="144"/>
          </a:xfrm>
        </p:grpSpPr>
        <p:sp>
          <p:nvSpPr>
            <p:cNvPr id="10253" name="Line 18"/>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54" name="Line 19"/>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grpSp>
        <p:nvGrpSpPr>
          <p:cNvPr id="7" name="Group 20"/>
          <p:cNvGrpSpPr>
            <a:grpSpLocks/>
          </p:cNvGrpSpPr>
          <p:nvPr/>
        </p:nvGrpSpPr>
        <p:grpSpPr bwMode="auto">
          <a:xfrm>
            <a:off x="6400800" y="4724400"/>
            <a:ext cx="228600" cy="228600"/>
            <a:chOff x="1392" y="3600"/>
            <a:chExt cx="144" cy="144"/>
          </a:xfrm>
        </p:grpSpPr>
        <p:sp>
          <p:nvSpPr>
            <p:cNvPr id="10251" name="Line 21"/>
            <p:cNvSpPr>
              <a:spLocks noChangeShapeType="1"/>
            </p:cNvSpPr>
            <p:nvPr/>
          </p:nvSpPr>
          <p:spPr bwMode="auto">
            <a:xfrm>
              <a:off x="1392" y="3600"/>
              <a:ext cx="144" cy="144"/>
            </a:xfrm>
            <a:prstGeom prst="line">
              <a:avLst/>
            </a:prstGeom>
            <a:noFill/>
            <a:ln w="76200">
              <a:solidFill>
                <a:srgbClr val="FF0000"/>
              </a:solidFill>
              <a:round/>
              <a:headEnd/>
              <a:tailEnd/>
            </a:ln>
          </p:spPr>
          <p:txBody>
            <a:bodyPr/>
            <a:lstStyle/>
            <a:p>
              <a:endParaRPr lang="en-US"/>
            </a:p>
          </p:txBody>
        </p:sp>
        <p:sp>
          <p:nvSpPr>
            <p:cNvPr id="10252" name="Line 22"/>
            <p:cNvSpPr>
              <a:spLocks noChangeShapeType="1"/>
            </p:cNvSpPr>
            <p:nvPr/>
          </p:nvSpPr>
          <p:spPr bwMode="auto">
            <a:xfrm flipH="1">
              <a:off x="1392" y="3600"/>
              <a:ext cx="144" cy="144"/>
            </a:xfrm>
            <a:prstGeom prst="line">
              <a:avLst/>
            </a:prstGeom>
            <a:noFill/>
            <a:ln w="76200">
              <a:solidFill>
                <a:srgbClr val="FF0000"/>
              </a:solidFill>
              <a:round/>
              <a:headEnd/>
              <a:tailEnd/>
            </a:ln>
          </p:spPr>
          <p:txBody>
            <a:bodyPr/>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18958</TotalTime>
  <Words>2792</Words>
  <Application>Microsoft Office PowerPoint</Application>
  <PresentationFormat>On-screen Show (4:3)</PresentationFormat>
  <Paragraphs>367</Paragraphs>
  <Slides>60</Slides>
  <Notes>16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1" baseType="lpstr">
      <vt:lpstr>Agency FB</vt:lpstr>
      <vt:lpstr>Aharoni</vt:lpstr>
      <vt:lpstr>Arial</vt:lpstr>
      <vt:lpstr>Calibri</vt:lpstr>
      <vt:lpstr>Comic Sans MS</vt:lpstr>
      <vt:lpstr>DejaVu Sans Condensed</vt:lpstr>
      <vt:lpstr>Tahoma</vt:lpstr>
      <vt:lpstr>Times New Roman</vt:lpstr>
      <vt:lpstr>Wingdings</vt:lpstr>
      <vt:lpstr>Office Theme</vt:lpstr>
      <vt:lpstr>Equation</vt:lpstr>
      <vt:lpstr>BITS Pilani</vt:lpstr>
      <vt:lpstr>PowerPoint Presentation</vt:lpstr>
      <vt:lpstr>Multiple Access Mechanisms</vt:lpstr>
      <vt:lpstr>Random Access Protocols</vt:lpstr>
      <vt:lpstr>Random Access Protocols</vt:lpstr>
      <vt:lpstr>key ideas of random access</vt:lpstr>
      <vt:lpstr>key ideas of random access</vt:lpstr>
      <vt:lpstr>ALOHA Network</vt:lpstr>
      <vt:lpstr>Frames in Pure ALOHA</vt:lpstr>
      <vt:lpstr>ALOHA Protocol</vt:lpstr>
      <vt:lpstr>ALOHA: Vulnerable Time</vt:lpstr>
      <vt:lpstr>ALOHA: Throughput</vt:lpstr>
      <vt:lpstr>Slotted ALOHA</vt:lpstr>
      <vt:lpstr>Slotted ALOHA</vt:lpstr>
      <vt:lpstr>Slotted ALOHA: Vulnerable Time</vt:lpstr>
      <vt:lpstr>Slotted ALOHA: Throughput</vt:lpstr>
      <vt:lpstr>Pure vs. Slotted ALOHA</vt:lpstr>
      <vt:lpstr>Carrier Sense Multiple Access (CSMA)</vt:lpstr>
      <vt:lpstr>Carrier Sense Multiple Access (CSMA)</vt:lpstr>
      <vt:lpstr>Assumptions with CSMA Networks</vt:lpstr>
      <vt:lpstr>Collision in CSMA</vt:lpstr>
      <vt:lpstr>CSMA: Vulnerable Time</vt:lpstr>
      <vt:lpstr>Persistence Methods</vt:lpstr>
      <vt:lpstr>1-Persistence Methods</vt:lpstr>
      <vt:lpstr>Non-Persistence Methods</vt:lpstr>
      <vt:lpstr>P-Persistence Methods</vt:lpstr>
      <vt:lpstr>P-Persistence Methods</vt:lpstr>
      <vt:lpstr>Persistence Methods</vt:lpstr>
      <vt:lpstr>CSMA/CD Protocol</vt:lpstr>
      <vt:lpstr>CSMA/CD Protocol</vt:lpstr>
      <vt:lpstr>PowerPoint Presentation</vt:lpstr>
      <vt:lpstr>CSMA/CD</vt:lpstr>
      <vt:lpstr>CSMA/CD Network Size Restriction</vt:lpstr>
      <vt:lpstr>CSMA/CD Network Size Restriction</vt:lpstr>
      <vt:lpstr>CSMA/CD: Flow Diagram</vt:lpstr>
      <vt:lpstr>PowerPoint Presentation</vt:lpstr>
      <vt:lpstr>Energy Levels</vt:lpstr>
      <vt:lpstr>CSMA/CA</vt:lpstr>
      <vt:lpstr>Distributed Coordination Function</vt:lpstr>
      <vt:lpstr>DCF Basic mode</vt:lpstr>
      <vt:lpstr>CSMA/CA:  Flow Diagram</vt:lpstr>
      <vt:lpstr>CSMA/CA</vt:lpstr>
      <vt:lpstr>Collision Avoidance Mechanisms</vt:lpstr>
      <vt:lpstr>Hidden Terminal Problem</vt:lpstr>
      <vt:lpstr>Exposed Terminal Problem</vt:lpstr>
      <vt:lpstr>Solution Concept</vt:lpstr>
      <vt:lpstr>Multiple Access with Collision Avoidance (MACA) Protocol</vt:lpstr>
      <vt:lpstr>DCF + RTS/CTS</vt:lpstr>
      <vt:lpstr>CSMA/CA and NAV</vt:lpstr>
      <vt:lpstr>MACA Solution for Hidden Terminal Problem</vt:lpstr>
      <vt:lpstr>MACA Solution for Exposed Terminal Problem</vt:lpstr>
      <vt:lpstr>PowerPoint Presentation</vt:lpstr>
      <vt:lpstr>Polling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Access Techniques for Wireless Communication</dc:title>
  <dc:creator>DrRaja</dc:creator>
  <cp:lastModifiedBy>Pranav Mothabhau Pawar</cp:lastModifiedBy>
  <cp:revision>238</cp:revision>
  <dcterms:created xsi:type="dcterms:W3CDTF">2006-08-16T00:00:00Z</dcterms:created>
  <dcterms:modified xsi:type="dcterms:W3CDTF">2021-03-16T06:54:53Z</dcterms:modified>
</cp:coreProperties>
</file>