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86" r:id="rId3"/>
    <p:sldId id="375" r:id="rId4"/>
    <p:sldId id="264" r:id="rId5"/>
    <p:sldId id="328" r:id="rId6"/>
    <p:sldId id="290" r:id="rId7"/>
    <p:sldId id="377" r:id="rId8"/>
    <p:sldId id="378" r:id="rId9"/>
    <p:sldId id="379" r:id="rId10"/>
    <p:sldId id="380" r:id="rId11"/>
    <p:sldId id="381" r:id="rId12"/>
    <p:sldId id="335" r:id="rId13"/>
    <p:sldId id="382" r:id="rId14"/>
    <p:sldId id="384" r:id="rId15"/>
    <p:sldId id="383" r:id="rId16"/>
    <p:sldId id="2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84162" autoAdjust="0"/>
  </p:normalViewPr>
  <p:slideViewPr>
    <p:cSldViewPr>
      <p:cViewPr varScale="1">
        <p:scale>
          <a:sx n="57" d="100"/>
          <a:sy n="57" d="100"/>
        </p:scale>
        <p:origin x="10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02T10:25:15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3349 0,'-49'0'156,"-150"0"-156,1 0 16,49 0-16,-50 0 15,26 0-15,-26 0 16,-148-100 15,223 100-15,-620 75-1,670-50 1,-26 24 0,1 1-1,25-25 1,-50 49 0,74-49-1,-49 49 1,24 26-1,-24-26 1,-25 124 0,75-49-1,-1-99 1,50 49 0,0 0 15,0-24-16,25 24 1,0 0 0,24 75-1,26-75 1,98 75 0,125 49-1,223 74 1,-248-222-1,74-1 1,-25-49 0,75 0-1,-174-25 1,1 0 0,-1 0 15,199-75-16,-125-24 1,-73 25 0,24-100-1,198-49 1,-272 149 0,-50 24-1,-50 0 1,-24 1-1,-1 49 1,-49-25 0,25-74-1,-50-521 1,-148 74 0,-50 99 15,74 150-16,25 148 1,49 75 0,26 24-1,24 0 1,-149-49 0,-49 25-1,-25 49 1,74 25-1,-74 25 1,149 49 0,0-49-1,24 0 1,26 24 0,24-49 15,-25 25-16,26 0 1,24 0 0</inkml:trace>
  <inkml:trace contextRef="#ctx0" brushRef="#br0" timeOffset="4446.568">22399 4018 0,'-25'0'125,"-223"25"-125,-74 25 15,49-1-15,25 1 16,-199 74 0,174 0-1,1 50 1,98-50-1,124-50-15,-98 75 16,48-99 0,1 74-1,0 74 1,0 25 0,49 25 15,25 25-16,25 25 1,0 248 0,0-150-1,25-98 1,25 149 0,-26 49-1,51 49 1,-75-247-1,49 49 1,-24 125 0,-25-175-1,0-24 1,25 25 0,-25 123 15,0-247-16,0-75 1,0-49 0,0-1-1,0-24 1,0 0 15,0 25 204,-50 173-220,-24 25-15,0 99 16,49-49-16,0 24 15,25-49-15,0 149 16,0-50 0,0-50-1,0-247 1,25 148 0,-25-99-1,0-25 16,0-24-15,0-1 0,25-49-1,-25 0 1,24 0 0,-24-1-1,25-24 1,0 50 31,25-50-32,98 74 1,101-24 0,23 49-1,-98-49 1,99 49-16,-75 0 31,-24 25-15,-124-99-1,24 25 1,-49-26 15,0-24-15,-25 25-1,0 0 32,24-25-47,-24 25 16,0 0 31,25-25-16,25 0 0,-25 0-15,123 25 0,-48-1-16,123 1 15,-74-25 1,74 25-1,50-25 1,198 0 0,-198 0-1,-124 0 1,-25-25 15,0 0-15,-50 25-1,-49 0 1,25 0 0,-26 0-1,1 0 1,0-24 15,25-1-31,-1-25 16,150-124-1,-100 100 1,-49 24 0,-1-24-1,26-100 1,98-421 0,-123 99 15,-25-50-16,-25 125 1,49-1 0,-24 323-1,-25-1 1,0-197 0,0-249-1,-74 199 1,49 74-1,25 99 1,0 26 0,-25-125-1,25-397 1,0-49 0,0-75 15,0 595-16,0 51 1,0 123 0,0-25-1,0 25 1,0 1 0,0-1-1,0-50 1,0-123-1,-25-273 1,-24 347 0,49 49-1,0 26 1,0-1 0,0 0 15,-50-148-16,0-249 17,1 175-32,24-100 15,25 248 1,0 74 0,0 0-1,0 1 1,0 24-1,0 0 1,-25-25 0,0-173-1,-24 99 1,24 99 0,0-24 249,-24 24-265,-26-74 16,-24 24-16,24-24 15,-24 25 1,-74-100-16,-1 50 31,75 50-31,-25-1 16,-25-24 0,0 49-1,-25-24 1,75 49-1,0 25 1,74 0 0,0 0-1,-49 0 1,49 0 0,0 0-1,-24 0 16,24 25-15,0-25 0,-24 25-1,24 0 1,0-25 15,0 24-15,0-24-1,25 25 1,-24-25 31,24 25-31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02T10:15:29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6524 0,'50'-75'172,"173"-74"-172,149-99 15,-49 75-15,247-100 16,-74 99-16,199-24 15,-25 74 1,-174 25 0,99 74-1,-297 25 1,-50 0 15,-25 49-15,273 51-1,-273-51 1,-49-49 218,49 25-218,75 0-16,-50 49 16,0-24-16,-25-1 15,298 100 1,-372-99 0,-50-25-16,149 24 15,-49 50 1,-1-49-1,-124 0 1,1-50 0,-50 25-1,49 24 1,0 1 0,1-25 15,24-1-16,0 51 1,-24-50 0,-26-1-1,1-24 1,-25 25 0,0-25-1,-1 25 1,1-25-1,-25 50 1,25-50 0,25 24-1,-26 26 1,26-50 15,-25 25-15,24 49-1,-24-74 1,-25 25 0,25-25-1</inkml:trace>
  <inkml:trace contextRef="#ctx0" brushRef="#br0" timeOffset="1365.941">11584 3597 0,'0'49'156,"25"125"-156,0-25 16,24 24-16,-24 1 15,-25-124 1,0 49-1,0-50-15,0-24 16,25 0 0,-25 25-1,25-1 1,-25-24 15,0 0 0,25-25-15,-25 25 0</inkml:trace>
  <inkml:trace contextRef="#ctx0" brushRef="#br0" timeOffset="2948.73">11138 3770 0,'49'0'235,"26"-24"-235,24-1 15,-49 25-15,24-25 0,25-25 32,-24 25-17,-26 25 1,-24-24-1,0 24-15,0 0 16,-1 0 0,1 0-1,0 0 1,-25-25 0,50 25-1,-50-25 1,24 25-1,1-25 1,0 0 15,0 1-15,0 24 15</inkml:trace>
  <inkml:trace contextRef="#ctx0" brushRef="#br0" timeOffset="4465.75">12874 3522 0,'0'25'172,"0"0"-172,-25-25 15,25 25-15,-25-25 16,1 24-1,-26 26 1,25-25-16,0 0 16,1 0-1,-26-1 17,0 51-17,26-50 1,-1-1-1,-25 1 1,0 50 0,26-51-1,-1 26 1,25 0 0,0 24-1,0-49 1,0 0-1,0 24 1,0-24 0,0 0 31,25 0-32,24-25-15,-24 24 16,25-24-1,-25 0 1,49 25 0,-24-25 15,-26 0-15,26 0-1,-25 0 1,24 0-1,-24 0 1,25 0 0,-1 0-1,-24 0 1,25 0 0,-25-25 15,-1 25-16,1 0 1,0 0-16</inkml:trace>
  <inkml:trace contextRef="#ctx0" brushRef="#br0" timeOffset="6200.012">13593 3423 0,'0'25'172,"50"24"-157,-25 51-15,24-51 16,-24 1 0,25 74-1,-50-99 1,0 0-16,0-1 15,25 26 1,-25-25 0,0 0-1,0 24 1,0 1 0,0-25-1,0-1 1,0 1-1,-25-25 1,-25 0 0,-24-74-1,-1-25 1,26-25 15,24 74-15,25 25-1,0-24 1,0-1 0,0 25 15,0 0-15,-25 0-1,25 1 32,0 73 16,0-24-48,0 50-15,0-51 0,0 26 16,0 0-1,0 24 1,0-49-16,0 24 16,50 26-1,-25-50 1,-25 24 0,49 26-1,-24-26 1,25 50-1,-1 1 1,-24-26 0,-25-24-1,50 24 17,-50-24-17,0-26 1,0 1-1,24 0 1</inkml:trace>
  <inkml:trace contextRef="#ctx0" brushRef="#br0" timeOffset="9165.557">8236 12576 0,'124'25'172,"74"24"-157,25 1-15,0 0 16,25 49-16,-49-25 16,247 125-1,-49-100 1,-273-49-16,174 49 16,-25-50-1,-25-49 1,74 50-1,-98-25 1,-51-25 0,1 0-1,-1 0 1,-98 0 15,24 0-15,100-75 265,123-98-281,25 24 16,25 50-16,-49-1 15,148 26 1,-99 24 0,-173 1-1,-26 49 1,-98 0-1,-26 0-15,26 0 16,-26 0 0,-24 0-1,49 0 1,-24 0 15,-25 0-15,99-75-1,50 51 1,148-100 0,-173 124-1,-75-25 1,-24 25 0,24 0-1,1 0 1,-26-25-1,51 25 1,73-25 0,-74-24-1,-24 49 1,-50 0 15,-1 0-15,1 0-1,25 0 1,-1-25 0,1 25-1,0 0 1,-26 0 0,1 0-1,0 0 1,25 0 15,-26 0-15,-24-25 15,25 25-31,-25-25 31,25 25-15,0-25 15,0 1-15,0-1-16,-1 0 15,1 0 1,0 0 0,49 0-1,-74 1 1,25-1-1,25 0 1,-25 25 0,-1 0-1,1 0 17</inkml:trace>
  <inkml:trace contextRef="#ctx0" brushRef="#br0" timeOffset="11345.636">12155 14312 0,'0'25'187,"0"25"-187,0 24 16,24 1-16,-24-51 15,25 76 1,-25-76 0,25 26-1,-25-25-15,0 24 16,25-24 0,0 0-1,-1 25 1,1-26-1,0 26 1,-25-25 0,50 74-1,-26-74 1,1 24 15,-25-24-15,50 25-1,-25-50 17,0 0 15,-1-25-32,1 25-15,25-50 16,-1 26-1,26-1 1,-50-25 0,-1 25-1,1 1-15,25-1 32,-1-25-17,75-74 1,-99 25-1,25 25 1,-50-26 0,0 76-1,0-26 1,0-24 0,0 49-1,0 0 1,-25-25-1,-25 25 1,26 25 0,-1-24-1,0-26 17,-25 50-17,26-50 1,-26 26-1,25-1 1,0 0 15,25 0-15,-49 25 0,49-25 15,-25 25-31</inkml:trace>
  <inkml:trace contextRef="#ctx0" brushRef="#br0" timeOffset="13049.706">13569 13891 0,'0'-25'172,"24"0"-172,1 25 15,-25-25-15,50 25 16,-1-25-1,-24 1-15,50-26 16,49 25 0,24 25-1,-48 0 1,73 0 0,-74 0-1,1 0 1,24 50-1,-75-25 1,26-1 0,-50 1-1,24 50 17,1-26-17,-25 50 1,-25-24-1,0-1 1,0-49 0,0 25-1,0-26 1,0 26 0,0-25-1,0 25 1,-75 49-1,-148 0 1,-25-25 0,25-24-1,74 0 1,0-1 15,99-24-31,-74 25 16,75-50-1,24 0 1,0 0 0,-49 0-1,49 0 1,0 0 0,0 0-1</inkml:trace>
  <inkml:trace contextRef="#ctx0" brushRef="#br0" timeOffset="14514.733">13841 13841 0,'0'25'156,"25"49"-156,25 50 16,-1-49-16,26 49 15,-26 0 1,1 0 0,-50-75-1,25 1 1,-25-25-1,0 0 1,49 24 0,-49-24-1,0 0 1,25 0 15,-25-1 0,25-24 1,-25 25-32</inkml:trace>
  <inkml:trace contextRef="#ctx0" brushRef="#br0" timeOffset="16699.95">15454 13469 0,'0'-25'141,"24"0"-141,1 1 16,-25-1-1,25 25-15,49-50 16,1 25 0,-50 1-16,99 24 31,-75 0-16,26 0 1,-26 0 0,-24 0-1,0 0 1,25 0 0,-26 0-1,1 0 1,25 0-1,-50 49 1,25-24 0,24 25-1,-49-1 1,25 26 15,-25 24-15,0-74-1,0 24 1,-50 50 0,-74-49-1,0-25 1,50-25 0,0 0-1,-1 0 1,26 0-1,-1 0 1,25-50 0,-74-24-1,49 24 1,25 25 15,1 1-15,-26-51-1,50 50 1,-25-24 0,25 24-1,0 0 1,-25 0 0,50 25 77,-25 25-93,25 25 16,0-25-16,-25 24 16,25 26-16,24 49 31,-24-25-31,49 0 31,-24-25-31,49 75 16,75 75-1,74 148 1,-124-248 0,-74 24-1,-1-98 1,-49 0-1,25-26 1,0 1 0,-25 25-1,0-25 17,25-25-17,-25 24 16</inkml:trace>
  <inkml:trace contextRef="#ctx0" brushRef="#br0" timeOffset="25011.68">4093 7417 0,'25'0'468,"0"0"-436,0 0 14,-1 0-30,26 0 15,-25 0-15,0 0 0,-1-25-16,1 25 31,25 0-16,-25 0 1,-1 0 0,1 0-1,50 0 1,-51 0 0,1 0-1,0 0 1,49 0-1,-49 0 1,0 0 0,0 0 15,0 0-15,-1 0-1,1 0 1,0 0-1,0 0 1,0 0 0,-1 0-1,1 0 1,0 0 0,0 0-1,0 0 1,24 0-1,-24 0 1,0 0 0,0 0-1,0 0 32,-1 0-16,1 0 16</inkml:trace>
  <inkml:trace contextRef="#ctx0" brushRef="#br0" timeOffset="31296.262">7367 4539 0,'-74'-25'156,"-100"-24"-141,75 24-15,0 25 0,24 0 16,-73 0 0,-1 0-1,99 0 1,25 25 0,-24 74 15,24 0-16,0-49-15,25 24 16,0 1 0,0-26-1,0-24 1,25 50 0,-25-51-1,25 1 1,24 50-1,-24-51 17,0-24-17,0 0 1,24 0 0,1 0-1,49 0 16,-24 0-15,24 0 0,-50 0-16,1 0 15,24 0 1,-49 0 0,25 0-1,-25 25 1,0 0-1,-1 0 1,26 99 0,24-25-1,-49 0 1,0 0 0,25 1 15,-50-26-16,24-49 1,1 25 0,0-26-1,-25 100 1,0-99 0,0 25-1,-74-1 1,-174-24-1,24-50 1,51-24 0,49-1-1,-50 25 17,124 25-32,26 0 31,-26 0-16,25 0 1,0 0 0,1-24 15</inkml:trace>
  <inkml:trace contextRef="#ctx0" brushRef="#br0" timeOffset="33212.731">19274 4514 0,'74'-49'188,"75"-26"-188,0-24 16,-1 50-16,-48-1 15,24 25 1,49 0-1,-98 25-15,49 0 16,25 0 0,-75 25-1,75 25 1,-75-1 0,-49-24-1,25 0 1,-25 25-1,-1-26 1,-24 1 0,0 50-1,0-1 1,25 25 15,-25 0-31,0-49 31,-74 49-15,-150 25 0,-73-24-1,24-26 1,75 0 0,73-49-1,51 0 1,24-25-1,1 0 1,24 0 0,-25 0-1,26 0 1,-1 0 15,-25 0-15,25 0-1</inkml:trace>
  <inkml:trace contextRef="#ctx0" brushRef="#br0" timeOffset="34768.21">19670 4415 0,'0'25'141,"25"49"-141,0 1 16,0-1-16,-25-24 15,25 24-15,24 1 16,-49-50-1,50 49 1,-50-49 0,0 0-1,25 24 1,0 1 0,-25-25-1,24-1 1,1-24-1,-25 25 1,25 0 0,-25 0-1,25-25 1,0 25 15,-25-1 79</inkml:trace>
  <inkml:trace contextRef="#ctx0" brushRef="#br0" timeOffset="37150.625">6375 13543 0,'-25'0'250,"25"-24"-250,-49-26 0,24-24 16,-25 49-16,-24-50 16,-149-98-1,49 123 1,50-24 0,0 74-1,-25 0 1,100 24-1,-51 51 1,1 24 0,-25 25-1,25 75 1,74-150 0,25 75-1,-50 0 1,50 199-1,0-150 1,0-49 0,0-24-1,0-76 1,0 1 0,25-25 15,0 0-16,99 0 1,25 0 0,74 25-1,-99 0-15,99 24 16,-24 1 0,-150-25-1,51 24 1,-51-49-1,-24 25 1,0 25 0,0-50-16,0 25 15,-25 24 1,0 26 0,-125-1 15,-123 50-16,-24-25 1,-51 50 0,-49-25-1,174-25 1,49-74 0,0 25-1,75-50 1,24 0-1,25 0 1,-24 0 0,24 0-1,0 0 17</inkml:trace>
  <inkml:trace contextRef="#ctx0" brushRef="#br0" timeOffset="39063.292">18976 13767 0,'25'-25'203,"24"-25"-203,26 25 16,-26-24-16,26 24 15,24-25 1,0 26-1,-49 24-15,49 0 16,0 0 0,0 0-1,1 24 17,-75-24-32,-1 50 31,26-25-16,0 49 1,-1 1 0,-24-26-1,74 100 1,-74-99 0,0 24-1,24-49 1,-24 74-1,-25-49 1,0 24 0,0 25-1,-74-24 1,-149 74 15,-75-75-31,-99 25 31,273-49-15,0-25 0,25-25-1,74 0 1,-25 0 0,26 0-1,-1 0 1</inkml:trace>
  <inkml:trace contextRef="#ctx0" brushRef="#br0" timeOffset="40661.798">19224 13643 0,'0'24'141,"0"1"-126,0 25-15,25-25 16,-25 24-16,25-24 16,-25 25-16,0 49 15,24-25 1,1 50 0,-25-74 15,0 24-16,50-49 1,-50 0 0,0 25-1,25-26 1,-25 26 0,0-25-1,24 0 16,-24-1 1,0 1-17,25-25 1,-25 25 0,25-25 15,-25 25 0,0 0 16,25-1 31,0-24-15</inkml:trace>
  <inkml:trace contextRef="#ctx0" brushRef="#br0" timeOffset="49715.174">21407 7193 0,'25'0'391,"-1"0"-375,26 0-1,0 0 1,-26 0 0,51 0-1,-1 0 1,1 25-1,-51-25-15,51 0 16,-1 0 0,1 25-1,-1-25 1,25 25 0,-24-25-1,-1 0 16,1 25-15,24-25 0,-50 24-1,1-24 1,-25 0 0,49 0-1,-49 0 1,25 0-1,-1 0 1,1 0 0,-1 0-1,-24 0 1,25 0 0,-25 0 15,0 0 0,-1 0-15,1 0-1,0 0 17,0 0 30,0 0 16,-1 0-47,1 0 48,0 0-64,0 0 16,0 0-15,-1 0 31,1 0 31,25 0-31,-25 0 0,-1 0 0,1 0-16,-25-24-15,0-1 687,0 0-563</inkml:trace>
  <inkml:trace contextRef="#ctx0" brushRef="#br0" timeOffset="69295.194">4366 12502 0,'50'0'516,"-26"0"-501,26 0 1,0 0-16,-26 0 16,1 0-16,25 0 15,24 0 1,-24 0 15,-25 0-15,49 0-1,-49-25 1,24 25 0,26 0-1,-50 0 1,0 0-1,24 0 1,-24 0 0,0 0-1,0 0 1,-1 0 15,1 0 32,25 0-1,-25 0-31,-1 0-15,1-25 0,0 25-1,0 0 1,0 0 0,-1 0-16,1 0 15,0 0 32,0 0 0,0 0-16</inkml:trace>
  <inkml:trace contextRef="#ctx0" brushRef="#br0" timeOffset="94467.621">21556 12650 0,'24'0'203,"1"0"-203,-25 25 15,75 0 1,-51-25 0,51 0-1,-50 0-15,24 0 16,1 0-1,-25 0 17,-1 0-17,26 0 1,-25 0 0,0 0-1,49 0 1,-24 0-1,-25 0 1,24 0 0,1 0-1,24 0 1,1 0 0,-51 0-1,1 0 1,0 25-1,0-25 17,0 0-1,-1 0-31,1 0 47,0 0-16,0 0 47</inkml:trace>
  <inkml:trace contextRef="#ctx0" brushRef="#br0" timeOffset="142569.911">819 7491 0,'25'-25'343,"49"25"-327,1 0-16,-1 0 16,-49 0-16,49 0 15,-24 0 1,24 0 0,1 0-1,-51 0 1,26 0-1,0 0 1,-26 0-16,1 0 16,25 0 15,-25 0-15,24 0-1,-24 0 1,0 0-1,24 0 1,1 0 0,-25 0-1,0 0 1,0 0 0,24 0-1,-24 0 1,0 0-1,49 0 1,-49 25 0,25-25 15,-26 0-15,1 0-1,25 0 1,-25 0 15,-1 25-15,1-25-1,0 0-15,0 0 16,0 0 0,-1 0-1,1 0 1,0 0-1,0 0 17,0 0-32,-1 0 31,1 0 0,-25-25-15,25-25-1,-25 26-15,0-26 16,0 0 0,0 1-1,0 24 1,0-25 0,0-24-1,0 24 1,-25-198-1,0 174 1,1-50 0,-1 49 15,-25-49-15,50 50-1,-25 0 1,1 24-1,24 25 1,0-24 0,0 24-1,0 0 17,0 0-17,-25 25 63,0 0-31,-25 0-16,26 0-15,-1 0 0,-74 25-1,-25 0 1,-50 49 0,75-74-1,-1 0 1,26 0-1,49 0-15,-24 25 16,-26-25 0,50 0 15,-24 0-15,-26 50-1,51-50 1,-26 24-1,0-24 1,26 0 0,-1 0-1,-25 50 1,1-50 0,24 0-1,0 25 1,25 0 15,0-1 16,0 1-31,0 0-1,0 25 1,0-26-1,0 1 1,0 0 0,0 0-16,0 0 15,0-1 1,0 26 0,0 0-1,0-26 1,25 26 15,-25-25-31,25 25 16,-25-26 15,0 26-15,24-25-1,-24 24 1,0-24-1,0 25 1,0-25 0,0-1 15,0 1-15,0 0-1,0 0 16,0 0 1,0-1 15,0 1-16</inkml:trace>
  <inkml:trace contextRef="#ctx0" brushRef="#br0" timeOffset="167505.778">2605 12601 0,'0'-50'203,"0"1"-203,0-26 0,0 26 16,0-1-1,0-49-15,-25-174 16,25 0 0,-25 50-1,25 49 1,-25 100-1,25 24 17,0 25-32,0 0 31,-24 1-15,24-26-1,0 25 16,0 0 16,0 1-15,-25 24-32,0 0 46,0 0-30,0 0-16,-24 0 16,-50 0-1,-1 0 1,-48 0 0,24 0-1,49 0 1,-74 0-1,-24 24 1,24 1 0,0 0-1,75-25 1,49 50 0,-50-50-1,26 24 1,24 1-1,-25-25 1,1 25 0,24-25 15,0 25-15,0-25 15,25 25-16,-25 0 1,25-1 0,0 1-1,0 25 1,0-25 0,0-1-1,0 51 1,0 49-1,0-75 1,25 51 0,-25-51-1,0 1 1,0-1 0,0 1-1,0 0 1,25 74-1,-25 0 1,0-75 0,0 26-1,0-26 1,0 51 0,0-51-1,25 1 1,-25-1-1,0-24 1,0 0 0,0 0 15,0 0-15,0 24 46,25-49-15,0 0 0,-1 0-16,1 0-31,25 0 16,-25 0-1,-1 0-15,76 0 16,-51 0 15,1 0-31,-1 0 16,-24 25-1,25-25 1,49 0 0,-49 0-1,24 0 1,-49 0 0,0 0-1,49 0 1,-49 0-1,49 0 1,50-50 0,-74 50-1,49 0 17,-74 0-17,25 0 1,-26 0-1,26 0 17,-25 0-17,0 0 1,24 0 0,-24 0-1,0 0 32,0 0 0,-1 0-16,1 0 47,0 0-46,0 0-1,0 0-16,-1 0 17,1 0-17,0 0 1,0 0 46,0 0 17,-1 0-17,-24-24 1,0-1-48,50 0-15,-50 0 16,0-24-16,0 24 15,0-74 1,0 49-16,-25-24 16,25 49-1,0-25 1,-25 25 0,25 1-1,-24 24 1,24-25-1,0-25 1,-25 50 15</inkml:trace>
  <inkml:trace contextRef="#ctx0" brushRef="#br0" timeOffset="141251.965">11708 9971 0,'75'0'250,"-1"0"-250,0 0 16,1 0-16,-1 0 15,1 0-15,73 0 16,-24 0 0,-24 0-1,49 0 1,24 0-1,-49 0 1,0 0 15,50 0-15,-100 0 0,25 0-1,-24 0 1,24 0-1,-24 0 1,-1 0 0,0 0-1,1 0 1,24 0 0,-49 0-1,-26 0 1,51 0-1,-1 0 1,1 0 0,-51 0 15,1 0-15,25 0-1,-1 0 1,-24 0-1,0 0 1,0 0 0,0-24 15,24-1-15,-49 0-16,25 0 15,0-24 1,-25 24-1,0-25 1,0 25 0,0-24 15,0-1-15,0 25 15,0 1-16,0-1 1,0 0 0,0 0 15,-25 0 0,25 1-31,-25 24 16,1-25-1,-1-25 1,0 25 15,0 1 1,0-26-17,-99-173 1,-49-75-1,-100-74 1,198 223 0,51 100-1,-26-26 1,25 75 0,25-25-1,-25 1 1,1 24-1,-1-25-15,-50 0 16,-74-25 0,1 25 15,-51 1-15,100 24-1,49 0 1,-49 0-1,25 0 1,24 0 0,-24 0-1,-1 49 1,-98 26 0,24-50-1,25 49 1,25 0-1,-1-24 1,76 24 0,-1-49 15,-25 50-15,1-26-1,24 1 1,25-25-1,0 24 1,0-24 0,0 25-1,0-26 1,0 1 0,0 25-1,0-25 1,0 49-1,0 25 1,0-24 0,0 24 15,0 50-15,0-75-1,0 25 1,0-49-1,0 74 1,-25-50 0,25-24-1,-25 24 1,25-49 0,0 25-1,0-25 1,0-1-1,0 26 1,0-25 0,0 0 15,0 0 0,0-1-15,0 1 31,25-25 234,0 0-265,-25-25-16,0 1 31,25 24-16,-25-25 48,24 25-47,-24-25 15,0 0 16,0 0 15</inkml:trace>
  <inkml:trace contextRef="#ctx0" brushRef="#br0" timeOffset="176072.564">5358 6796 0,'0'-24'281,"0"-1"-265,0 0 15,-25 25-15,25-25-1,-24 25 1,24-25 0,-25 1-1,0-26 1,-99 0 0,99 1-16,-74-1 15,49 25 1,1-24-1,-1 49 1,0-50 0,26 50-1,-1-25 1,-50 25 15,51 0-15,-1 0-1,0 0 1,-74 0 0,49 0-1,-49 50 1,25 0 0,-26-1-1,76-24 1,-1 25-1,-25-26 1,1 1 0,24 25-1,0-25 17,-25 24-17,25-24 1,1 0-1,24 24 1,-25 1 0,25 0-1,0-1 1,0-24 0,0 0-1,0 25 1,0-1-1,0-24 1,0 0 0,0 0-1,25 49 17,-1-24-17,-24-26 1,50 51-1,-25-26 1,-25-24 0,0 25-1,25-25 1,-25-1 0,0 26-1,25-50 16,-1 25-15,1 0 15,0-25-15,0 0 0,0 0 15,-1 0-16,1 0 17,0 0-17,0 0 1,0 0 0,-1 0 15,1 0-31,0 0 31,0 0-31,0 0 31,-1 0-31,-24-25 16,50-25 15,0 50-15,24 0-1,-49-25 1,24 25 0,-24 0-1,0 0 1,49-49 0,-24 24-1,0 0 1,-26 25-1,1-25-15,0 25 16,25 0 0,-25-24 15,-1 24-15,26 0-1,-25-25 1,-25 0-1,49 0 1,-24 25 15,-25-25-15,25 25 0,-25-24-1,25-1 1,0 25-1,-25-25 1,24 25 15,-24-50-31,0 26 47,0-1-31,0 0 15,0 0-15,0 0 15,0 1 0,0-1 0,0 0 1,0 0 30,0 0 16,0 1-46,0-1 14,0 0 17,-24 25-16,24-25-16,-25 25 16,25-25-47,0 0 47,-25 25-16,0 0 32,0 0-48</inkml:trace>
  <inkml:trace contextRef="#ctx0" brushRef="#br0" timeOffset="189222.896">8732 6598 0,'0'25'203,"24"-25"-203,-24 25 16,50 24-16,-25 1 15,24-1-15,1 1 16,-25 49 0,74 1-1,-74-1 16,24-50-15,-24-24 0,0 0-1,49 74 1,1-49 0,24-1-1,-49 1 1,-1 0-16,26-26 15,24 26 1,25 0 0,25-1-1,-50 1 17,25-50-17,25 25 1,49 24-1,-123-49 1,24 25 0,75 0-1,-125-25 1,75 0 0,-74 0-1,49 0 1,-74 0-1,0 0 1,49 0 0,1 0-1,49 0 220,0 0-220,74 0-15,0 0 16,-49 0-16,149 0 16,-50 25 15,-74-25-16,-100 0-15,50 24 16,-25-24 0,25 25-1,100 0 1,-76-25 0,-48 0-1,24 0 1,-50 0-1,0 0 1,1 0 0,-50 0-1,99 0 17,-75 0-17,1 0 1,49 0-1,-49 0 1,-1 0 0,1 0-1,0 0 1,74 0 0,-25 0-1,0 0 1,0 0-1,0 0 1,25-25 0,-49 25 15,74-49-31,49-1 31,-99 0-15,1 26-1,-51-1 1,50-25 0,1 1-1,-1-51 1,0 51 0,-25-1-1,-49 25 1,25 25-1,-50-24 1,25-1 0,-1 0 15,-24 0 0,0 0-15,25 25-1,-25-24 1,25 24 0,-25-25 15,25 25 16,-25-25-32,25 25-15,0 0 32,-25-25-17,24 25 1,1-25 15,0 25-15,25-49-1,-26 49 1,1-25 0,0 25-1,49-50 1,-74 1 0,25 49-1,0-25 1,25-25-1,-26 50 1,26-49 0,-50 24-1,25 0 1,0 25 0,-25-25 15,49 25-16,-49-25 1,0 1 15,25 24-15,-25-25 15,25 25 32,0 0-1,-25-25-31,0 0 48,0 0-33,24 25 1,-24-24-31,25 24-16,0-50 31,0 50-31,-25-25 31,25 25-15,-1-25 0,-24 1-1,-24 24 79,-1 0-78,-25 0-1,25 0 1,1 0 0,-1 0-16,0 24 15,-25-24 1,1 25-1,24 25 1,-49-50 0,49 25-1,-25-25 1,25 0 15,-49 24 0,124-24 79,-26-24-110,26-1 15,-25 0-15,0 25 16,24-25 0,1 25-1,-25 0 1,-1 0 0,26 0-1,-25 0 1,0-25-1,-1 25 1,26-24 0,0 24-1,-1 0 1,-24 0 15,0 0-15,0 0-1,-25 24 110,0 1-109,0 0 0,0 0-16,0 0 31,0-1-15,0 1-1,0 0 1,0 0-1,0 0 32,-25-1-31,0 1 15,25 0 16,0 0-16,-25-25-31,25 25 16,0 0 31,0-1 31</inkml:trace>
  <inkml:trace contextRef="#ctx0" brushRef="#br0" timeOffset="197938.782">21109 6028 0,'0'24'187,"0"1"-187,0 25 16,0-1-16,0 26 16,0-50-1,0 74 1,0 0-1,-25 0 1,25-74-16,0 49 16,-24 1-1,24-1 1,-25 50 0,25 0-1,0-74 1,0 24-1,0 1 1,0-1 0,0-49-1,0 25 1,0-26 15,0 26-15,25-50 140,-25-25-156,24 25 16,26-49-16,24-1 15,50 0-15,75 1 16,24 24 0,-124 25-1,0 0 1,-49 25-1,99 0 1,0-25 0,0 74-1,24-49 1,-74-25 0,-24 25-1,24-1 1,-25-24-1,-24 25 1,-25-25 0,49 0-1,-24 25 1,24-25 15,1 50-15,-1-50-1,50 0 1,-74 0 0,24 0-1,-49 0 1,0 0 0,24 0 15,-24 0-16,0 0 1,0 0 0,0 0 15,-25-25 16,0 0-32,0 0 17,0 0-17,0 1 1,0-1 0,0 0-1,0 0 1,0 0-1,0 1 1,0-1 0,0-25 15,0 25-15,0 1 15,0-1-16,0 0 17,0 0-1,0-74-15,0-50-1,0 50 1,0 0-1,0 74 1,0-25 0,0 25-1,0 1 17,-25-1 30,25 0-15,-25 25-16,0 0-15,0 0-16,1-25 15,-1 25 1,0 0 0,0 0-1,-24-49 1,24 49 0,0 0-1,0 0 16,0 0-31,1-25 16,-26 25 0,25 0-1,-24 0 1,-26-25 0,1 25-1,-1-25 1,-74 25-1,75 0 1,24-25 0,-49 25-1,50 0 1,-1 0 0,0 0 15,1 0-16,-75 0 1,74-24 0,-24 24-1,24 0 1,-24-25 0,-25 25-1,-1 0 1,75 0-1,-24 0 1,-1 0 0,1 0-1,24 0 1,-50 0 15,51 0-15,-1 0-1,0 0 1,0 0 0,-24 0 15,24 0-15,0 0-1,0 0 1,0 0-1,1 0 1,-1 0 15,0 0-15,0 0 15,0 0-15,1 0-1,-1 0 17,0 0 46,0 0-31,0 0 78,1 0-47,-1 0-31,0 0-16</inkml:trace>
  <inkml:trace contextRef="#ctx0" brushRef="#br0">2778 7962 0,'0'-25'234,"0"1"-234,0-1 31,0 0-31,0 0 16,0 0 0,0-24-1,0 24 1,0-74-1,0-174 1,0-49 0,0 123-1,0 75 1,0 74 0,0 1 15,0 24-31,0 0 15,0 0 17,-24 1-17,-1-100 1,-124-124 0,75 124-16,-50-75 15,24 25 1,-24 50-1,0 0 1,-297-223 0,98 99-1,1 74 1,49 1 0,99 74 15,125 74-16,24 0 1,0 25 0,-25 0-1,1 0 1,24 0 0,-25 74-1,-24 125 1,49-125-1,0 50 1,25-49 0,0 148-1,25 99 1,0-24 15,-25-25-15,74 74-1,-74-148 1,25-75 0,0 0-1,0 99 1,0 0 0,-25-148-1,0-51 1,0 26-1,24 24 1,26 26 0,-25-1-1,0-25 1,-1 1 0,26 73-1,-25-73 16,24 24-15,-49-74 0,25 0-1,0 0 1,0-1 0,24 26-1,125 0 1,-75-26-1,25 1 1,-74-25 0,0 0-1,24 0 1,0 0 0,1 0 15,24 0-16,0-25 1,0-49 0,50 24-1,-49 1 1,73-26 0,-98 26-1,-1 24 1,-49 0-1,0 25 1,-1 0 0,1-25-1,25 0 17,-50-24-1,25 49-16,-1-25 17,-24 0-1,25 25 0,-25-25 0,25 25 32,0 0 15</inkml:trace>
  <inkml:trace contextRef="#ctx0" brushRef="#br0">5780 12576 0,'0'-25'235,"0"0"-220,0-24 1,0-1-16,-25-74 15,0-74 1,25 98 0,-25-24-1,25 50 1,-49 49 0,-1-74-1,-24 25 1,-50-26-1,25 26 1,-50 0 0,74-1-1,26 50 1,24 1 0,-25 24-1,25 0 1,-24 0-1,24 0 17,0 0-17,-24 24 1,-1 26 0,0 49-1,1 25 1,-26-25-1,26 100 1,-1-1 0,1-49-1,24-74 1,-25 49 0,50-100-1,-25 51 1,25-50 15,0-1-15,0 26-1,0-25 1,0 0 0,0-1 15,0 1 0,0 0-15,100 49-1,24 1 1,-25-1 0,0-49-1,0 25 1,-49-50-1,-25 0 17,24 0-17,-24 0 1,0 0 0,0 0-1,24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02T10:40:55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3399 7169 0,'24'0'641,"1"0"-626,0 0 1,0 0-1,0 0 17,-1 0-32,1 0 31,25 0-15,-25 0-1,24 0 1,-24 0-1,25 0 1,24 0 0,-49 0-1,24 0 1,1 0-16,25 0 16,-1-25-1,0 25 1,75 0-1,-99 0 1,74 0 0,-50 0 15,50 0-15,-74 0-1,49 0 1,0 0-1,-24 0 1,-1 0 0,1 0-1,24 25 1,-25-25 0,-49 0-1,25 0 1,24 24-1,-49-24 1,24 25 15,-24-25-31,25 0 32,-25 0-17,-1 0 1,1 0-1,0 0 1,25 0 0,-1 0-1,-24 0 1,0 0 0,24 0-1,-24 0 1,25 0-1,24 25 1,-49-25 0,0 0-1,25 0 17,-26 0-17,1 0 1,0 0-1,0 0 1,0 0 0,24 0-1,-24 0 1,0 0 0,24 0 15,-24 0-16,0 0 1,0 0 47,0 0-48,-1 0 48,1 0-32,25 0 16,-25 0 47,-1 0 1234,1 0-1297,0 0 0,0 0 0,0 0-15,-1 0 0,1 0 15,0 0-15,0 0-1,0 0 1,-1 0-1,1 0 17,0 0-17,0 0 1,0 0 15,-1 0-31,1 0 16,0 0-1,0 0 1,0 0 0,24 0-16,-24 0 15,0 0 17,0 0-17,0 0 1,-1 0 15,1 0-15,0 0-1,0 0 1,0 0 0,-1 0 30,1 0-30,0 0 0,0 0 15,0 0 0,-1 0-15,1 0 31,0 0-32,0 0 17,0 0 46,-1 0 62,1 0-46,0 0 0</inkml:trace>
  <inkml:trace contextRef="#ctx0" brushRef="#br0" timeOffset="14587.157">8236 7119 0,'24'0'640,"1"0"-624,0 0-16,25 0 16,-26 0-1,26 0 1,0 0-1,-1 0 1,1 0 0,-25 0-16,-1 0 15,26 0 17,-25 0-17,24 0 1,1 0-1,0 0 17,-26 0-17,1 0-15,25 0 16,-1 0 0,-24 0-1,0 0 1,25 0-1,-1 0 1,1 0 0,-1 0-1,26 0 17,-50 0-17,0 0 1,24 0-1,-24 0 1,25 0 0,-26 0-1,51 0 1,-50 0 0,-1 25-1,26-25 1,-25 0-1,0 0 1,-1 0 0,1 0 15,25 0-15,-25 0 15,-1 0-16,1 0 1,0 0 0,0 0 15,0 0-15,-1 0-1,1 0 1,0 0-1,25 0 1,-26 0 0,1 0-1,0 0-15,0 0 32,0 0-17,24 0 16,-24 0-15,0 0 15,0 0 1,-25 25-17,25-25 1,-1 0-1,1 0 1,0 0 31,0 0 31,-25 24-15</inkml:trace>
  <inkml:trace contextRef="#ctx0" brushRef="#br0" timeOffset="19482.166">4961 14932 0,'0'-24'218,"0"-26"-202,0-24-16,0 49 16,0 0-16,0 0 15,0 0-15,50-24 16,-25-1 0,0 25-1,-1-24 1,-24 24-1,50-25 1,24 1 0,75-26-1,-124 75 1,0 0 31,-25 50-32,0-25 1,0 49 0,0 1-1,0-51-15,0 1 16,0 25 0,0-25-1,0 24 1,-25-24-1,25 25 1,0-26 0,0 1-1,0 0 17,0 0-17,0 0 16,0-75 48,0 0-64,25-49-15,0 50 16,-25-1-16,49-49 15,-49 49 1,0 1 0,0 24-1,0 0-15,25 0 32,-25 0-17,0 0 1,25 25-1,0-24 17,-1 48 46,-24 1-63,0 0-15,0 50 16,50-26-16,-50 1 16,0 24 15,0-49-31,0 0 16,0 0 15,0 24-16,0-24 1,0 0 0,0 0-1,0-1 1,0 1 15,0 0-15,0 0 15,0 0-15,0-1 15,0 1-15</inkml:trace>
  <inkml:trace contextRef="#ctx0" brushRef="#br0" timeOffset="21844.232">6226 14461 0,'-24'-25'250,"-1"25"-234,25-24 0,-25 24-16,0 0 15,0 0 1,-24 0-1,24 0 1,0 0 0,0 0-1,-24 24 1,24 1 0,0 25-1,0-1 1,25 26-1,0-50 1,0-1 0,0 51-1,0-50 1,0-1 0,0 26-1,0 0 16,0-26-15,25 1 0,0-25 15,-25 25-31,25-25 31,-1 0-15,1 25-1,0-25 1,0 0 31,24 0-16,-24 0-15,0 0 15,0-25-15,0 25-1,-25-25 1,25 0 0,-25-24 15,24 49-16,1 0-15,-25-25 16,25-25 0,0-49-1,0 0 1,-25 49 0,0 26-1,0-1 1,0-25-1,0 25 1,0 1 0,0-1 15,0 0-15,0 0 15,0-25 0,-25 50 47,0 0-31,0 0 31,25 25-47,0 0-15,-25-25-16,25 25 16,0 0-1,0 0 1,0-1 0,-24-24-1,24 25 1</inkml:trace>
  <inkml:trace contextRef="#ctx0" brushRef="#br0" timeOffset="39788.985">6623 14932 0,'25'25'312,"0"-25"-296,-25 25-16,25-25 15,-25 25-15,24 0 16,1-1 0,0 26-1,0-50 16,-25 25-15,25 0 0,-1-25-1,-24 49 1,50-49 0,-50 25-1,25 0 1,0-25-1,-1 25 1,1-25 0,-25 24-1,50-24 1,-50 50 0,25-50 15,-25 25-16,24-25 1,-24 25 0,25-25-1,-25 25 1,25-1 0,-25 26-1,50-25 1,-50 0-1,25-25-15,-25 49 16,24-24 0,1 0-1,0 0 1,-25-1 15,25-24 0,-25 25-15,25-25 0,-1 0 15,-24 25-15,25-25 15,-25 25-16,0 0 17,25-25-17,0 24 48,0-24-16</inkml:trace>
  <inkml:trace contextRef="#ctx0" brushRef="#br0" timeOffset="43289.004">7789 15850 0,'25'0'250,"0"0"-250,-1 0 15,1 0 17,25 0-17,-50 25 32,0 0-31,0 0-1,0 24 1,0-24 0,0 25-1,0 24-15,0 0 16,0-24-1,0 0 1,0-26 0,0 26-1,0-25 1,25 25 0,-25-26 15,0 1-16,0 0 1,24-25 62,1 0-62,0-25-1,-25-49-15,74-50 16,-49 24 0,0 1-1,-25 25 1,0 49 15,0 0-15,0 0-1,0-24-15,0 24 16,0 0 0,25 0 15,0 25 0,-25 25 63,0 0-78,0 25-1,0-26 1,0 1-1,0 0 1,0 0 0,0 0-1,0 24 1,0-24 0,0 25-1,0-1-15,25-24 16,-25 0-1,24 24 1,-24 1 0,0-25-1,0 0 1,0 0 15,25-25 16,-25 24-31</inkml:trace>
  <inkml:trace contextRef="#ctx0" brushRef="#br0" timeOffset="45509.712">8409 15999 0,'0'-25'219,"25"25"-203,-25-25-16,25 25 15,0 0-15,-1 0 31,1 0-31,0 0 16,0 0 0,0 0-1,-1 0 1,26 0 0,-25 0 15,-25 25 0,25-25-15,-25 25-16,24-25 15,-24 25 1,0 0 0,0-1-16,0 1 31,0 50-16,0-26 1,0 1 0,0-25-1,0 24 1,-24-24 0,-1 50-1,25-51 1,-25 1-1,0 0 1,0 0 0,25 0-1,-24-25 1,-1 0 15,50 0 172,-1 0-203,1 0 16,25 0-16,-1 0 16,-24 0-1,0 0-15,25 0 31,-26 0-15,1 0 0,0 0-1,0 0 1,24 0 15,-24 0 16,0 0 16</inkml:trace>
  <inkml:trace contextRef="#ctx0" brushRef="#br0" timeOffset="52690.249">3647 8235 0,'24'0'406,"1"0"-406,25 0 16,49 25-16,-25-25 15,100 25 1,74 24 0,-25-24-1,-99-25 1,-74 50-16,49-50 16,-74 25-1,25-25 1,-26 0-1,76 24 1,-1-24 0,-49 0-1,-1 0 1,26 0 0,-51 25 15,1-25-16,50 0 1,-26 0 0,1 0-1,24 0 1,-49 0 0,25 0-1,49 0 251,0 0-266,75-25 0,-75 25 15,50 0-15,-75 0 16,149 0 0,-49 0-1,-75 0-15,50 0 16,-50 0 0,1 0 15,48 0-16,-98 0 1,0 0 0,-26 0-1,51 0 1,-26 0 0,1 0-1,24 0 1,-49 0-1,99 0 1,-99 0 0,0 0-1,24 0 1,1 0 0,-25 0 15,0 0-16,49 0 251,1-24-266,-1 24 16,-24-25-16,-1 25 15,75 0 1,-25-25 0,1 25-1,-51 0-15,50-25 16,-24 25-1,24 0 1,0 0 0,-24 0-1,-26 0 1,-24 0 0,25-25 15,49 25-16,-25 0 1,1-24 0,-1 24-1,-49 0 1,0 0 0,0 0-1,-1 0 1,26 0-1,-25 0 1,0 0 0,-1 0 15,26 0-15,-25 0-1,0 0 16,-1 0 1,1 0-32,0 0 31,0 0-15,0 0-1,-1 0 32,1 0-16</inkml:trace>
  <inkml:trace contextRef="#ctx0" brushRef="#br0" timeOffset="55893.357">5185 17264 0,'0'-50'156,"0"1"-156,24-26 15,1 51-15,0-26 0,-25 25 16,25-24 0,-25 24-1,0 0-15,49 0 16,-24 0 15,0 25 0,0 0-15,0 0 0,-1 0-1,1 0 1,-25 25 31,0 25-47,0 24 15,0 1 1,0-26 0,0 1-1,0-25-15,0-1 16,0 1 0,-25 0-1,25 25 16,0-26-15,-24 26 0,24-25-1,-25 0 1,25-1 0,0 1 15,0 0-16,25-25 64,-1 0-64,26-25 1,-50-24-16,25-1 15,24-49 1,-24 24 0,0 1-1,-25 49 1,0 0 0,0-24-1,0 24 1,25 0-1,-25 0 1,25 25 0,-1 0 46,-24 25-15,25-25-31,-25 25-1,25 25 17,-25-26-17,0 1 1,25 0-1,0 0 1,-1 0 0,1-1-1,0 1 1,-25 0 0,25 0 15,-25 0-16,0-1 1,25 1 15,-25 0 16,0 0 16,0 0-32,0-1 16,0 1-16,0 0 32,0 0-32,0 0 31</inkml:trace>
  <inkml:trace contextRef="#ctx0" brushRef="#br0" timeOffset="57299.883">6202 17066 0,'0'24'218,"0"1"-202,0 0-16,0 0 16,0 0-16,0-1 15,0 1 1,0 0 15,0 25-31,0-1 31,0-24-15,0 0 0,0 0-1,0 24 1,0-24-16,0 0 16,0 0-1,0 0 1,0-1-1,0 1 1,0 0 15,0 0-15</inkml:trace>
  <inkml:trace contextRef="#ctx0" brushRef="#br0" timeOffset="72909.12">6623 17363 0,'0'-25'453,"25"25"-421,-25-24-17,0-1 1,25 25-1,-25-25 1,25 25 15,-25-50-15,49 26 0,-49-1 15,0 0-16,25 0 1,-25 0 0,25 1-1,0-26 1,-25 25 15,24 25-31,-24-25 16,50-24 15,-50 24-15,25 25-1,-25-25 1,25 0 0,-25 1-1,24-1 1,1 0-1,0 0 1,25 0 0,-50 1 15,24-1-31,-24 0 31,25 25-31,-25-25 31,25 25-31,0-25 32,0 25-32,-25-24 15,25 24 1,-1-25 0,1-25 15,0 50 0,0-25 0,0 25 1,-25-24-1,24-1 0,-24 0-15,25 0-1,0 0-15,0 0 16,0 1 0,-25-26-1,0 25 1,0 0-1,24 25 1,-24-24 31,25 24-31,-50 0 109,1 24-110,-1 1-15,0 25 16,-49 49-1,-1 0 1,1 25 0,49-49-1,-50 24 1,51-49 0,-1-26-1,0 1 1,25 25 15,-25-25-15,0 24-1,1-24 1,24 25 0,-25-26-1,0-24 1,25 25-1,0 0 17,-25-25-17</inkml:trace>
  <inkml:trace contextRef="#ctx0" brushRef="#br0" timeOffset="75408.022">12775 8334 0,'25'0'234,"-1"-24"-234,1 24 0,25-25 16,-1 0-16,-24 25 15,74-50 1,-24 50-16,74 0 16,-25 0-1,0 0 16,49 0-15,-73-24 0,-26 24-1,0 0 1,1 0 0,74 0-1,-100 0 1,75 0-1,-74 0 1,49 24 0,-49-24-1,-1 0 1,-24 0 0,50 0-1,-51 0 16,1 0-15,0 0 0,25 0-1,-50 25 1,24-25 0,1 0-1,-25 25 1,25-25-1,0 0 1,-25 25 15</inkml:trace>
  <inkml:trace contextRef="#ctx0" brushRef="#br0" timeOffset="90101.169">1761 8607 0,'0'50'188,"0"-1"-173,0 51-15,-24-1 16,24 0-16,0 75 16,-25-25-1,25-75 1,0 0-1,0 26 1,0-76 0,0 26-1,0 0 1,0-26 0,0 26-1,0-25 1,0 24 15,0-24 16,0 0-16,0 0-15,0 0 62,0-1-47,0 1-15,25 0-16,-1-25 0,-24 25 15,25 0 1,0 0 15,-25-1-31,50 1 16,24 25 0,50-25-1,0 24 1,75 26 15,-51-75-15,1 24-1,74-24 1,-123 0 0,-26 0-16,100 25 15,-25-25 1,-75 0-1,75 0 1,-100 0 0,51 25-1,-26-25 1,25 25 0,-49-25-1,49 0 16,0 0-15,75 0 0,-124 0-1,123 0 204,299-25-219,-150 25 16,174 0-16,-25 0 15,323 0 1,-223 99 0,-249-74-1,-148 0-15,24 24 16,-74-24-1,-49-25 1,-26 0 0,26 25-1,-26-25 1,-24 0 0,25 0-1,-1 0 16,75-25 219,99-24-250,125-1 16,-26-24-16,100-1 16,223 50-1,-223 25 1,-26 0 0,-24 25-1,-198-25 1,-50 25-1,0 0 1,-74-25-16,74 0 16,-25 25-1,0-25 1,25 0 0,-99 0-1,25 0 1,49 0 15,-25 0-15,1 0-1,24 0 1,75 0 0,74 0-1,-149 0 1,-74 0-1,24 0 1,-24 0 0,0 0-1,0-25 1,-1 25 0,26 0-1,-25 0 16,0 0-15,-1-25 15,-24 0-15,25 0 0,0 1-1,0 24 1,-25-25-16,0 0 15,25 25 1,-25-25 0,0-24-1,49-26 1,-24 26 0,25-150-1,-1-148 16,-24 99-15,-25 49 0,0 75-1,0 25 1,0 49 0,0 26-1,0-1 1,0 0-1,0 0 1,0 0 15,0 1 32,-25 24-1,1 0-62,-1 0 16,0 0-16,0 0 16,-74-25-1,24 25 1,-49-25-1,0 25 1,50-25-16,-50 0 16,-74 25-1,24 0 1,-124 0 0,125 0-1,-51-24 16,-73 24-15,98-25 0,-49 25-1,50 0 1,-100 0 0,100 0-1,-1 0 1,50 0-1,-24 49 1,49 1 0,0-25-1,-50 0 1,0 24 0,75-49-1,74 0 16,-24 0-15,-1 0 0,25 0-1,1-49 1,-26 73 250,0-24-266,-123 25 15,-1 0-15,50 0 16,-74 0-16,-150-1 15,-48-24 1,48 25 0,26-25-1,-125 0 1,174 50 0,50-50-1,-50 0 16,50 0-15,25 0 0,-1 0-1,26 0 1,-51 0 0,100 0-1,25 0 1,50 25-1,-1-25 1,25 0 0,0 0-1,-24 0 1,-1 0 234,-49 0-234,-25 0-16,-50-25 15,75 0-15,-149-25 16,74 26-1,-24 24 17,99-25-32,-50 25 15,0 0 1,25 0 0,-50 0-1,50 0 1,25 0-1,-25 0 1,25 0 0,-100 0-1,75 0 1,75 0 0,-50 0-1,49 0 16,0 0-15,26 0 0,-26 0-1,25 0 1,-24 0 15,24 0 16,0 0 0,0 0-31,0 0 15,1 0-16,-1 0 1,0 0 0,0 0-1,0 0 1,1 0 31</inkml:trace>
  <inkml:trace contextRef="#ctx0" brushRef="#br0" timeOffset="100401.56">8236 9153 0,'24'0'282,"1"0"-282,0 0 15,0 0-15,0 0 16,49 0 0,-49 0-16,0 0 15,74 0 1,-25 0-1,-24 0 1,-1 0 0,26 0-1,-1 0 1,-24 0 0,-25 0-1,49 0 16,-49 0-15,0 0 0,-1 0-1,1 0 1,0 0 0,0 0 15,0 0-16,-1 0 17,1 0 15,25 0-1,-25 0 17,0 0 15</inkml:trace>
  <inkml:trace contextRef="#ctx0" brushRef="#br0" timeOffset="104263.208">9128 16098 0,'25'0'484,"0"0"-468,0 0-16,0 0 16,-1 0-1,26 0 1,-25 0-1,25 0 1,-1 0 0,1 0-1,-25 0 1,74 0 0,-74 0-1,-1 0-15,26 0 16,0 0-1,-26 0 17,26 0-17,-25 0 1,0 0 0,24 0-1,-24 0 1,0 0-1,24 0 1,-24 0 0,25 0-1,-25 0 17,-1 0 30,-24-25-46,25 25-1,0 0 1,0 0 46,0 0 17,-1 0-17</inkml:trace>
  <inkml:trace contextRef="#ctx0" brushRef="#br0" timeOffset="107195.344">10691 15553 0,'25'0'265,"0"24"-249,0 1 0,-25 25-16,0 24 15,0-24 1,24 49-1,-24-74 17,0 24-17,0 1 1,0 0 0,0-26-1,0 1 1,0 25-1,0-25 1,0-1 0,0 1-1,0 0 17,0 0-17,25-50 48,0 0-63,0-24 15,-25-26 1,0-49 0,25 0-1,-25 75-15,0-26 16,0 1-1,24 49 1,1-25 0,-25 1-1,25 49 1,25-25 15,-26 25-15,1 0 31,-25 25 0,0 0-32,0-1 1,0 1-1,0 0 1,0 0 0,25 0-1,0 24 1,-25-24 0,25 0-16,-1 49 15,1 25 1,-25-74 15,0 50-15,0-51-1,0 1 1,0 25 0,0-1 15,0-24-16,0 0 32</inkml:trace>
  <inkml:trace contextRef="#ctx0" brushRef="#br0" timeOffset="109139.042">11361 15627 0,'0'-25'156,"25"0"-140,0 1-1,-1-26 1,1 25 0,0 0-1,49-24 1,-49 24-1,25 25 1,-25 0 0,-1 0-1,1 0 1,0 0 15,-25 25 0,0 0-15,0-1 0,0 1-1,0 0 1,0 25 0,0-26-1,0 26 1,-25 0-1,25-26 1,0 1 0,-25 25-1,25-25 1,0-1 0,-24-24 15,24-24 94,24 24-94,1 0-15,0 0-16,25 0 15,-26 0 1,1 0-16,25 24 16,-25 1-1,24-25 1,-24 25-1,0 25 17,-25-26-17,25 26 1,-25-25 15,0 24-15,0-24-1,0 0 1,0 0-16,0 0 16,0 24-1,0-24 1,0 25 0,0-26-1,-25 26 1,0-25-1,-49 25 17,49-50-17,0 0 1,0 0 0,-24 0-1,-1 0 1,25 0-1,0 0 17,1 0-32</inkml:trace>
  <inkml:trace contextRef="#ctx0" brushRef="#br0" timeOffset="113171.001">8310 10294 0,'25'0'219,"0"0"-203,-1 0-1,1 0 1,74 0 0,-49 0-1,0 0 1,-26 0 0,1 0-1,25 0 1,-1 0-1,-24 0 1,0 0 15,0 0 1,0 0-17,-1 0 1,1 0-16,0 0 31,0 0-15,0 0-1,-1 0 1,1 0 0,0 0-1,0 0 1,0 0-1,-1 0 17,1 0-17,0 0 1,0 0 0,0 0-1,-1 0 1,1 0-1,0 0 17,0 0-17</inkml:trace>
  <inkml:trace contextRef="#ctx0" brushRef="#br0" timeOffset="121704.386">8136 11212 0,'25'0'250,"0"0"-250,0 0 16,0 0-16,24 0 15,1 0-15,-25 0 0,49 0 32,0 0-17,1 0 1,-1 0 0,1 0-1,-1 0 1,-49 0-1,0 0 1,74 0 0,-50 0-1,51 0 1,-26 0 0,125 25-1,-100-1 1,-50 1-1,1-25 1,24 0 15,-49 0-15,0 0 0,0 0-1,24 0 1,1 0-1,-25 0 1,0 0 0,24 0-1,-24 0 1,0 0 0,0 0-1,-1 0 1,1 0-1,25 0 17,-25 0-17,-1 0 1,26 0 0,0 0-1,-26 0 1,1 0-1,0 0 1,0 0 0,0 0-1,0 0 17,-1 0-17,1 0 32,25 0-16,-25 0 32</inkml:trace>
  <inkml:trace contextRef="#ctx0" brushRef="#br0" timeOffset="126141.342">12006 15205 0,'0'-49'172,"0"-26"-172,25-24 15,-25 49-15,24 1 16,1-1-16,0-49 15,49-25 17,-49-25-32,0 124 15,49-74 1,1 0 0,-26 24-1,1-24 1,0 74-1,-50 1 1,0-1 0,25-25-1,-25 25 17,24 25-17,-24-24 16,25 24-15,-25-25 31,0 0 0</inkml:trace>
  <inkml:trace contextRef="#ctx0" brushRef="#br0" timeOffset="128164.33">12973 13221 0,'25'0'219,"0"0"-204,0 0 17,-25 25-17,24 0 1,-24 24-16,0 100 15,0-25 1,0 0 0,-24-25 15,24-49-15,0-1-16,-25 1 15,25-25 1,0 0-1,0 24 1,0-24 0,0 0-1,0 0 1,0-1 15,25-123 47,-1-25-62,26 0-16,0-25 16,-26 75-1,1-25 1,0 74-16,-25-74 15,25 74 1,0 0 0,-25 0-1,49 25 1,-24 0 0,-25-24-1,25 24 1,0 0 15,-1 0 16,-24 24 0,0 1-47,0 25 15,0 49 1,0-25 0,0 1-1,0-26 1,0-24 0,0 25-1,0-25 1,-24-1-1,24 1 1,0 0 0,0 25-1,0-1 1,0-24 0,0 49-1,0-24 1,0-25-1,0 0 1</inkml:trace>
  <inkml:trace contextRef="#ctx0" brushRef="#br0" timeOffset="131104.218">14164 13097 0,'0'25'187,"0"-1"-171,-25 26-16,0 25 15,0-26-15,25 26 16,-24 49 0,-1-100-16,0 100 15,-25-74 1,50 0-1,-24-1 1,24 1 15,0-25-15,0-1 0,-25 26 15,25-25-16,25-75 95,-1 25-95,-24 1-15,25 24 16,0-25-16,0 0 16,0-25 15,24 26-31,1-26 16,-1 0-1,51-49 1,-1 0-1,-50 25 1,1 24 0,-25-24-1,25-1 1,24-49 0,-24 25-1,-50 24 1,0 51-1,0-1 17,0 50 61,0 24-77,0 1-16,-25-1 16,-25 26-1,25-1 1,-24 26 0,49-76-16,-50 26 15,0 0 1,26-1-1,-26 26 1,50-26 15,-25-24-15,25 25 0,-25-1-1,1 50 1,24-74-1,0 25 1,0-25 0,0 24-1,0-24 1,0 0 0,-25 24-1,25-24 1,0 50-1,0-1 1,0-49 15,0 24-15,0 1 0,0-25-1,0 0 1</inkml:trace>
  <inkml:trace contextRef="#ctx0" brushRef="#br0" timeOffset="134237.058">8236 12303 0,'74'0'156,"100"25"-140,-75 0-16,74-25 15,-49 25-15,25-1 16,25 1 0,-125-25-1,51 0 1,-1 0 0,-25 0-1,50 0 1,-74 0-1,0 0 1,24 0 0,-49 0-1,0 0 1,49 0 0,0 0-1,1 0 1,-26 0-1,-24 0 1,25 0 15,-1 0-15,-24 0 0,0 0-1,0 0 1,25 0-1,-26 0 17,1 0-32,0 0 31,0 0 16</inkml:trace>
  <inkml:trace contextRef="#ctx0" brushRef="#br0" timeOffset="135921.98">12229 16272 0,'0'25'234,"25"-25"-234,24 24 16,-24 1-16,50-25 15,49 75 1,0-1 0,49 1-1,-98-26 1,-1 1-1,-24-25 1,-25-1-16,-1 1 31,26 25-15,-25-25 0,0 24-1,-1-24 1,1-25-1,0 25 1,-25 0 0,0-1-1,25-24 1</inkml:trace>
  <inkml:trace contextRef="#ctx0" brushRef="#br0" timeOffset="138170.996">13717 17016 0,'25'0'235,"0"-25"-220,0 25-15,-25-25 16,49 1-16,-24 24 15,0-50 1,0 50 0,24 0-1,-24 0 1,0 0 0,0 25-1,-25 74 1,74 199-1,-49-75 1,-25-25 0,0-49 15,0-99-31,0-1 16,0 51-1,0-51 1,0-24-1,0 25 1,0-26 0,0 1-1,0-99 32,25-1-31,49-148-1,-24 74 1,-25 100 0,24-50-1,1-1 17,-25 26-32,99-100 15,25 1 1,-50 49-1,-74 99 1,-1 0 0,1 25-1,0 0 17,-25 25-1,0 0-31,0 24 15,50 26-15,-1 247 16,1-74 15,-25-74-15,-25-50 0,0-25-1,0-25 1,0-49-1,0 0 1,0 25 0,0-26-1</inkml:trace>
  <inkml:trace contextRef="#ctx0" brushRef="#br0" timeOffset="140054.206">16644 16545 0,'-25'0'125,"-24"0"-109,-50 0-16,24 0 15,1 0 1,-1 0-16,1 0 16,0 0-1,-1 0 1,50 25-1,-24-25 1,24 24 0,-25 1-1,26-25 1,-1 25 0,-25 0-1,50 0 1,-25-1-1,25 1 1,0 0 15,0 0-15,0 24 0,0-24-1,0 25 1,0 24-1,25 25 1,-25-24 0,25-50-1,-25-1 1,0 1 0,25-25-1,0 0 1,-1 0 15,1 0-15,0-49 15,0 49-15,24-50-1,26 25 1,-1 25-16,25 0 15,50 149 1,74 25 0,-173-100-1,124 149 1,-25-49 0,-75-25-1,-49-50 1,-25 0-1,0-74 1,0 0 15,0 24-15,0 1 0,0-25-1,0 0 1,0 24-1,-25-24 1,-99 25 0,-74-50-1,24 0 1,50-25 0,0 0-1,49 0 1,26 0-1,24 1 17,0 24-17,-24 0 1,24-25 0</inkml:trace>
  <inkml:trace contextRef="#ctx0" brushRef="#br0" timeOffset="-159883.505">4887 15205 0,'49'0'172,"150"0"-172,-1 0 15,-49 25-15,0-25 16,49 0 0,-148 0-16,49 0 15,-74 0 1,25 0-1,-26 0 17,1 0-32,0 0 31,0 0 0</inkml:trace>
  <inkml:trace contextRef="#ctx0" brushRef="#br0" timeOffset="-158231.391">5234 17909 0,'25'0'188,"25"0"-188,24 0 15,-24 0-15,-1 0 16,75 0-1,25-25 1,-50 25 0,-74 0-16,74 0 15,-24 0 1,-26 0 0,1 0-1,24 0 1,-49 0 15,25 0-15,-25 0-1,-1 0 1,1 0 0,0 0-1,0 0 16</inkml:trace>
  <inkml:trace contextRef="#ctx0" brushRef="#br0" timeOffset="-146233.635">9153 16718 0,'0'50'235,"0"0"-235,0 24 15,0-24-15,0-26 16,0 51-1,0-26 1,0 1 0,0 0-1,0-26 1,0 1 0,0 25-1,0-25 1,0-1-1,0 1 1,0 0 15,0 0-15,0 0 15,0-1 16</inkml:trace>
  <inkml:trace contextRef="#ctx0" brushRef="#br0" timeOffset="-144198.983">9203 16842 0,'25'0'172,"-1"-24"-156,26 24-16,49 0 16,-49 0-16,148 0 15,-49 0 1,-99 0-16,74 0 31,-50 0-15,25-25-1,1 25 1,-51 0 0,26 0-1,-50 0 1,24 0-1,-24 0 1,0 0 0,0 0-1,-1 0 32,-24 25 0,0-1-31,0 51-1,0 24 1,0-74-16,0 24 16,0 1-1,0-25 1,0 49-1,0-24 1,0-1 0,0 1-1,0 0 1,0-26 0,0 26-1,0-25 1,0 0-1,0 0 17,-24-25 61,-1 0-93,0 0 16,-25 0-16,1-25 16,-26 0-1,-24 25 1,74-25 0,-24 25-1,-26 0 1,26-25-1,24 25 1,-25 0 0,1 0-1,-1 0 1,-24 0 0,49 0-1,0 0 1,0 0-1,-49-25 1,49 25 0,0 0-1,0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6D650-78DF-4806-9D67-9002F9D55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6D650-78DF-4806-9D67-9002F9D55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6D650-78DF-4806-9D67-9002F9D55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sfoss.com/install-linux-in-virtualbox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s-of-ns2-and-otcltcl-script/" TargetMode="External"/><Relationship Id="rId2" Type="http://schemas.openxmlformats.org/officeDocument/2006/relationships/hyperlink" Target="https://www.isi.edu/nsnam/ns/tutorial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si.edu/nsnam/n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/>
              <a:t>Network Simulator-2 (Part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2415-9E01-4871-8C61-35725405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068664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#Setup a UDP connection (Source agent: UDP, Destination agent: Null)</a:t>
            </a:r>
          </a:p>
          <a:p>
            <a:r>
              <a:rPr lang="en-IN" dirty="0">
                <a:solidFill>
                  <a:srgbClr val="0070C0"/>
                </a:solidFill>
              </a:rPr>
              <a:t>#Agent is superclass and UDP is subclass.</a:t>
            </a:r>
          </a:p>
          <a:p>
            <a:r>
              <a:rPr lang="en-IN" dirty="0"/>
              <a:t>	set </a:t>
            </a:r>
            <a:r>
              <a:rPr lang="en-IN" dirty="0" err="1"/>
              <a:t>udp</a:t>
            </a:r>
            <a:r>
              <a:rPr lang="en-IN" dirty="0"/>
              <a:t> [new Agent/UDP]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$n1 $</a:t>
            </a:r>
            <a:r>
              <a:rPr lang="en-IN" dirty="0" err="1"/>
              <a:t>udp</a:t>
            </a:r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#Agent is superclass and Null is subclass.</a:t>
            </a:r>
          </a:p>
          <a:p>
            <a:r>
              <a:rPr lang="en-IN" dirty="0"/>
              <a:t>	set null [new Agent/Null]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$n5 $null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connect</a:t>
            </a:r>
            <a:r>
              <a:rPr lang="en-IN" dirty="0"/>
              <a:t> $</a:t>
            </a:r>
            <a:r>
              <a:rPr lang="en-IN" dirty="0" err="1"/>
              <a:t>udp</a:t>
            </a:r>
            <a:r>
              <a:rPr lang="en-IN" dirty="0"/>
              <a:t> $null</a:t>
            </a:r>
          </a:p>
          <a:p>
            <a:r>
              <a:rPr lang="en-IN" dirty="0"/>
              <a:t>	$</a:t>
            </a:r>
            <a:r>
              <a:rPr lang="en-IN" dirty="0" err="1"/>
              <a:t>udp</a:t>
            </a:r>
            <a:r>
              <a:rPr lang="en-IN" dirty="0"/>
              <a:t> set fid_ 2</a:t>
            </a:r>
          </a:p>
          <a:p>
            <a:r>
              <a:rPr lang="en-IN" dirty="0">
                <a:solidFill>
                  <a:srgbClr val="0070C0"/>
                </a:solidFill>
              </a:rPr>
              <a:t>#Setup a CBR over UDP connection</a:t>
            </a:r>
          </a:p>
          <a:p>
            <a:r>
              <a:rPr lang="en-IN" dirty="0">
                <a:solidFill>
                  <a:srgbClr val="0070C0"/>
                </a:solidFill>
              </a:rPr>
              <a:t>#CBR(Constant Bit Rate) is subclass of Traffic and Traffic is subclass of Application</a:t>
            </a:r>
          </a:p>
          <a:p>
            <a:r>
              <a:rPr lang="en-IN" dirty="0"/>
              <a:t>	set </a:t>
            </a:r>
            <a:r>
              <a:rPr lang="en-IN" dirty="0" err="1"/>
              <a:t>cbr</a:t>
            </a:r>
            <a:r>
              <a:rPr lang="en-IN" dirty="0"/>
              <a:t> [new Application/Traffic/CBR]</a:t>
            </a:r>
          </a:p>
          <a:p>
            <a:r>
              <a:rPr lang="en-IN" dirty="0"/>
              <a:t>	$</a:t>
            </a:r>
            <a:r>
              <a:rPr lang="en-IN" dirty="0" err="1"/>
              <a:t>cbr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</a:t>
            </a:r>
            <a:r>
              <a:rPr lang="en-IN" dirty="0" err="1"/>
              <a:t>udp</a:t>
            </a:r>
            <a:endParaRPr lang="en-IN" dirty="0"/>
          </a:p>
          <a:p>
            <a:r>
              <a:rPr lang="en-IN" dirty="0"/>
              <a:t>	$</a:t>
            </a:r>
            <a:r>
              <a:rPr lang="en-IN" dirty="0" err="1"/>
              <a:t>cbr</a:t>
            </a:r>
            <a:r>
              <a:rPr lang="en-IN" dirty="0"/>
              <a:t> set </a:t>
            </a:r>
            <a:r>
              <a:rPr lang="en-IN" dirty="0" err="1"/>
              <a:t>packet_size</a:t>
            </a:r>
            <a:r>
              <a:rPr lang="en-IN" dirty="0"/>
              <a:t>_ 1000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23B8-0B25-4BFE-82D1-C629F33DF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43846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Simulation Script (contd..) </a:t>
            </a:r>
            <a:endParaRPr lang="en-GB" sz="14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84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2415-9E01-4871-8C61-35725405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4512472" cy="5707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# Scheduling the event</a:t>
            </a:r>
            <a:endParaRPr lang="en-IN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sz="2800" dirty="0"/>
              <a:t>$ns </a:t>
            </a:r>
            <a:r>
              <a:rPr lang="en-IN" sz="2800" dirty="0">
                <a:solidFill>
                  <a:srgbClr val="FF0000"/>
                </a:solidFill>
              </a:rPr>
              <a:t>at</a:t>
            </a:r>
            <a:r>
              <a:rPr lang="en-IN" sz="2800" dirty="0"/>
              <a:t> 0.1 "$</a:t>
            </a:r>
            <a:r>
              <a:rPr lang="en-IN" sz="2800" dirty="0" err="1"/>
              <a:t>cbr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start</a:t>
            </a:r>
            <a:r>
              <a:rPr lang="en-IN" sz="2800" dirty="0"/>
              <a:t>"</a:t>
            </a:r>
          </a:p>
          <a:p>
            <a:pPr lvl="1">
              <a:buNone/>
            </a:pPr>
            <a:r>
              <a:rPr lang="en-IN" sz="2800" dirty="0"/>
              <a:t>$ns </a:t>
            </a:r>
            <a:r>
              <a:rPr lang="en-IN" sz="2800" dirty="0">
                <a:solidFill>
                  <a:srgbClr val="FF0000"/>
                </a:solidFill>
              </a:rPr>
              <a:t>at </a:t>
            </a:r>
            <a:r>
              <a:rPr lang="en-IN" sz="2800" dirty="0"/>
              <a:t>1.0 "$ftp </a:t>
            </a:r>
            <a:r>
              <a:rPr lang="en-IN" sz="2800" dirty="0">
                <a:solidFill>
                  <a:srgbClr val="FF0000"/>
                </a:solidFill>
              </a:rPr>
              <a:t>start</a:t>
            </a:r>
            <a:r>
              <a:rPr lang="en-IN" sz="2800" dirty="0"/>
              <a:t>"</a:t>
            </a:r>
          </a:p>
          <a:p>
            <a:pPr lvl="1">
              <a:buNone/>
            </a:pPr>
            <a:r>
              <a:rPr lang="en-IN" sz="2800" dirty="0"/>
              <a:t>$ns </a:t>
            </a:r>
            <a:r>
              <a:rPr lang="en-IN" sz="2800" dirty="0">
                <a:solidFill>
                  <a:srgbClr val="FF0000"/>
                </a:solidFill>
              </a:rPr>
              <a:t>at</a:t>
            </a:r>
            <a:r>
              <a:rPr lang="en-IN" sz="2800" dirty="0"/>
              <a:t> 624.0 "$ftp </a:t>
            </a:r>
            <a:r>
              <a:rPr lang="en-IN" sz="2800" dirty="0">
                <a:solidFill>
                  <a:srgbClr val="FF0000"/>
                </a:solidFill>
              </a:rPr>
              <a:t>stop</a:t>
            </a:r>
            <a:r>
              <a:rPr lang="en-IN" sz="2800" dirty="0"/>
              <a:t>"</a:t>
            </a:r>
          </a:p>
          <a:p>
            <a:pPr lvl="1">
              <a:buNone/>
            </a:pPr>
            <a:r>
              <a:rPr lang="en-IN" sz="2800" dirty="0"/>
              <a:t>$ns </a:t>
            </a:r>
            <a:r>
              <a:rPr lang="en-IN" sz="2800" dirty="0">
                <a:solidFill>
                  <a:srgbClr val="FF0000"/>
                </a:solidFill>
              </a:rPr>
              <a:t>at </a:t>
            </a:r>
            <a:r>
              <a:rPr lang="en-IN" sz="2800" dirty="0"/>
              <a:t>624.5 "$</a:t>
            </a:r>
            <a:r>
              <a:rPr lang="en-IN" sz="2800" dirty="0" err="1"/>
              <a:t>cbr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stop</a:t>
            </a:r>
            <a:r>
              <a:rPr lang="en-IN" sz="2800" dirty="0"/>
              <a:t>“</a:t>
            </a:r>
          </a:p>
          <a:p>
            <a:pPr marL="0" lvl="1" indent="0">
              <a:spcBef>
                <a:spcPts val="550"/>
              </a:spcBef>
              <a:buClr>
                <a:srgbClr val="94B6D2"/>
              </a:buClr>
              <a:buSzPct val="70000"/>
              <a:buNone/>
            </a:pPr>
            <a:r>
              <a:rPr lang="en-US" sz="2800" dirty="0">
                <a:solidFill>
                  <a:srgbClr val="0070C0"/>
                </a:solidFill>
              </a:rPr>
              <a:t># Call finish procedure</a:t>
            </a:r>
            <a:endParaRPr lang="en-IN" sz="2800" dirty="0">
              <a:solidFill>
                <a:srgbClr val="0070C0"/>
              </a:solidFill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None/>
            </a:pPr>
            <a:r>
              <a:rPr lang="en-IN" sz="2800" dirty="0">
                <a:solidFill>
                  <a:prstClr val="black"/>
                </a:solidFill>
              </a:rPr>
              <a:t>$ns </a:t>
            </a:r>
            <a:r>
              <a:rPr lang="en-IN" sz="2800" dirty="0">
                <a:solidFill>
                  <a:srgbClr val="FF0000"/>
                </a:solidFill>
              </a:rPr>
              <a:t>at</a:t>
            </a:r>
            <a:r>
              <a:rPr lang="en-IN" sz="2800" dirty="0">
                <a:solidFill>
                  <a:prstClr val="black"/>
                </a:solidFill>
              </a:rPr>
              <a:t> 625.0 “finish”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dirty="0">
                <a:solidFill>
                  <a:srgbClr val="0070C0"/>
                </a:solidFill>
              </a:rPr>
              <a:t># Run the simulation</a:t>
            </a:r>
            <a:endParaRPr lang="en-IN" dirty="0">
              <a:solidFill>
                <a:srgbClr val="0070C0"/>
              </a:solidFill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None/>
            </a:pPr>
            <a:r>
              <a:rPr lang="en-IN" sz="2800" dirty="0">
                <a:solidFill>
                  <a:prstClr val="black"/>
                </a:solidFill>
              </a:rPr>
              <a:t>$ns </a:t>
            </a:r>
            <a:r>
              <a:rPr lang="en-IN" sz="2800" dirty="0">
                <a:solidFill>
                  <a:srgbClr val="FF0000"/>
                </a:solidFill>
              </a:rPr>
              <a:t>run</a:t>
            </a:r>
          </a:p>
          <a:p>
            <a:pPr lvl="1">
              <a:buNone/>
            </a:pPr>
            <a:endParaRPr lang="en-IN" dirty="0"/>
          </a:p>
          <a:p>
            <a:r>
              <a:rPr lang="en-IN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23B8-0B25-4BFE-82D1-C629F33DF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43846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Simulation Script (contd..) </a:t>
            </a:r>
            <a:endParaRPr lang="en-GB" sz="14400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E20810-5CBE-4102-A090-8A3F0309B202}"/>
              </a:ext>
            </a:extLst>
          </p:cNvPr>
          <p:cNvSpPr/>
          <p:nvPr/>
        </p:nvSpPr>
        <p:spPr>
          <a:xfrm>
            <a:off x="4572000" y="789337"/>
            <a:ext cx="4572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None/>
            </a:pPr>
            <a:r>
              <a:rPr lang="en-I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a 'finish' procedure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proc finish {} {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global ns file1 file2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$ns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flush-trace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close $file1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close $file2</a:t>
            </a:r>
          </a:p>
          <a:p>
            <a:pPr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exit 0  }</a:t>
            </a:r>
          </a:p>
        </p:txBody>
      </p:sp>
    </p:spTree>
    <p:extLst>
      <p:ext uri="{BB962C8B-B14F-4D97-AF65-F5344CB8AC3E}">
        <p14:creationId xmlns:p14="http://schemas.microsoft.com/office/powerpoint/2010/main" val="381743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A743-7FDF-4139-8074-4989C892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B901-473D-43BE-A518-69B4F3C823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Wired trace file format</a:t>
            </a:r>
            <a:endParaRPr lang="en-GB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4EBA4C93-C31B-482E-B5FF-48281AF5255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54839"/>
          <a:stretch>
            <a:fillRect/>
          </a:stretch>
        </p:blipFill>
        <p:spPr bwMode="auto">
          <a:xfrm>
            <a:off x="457200" y="1524000"/>
            <a:ext cx="815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3236" y="3810000"/>
          <a:ext cx="8915400" cy="25645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205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Event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From-Node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To-Node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Pkt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Pkt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Flags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Fid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Src-addr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Dest-addr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Seq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8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Pkt</a:t>
                      </a: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-id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tcp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cbr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cbr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cbr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8484ED-A9A3-4BFC-B1DF-5BE5C8F1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30FF-280C-49B1-93FF-531F480F22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Self Practice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3705FF-CC41-49A7-9E84-89026899F67C}"/>
              </a:ext>
            </a:extLst>
          </p:cNvPr>
          <p:cNvGrpSpPr/>
          <p:nvPr/>
        </p:nvGrpSpPr>
        <p:grpSpPr>
          <a:xfrm>
            <a:off x="-50799" y="1642534"/>
            <a:ext cx="9144000" cy="4407932"/>
            <a:chOff x="0" y="1676400"/>
            <a:chExt cx="9144000" cy="4407932"/>
          </a:xfrm>
        </p:grpSpPr>
        <p:grpSp>
          <p:nvGrpSpPr>
            <p:cNvPr id="5" name="Group 84">
              <a:extLst>
                <a:ext uri="{FF2B5EF4-FFF2-40B4-BE49-F238E27FC236}">
                  <a16:creationId xmlns:a16="http://schemas.microsoft.com/office/drawing/2014/main" id="{C1BBC392-9F53-4169-8B75-28A1CFDAFBE1}"/>
                </a:ext>
              </a:extLst>
            </p:cNvPr>
            <p:cNvGrpSpPr/>
            <p:nvPr/>
          </p:nvGrpSpPr>
          <p:grpSpPr>
            <a:xfrm>
              <a:off x="0" y="1676400"/>
              <a:ext cx="9144000" cy="4407932"/>
              <a:chOff x="0" y="1676400"/>
              <a:chExt cx="9144000" cy="4407932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08E57A-0C87-4846-99A7-5E5F3FBE2770}"/>
                  </a:ext>
                </a:extLst>
              </p:cNvPr>
              <p:cNvSpPr/>
              <p:nvPr/>
            </p:nvSpPr>
            <p:spPr>
              <a:xfrm>
                <a:off x="2514600" y="25146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  <a:endParaRPr lang="en-IN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BCA8CD5-0D41-4EA4-A93E-A10842A052E3}"/>
                  </a:ext>
                </a:extLst>
              </p:cNvPr>
              <p:cNvSpPr/>
              <p:nvPr/>
            </p:nvSpPr>
            <p:spPr>
              <a:xfrm>
                <a:off x="2590800" y="43434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BEA6684-848E-452A-AE77-930428CF8E92}"/>
                  </a:ext>
                </a:extLst>
              </p:cNvPr>
              <p:cNvSpPr/>
              <p:nvPr/>
            </p:nvSpPr>
            <p:spPr>
              <a:xfrm>
                <a:off x="6019800" y="44196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21CB6C-9003-4196-A2DE-ECF2F7CB66DE}"/>
                  </a:ext>
                </a:extLst>
              </p:cNvPr>
              <p:cNvSpPr/>
              <p:nvPr/>
            </p:nvSpPr>
            <p:spPr>
              <a:xfrm>
                <a:off x="6019800" y="25146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  <a:endParaRPr lang="en-IN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A4AAB08-F3D4-4320-BD03-BF5952E7CA30}"/>
                  </a:ext>
                </a:extLst>
              </p:cNvPr>
              <p:cNvSpPr/>
              <p:nvPr/>
            </p:nvSpPr>
            <p:spPr>
              <a:xfrm>
                <a:off x="4953000" y="34290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  <a:endParaRPr lang="en-IN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3A27F8-ECF2-4BA1-80B4-BCF8FBF4568B}"/>
                  </a:ext>
                </a:extLst>
              </p:cNvPr>
              <p:cNvSpPr/>
              <p:nvPr/>
            </p:nvSpPr>
            <p:spPr>
              <a:xfrm>
                <a:off x="3581400" y="3429000"/>
                <a:ext cx="5334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  <a:endParaRPr lang="en-IN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4AADD7B-7C7E-4B36-BC9E-D13B37A1307A}"/>
                  </a:ext>
                </a:extLst>
              </p:cNvPr>
              <p:cNvCxnSpPr>
                <a:stCxn id="21" idx="5"/>
                <a:endCxn id="26" idx="1"/>
              </p:cNvCxnSpPr>
              <p:nvPr/>
            </p:nvCxnSpPr>
            <p:spPr>
              <a:xfrm rot="16200000" flipH="1">
                <a:off x="3073026" y="2931785"/>
                <a:ext cx="483348" cy="689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6133FE6-3073-48E8-BB52-911EC15AAC9A}"/>
                  </a:ext>
                </a:extLst>
              </p:cNvPr>
              <p:cNvCxnSpPr>
                <a:stCxn id="22" idx="7"/>
                <a:endCxn id="26" idx="3"/>
              </p:cNvCxnSpPr>
              <p:nvPr/>
            </p:nvCxnSpPr>
            <p:spPr>
              <a:xfrm rot="5400000" flipH="1" flipV="1">
                <a:off x="3111126" y="3884285"/>
                <a:ext cx="483348" cy="6134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A7C8AC4-CAA5-43C8-AF03-5D42B3336E7D}"/>
                  </a:ext>
                </a:extLst>
              </p:cNvPr>
              <p:cNvCxnSpPr>
                <a:stCxn id="26" idx="6"/>
                <a:endCxn id="25" idx="2"/>
              </p:cNvCxnSpPr>
              <p:nvPr/>
            </p:nvCxnSpPr>
            <p:spPr>
              <a:xfrm>
                <a:off x="4114800" y="3733800"/>
                <a:ext cx="838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1C4E42-BA5E-4C9C-8E2E-95DB6CF753DF}"/>
                  </a:ext>
                </a:extLst>
              </p:cNvPr>
              <p:cNvCxnSpPr>
                <a:stCxn id="25" idx="7"/>
                <a:endCxn id="24" idx="3"/>
              </p:cNvCxnSpPr>
              <p:nvPr/>
            </p:nvCxnSpPr>
            <p:spPr>
              <a:xfrm rot="5400000" flipH="1" flipV="1">
                <a:off x="5511426" y="2931785"/>
                <a:ext cx="483348" cy="689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122E407-3BD7-4F1C-BCE5-2D209FE1F8F4}"/>
                  </a:ext>
                </a:extLst>
              </p:cNvPr>
              <p:cNvCxnSpPr>
                <a:stCxn id="25" idx="5"/>
                <a:endCxn id="23" idx="1"/>
              </p:cNvCxnSpPr>
              <p:nvPr/>
            </p:nvCxnSpPr>
            <p:spPr>
              <a:xfrm rot="16200000" flipH="1">
                <a:off x="5473326" y="3884285"/>
                <a:ext cx="559548" cy="6896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0FF1AD-7799-4CCF-BD30-021AAB2DC3CB}"/>
                  </a:ext>
                </a:extLst>
              </p:cNvPr>
              <p:cNvSpPr txBox="1"/>
              <p:nvPr/>
            </p:nvSpPr>
            <p:spPr>
              <a:xfrm>
                <a:off x="3124200" y="28194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 Mb, 10ms</a:t>
                </a:r>
                <a:endParaRPr lang="en-IN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BE97E1-1798-46C7-A40A-9ADF0859F077}"/>
                  </a:ext>
                </a:extLst>
              </p:cNvPr>
              <p:cNvSpPr txBox="1"/>
              <p:nvPr/>
            </p:nvSpPr>
            <p:spPr>
              <a:xfrm>
                <a:off x="3200400" y="41910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 Mb, 10ms</a:t>
                </a:r>
                <a:endParaRPr lang="en-IN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AB02B4-D875-42E4-A317-AE1999E18C27}"/>
                  </a:ext>
                </a:extLst>
              </p:cNvPr>
              <p:cNvSpPr txBox="1"/>
              <p:nvPr/>
            </p:nvSpPr>
            <p:spPr>
              <a:xfrm>
                <a:off x="4800600" y="29718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0.5 Mb, 40ms</a:t>
                </a:r>
                <a:endParaRPr lang="en-IN" sz="1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6786D1-1D38-440D-83AC-0A6CA4795633}"/>
                  </a:ext>
                </a:extLst>
              </p:cNvPr>
              <p:cNvSpPr txBox="1"/>
              <p:nvPr/>
            </p:nvSpPr>
            <p:spPr>
              <a:xfrm>
                <a:off x="4800600" y="4267200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0.5 Mb, 30ms</a:t>
                </a:r>
                <a:endParaRPr lang="en-IN" sz="1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CB6732-8085-4C07-969E-B6C17EDEF02E}"/>
                  </a:ext>
                </a:extLst>
              </p:cNvPr>
              <p:cNvSpPr txBox="1"/>
              <p:nvPr/>
            </p:nvSpPr>
            <p:spPr>
              <a:xfrm>
                <a:off x="3959940" y="3340512"/>
                <a:ext cx="1295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0.3 Mb, 100ms</a:t>
                </a:r>
                <a:endParaRPr lang="en-IN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543B-4699-4AC7-9518-FD8223EEDA02}"/>
                  </a:ext>
                </a:extLst>
              </p:cNvPr>
              <p:cNvSpPr txBox="1"/>
              <p:nvPr/>
            </p:nvSpPr>
            <p:spPr>
              <a:xfrm>
                <a:off x="0" y="28956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TCP</a:t>
                </a:r>
                <a:endParaRPr lang="en-IN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E560AF-6B2E-4FE9-8A94-619CCABA0D35}"/>
                  </a:ext>
                </a:extLst>
              </p:cNvPr>
              <p:cNvSpPr txBox="1"/>
              <p:nvPr/>
            </p:nvSpPr>
            <p:spPr>
              <a:xfrm>
                <a:off x="8227140" y="5181600"/>
                <a:ext cx="916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Null</a:t>
                </a:r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79E2CD-4107-48E5-82FD-9CD10B708C2E}"/>
                  </a:ext>
                </a:extLst>
              </p:cNvPr>
              <p:cNvSpPr txBox="1"/>
              <p:nvPr/>
            </p:nvSpPr>
            <p:spPr>
              <a:xfrm>
                <a:off x="8229600" y="2057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TCPSink</a:t>
                </a:r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A33BE-D0B6-4CC4-826E-FADC760FD468}"/>
                  </a:ext>
                </a:extLst>
              </p:cNvPr>
              <p:cNvSpPr txBox="1"/>
              <p:nvPr/>
            </p:nvSpPr>
            <p:spPr>
              <a:xfrm>
                <a:off x="152400" y="45720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UDP</a:t>
                </a:r>
                <a:endParaRPr lang="en-IN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4136CC-F45D-4C27-89A1-18AE9CBAE207}"/>
                  </a:ext>
                </a:extLst>
              </p:cNvPr>
              <p:cNvSpPr txBox="1"/>
              <p:nvPr/>
            </p:nvSpPr>
            <p:spPr>
              <a:xfrm>
                <a:off x="152400" y="57150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CBR</a:t>
                </a:r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C684CB-7494-4AEB-A235-E797854CFB0A}"/>
                  </a:ext>
                </a:extLst>
              </p:cNvPr>
              <p:cNvSpPr txBox="1"/>
              <p:nvPr/>
            </p:nvSpPr>
            <p:spPr>
              <a:xfrm>
                <a:off x="0" y="1676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FTP</a:t>
                </a:r>
                <a:endParaRPr lang="en-IN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DDE8E5A-FC97-4C14-A578-88E7478B2C26}"/>
                  </a:ext>
                </a:extLst>
              </p:cNvPr>
              <p:cNvCxnSpPr>
                <a:stCxn id="42" idx="2"/>
                <a:endCxn id="37" idx="0"/>
              </p:cNvCxnSpPr>
              <p:nvPr/>
            </p:nvCxnSpPr>
            <p:spPr>
              <a:xfrm rot="5400000">
                <a:off x="-120134" y="2470666"/>
                <a:ext cx="84986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DBB477C-7CEA-4C7A-BDDD-4CB357555662}"/>
                  </a:ext>
                </a:extLst>
              </p:cNvPr>
              <p:cNvCxnSpPr>
                <a:stCxn id="41" idx="0"/>
                <a:endCxn id="40" idx="2"/>
              </p:cNvCxnSpPr>
              <p:nvPr/>
            </p:nvCxnSpPr>
            <p:spPr>
              <a:xfrm rot="5400000" flipH="1" flipV="1">
                <a:off x="70366" y="5328166"/>
                <a:ext cx="77366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D919314-182D-4DD7-AA02-1CB050A83506}"/>
                  </a:ext>
                </a:extLst>
              </p:cNvPr>
              <p:cNvCxnSpPr>
                <a:stCxn id="7" idx="6"/>
              </p:cNvCxnSpPr>
              <p:nvPr/>
            </p:nvCxnSpPr>
            <p:spPr>
              <a:xfrm flipV="1">
                <a:off x="7772400" y="2209800"/>
                <a:ext cx="4572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DD22A5-EC9D-4F58-9A08-47EC2FD110FE}"/>
                </a:ext>
              </a:extLst>
            </p:cNvPr>
            <p:cNvSpPr/>
            <p:nvPr/>
          </p:nvSpPr>
          <p:spPr>
            <a:xfrm>
              <a:off x="7315200" y="4419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BE6881-C77A-4621-88FF-27F21FEE1B76}"/>
                </a:ext>
              </a:extLst>
            </p:cNvPr>
            <p:cNvSpPr/>
            <p:nvPr/>
          </p:nvSpPr>
          <p:spPr>
            <a:xfrm>
              <a:off x="7239000" y="2514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E49A2D-1FB9-459F-9FA1-B19B00B0C41E}"/>
                </a:ext>
              </a:extLst>
            </p:cNvPr>
            <p:cNvSpPr/>
            <p:nvPr/>
          </p:nvSpPr>
          <p:spPr>
            <a:xfrm>
              <a:off x="1295400" y="2514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950ABB-AE8A-4157-A624-2A517ABEFF36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1828800" y="28194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E08DF7-B21F-49AF-989D-4341A3A4AC32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1828800" y="4648200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40AFD5-493A-4B44-8FB7-3E74FD45938A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>
              <a:off x="6553200" y="28194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D84E77-C6C6-4022-9393-1CC6BF5D0E34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>
              <a:off x="6553200" y="4724400"/>
              <a:ext cx="762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9EBDE9-DCFF-4E93-AAB3-5D8CC43E9CA3}"/>
                </a:ext>
              </a:extLst>
            </p:cNvPr>
            <p:cNvCxnSpPr>
              <a:stCxn id="6" idx="6"/>
              <a:endCxn id="38" idx="1"/>
            </p:cNvCxnSpPr>
            <p:nvPr/>
          </p:nvCxnSpPr>
          <p:spPr>
            <a:xfrm>
              <a:off x="7848600" y="4724400"/>
              <a:ext cx="378540" cy="641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5FD070-0920-427F-948D-CAE6EF3953BE}"/>
                </a:ext>
              </a:extLst>
            </p:cNvPr>
            <p:cNvCxnSpPr>
              <a:stCxn id="37" idx="3"/>
              <a:endCxn id="8" idx="2"/>
            </p:cNvCxnSpPr>
            <p:nvPr/>
          </p:nvCxnSpPr>
          <p:spPr>
            <a:xfrm flipV="1">
              <a:off x="609600" y="2819400"/>
              <a:ext cx="685800" cy="260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4D98B6-A162-41DE-80A1-81A3F728A224}"/>
                </a:ext>
              </a:extLst>
            </p:cNvPr>
            <p:cNvCxnSpPr>
              <a:stCxn id="40" idx="3"/>
              <a:endCxn id="20" idx="2"/>
            </p:cNvCxnSpPr>
            <p:nvPr/>
          </p:nvCxnSpPr>
          <p:spPr>
            <a:xfrm flipV="1">
              <a:off x="762000" y="4648200"/>
              <a:ext cx="533400" cy="1084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13989F-B3E1-4D47-A2DF-79E5494BDF7D}"/>
                </a:ext>
              </a:extLst>
            </p:cNvPr>
            <p:cNvSpPr txBox="1"/>
            <p:nvPr/>
          </p:nvSpPr>
          <p:spPr>
            <a:xfrm>
              <a:off x="1676400" y="48006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 Mb, 10ms</a:t>
              </a:r>
              <a:endParaRPr lang="en-IN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FA5CE1-905C-43DE-9777-067618395242}"/>
                </a:ext>
              </a:extLst>
            </p:cNvPr>
            <p:cNvSpPr txBox="1"/>
            <p:nvPr/>
          </p:nvSpPr>
          <p:spPr>
            <a:xfrm>
              <a:off x="1676400" y="23622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 Mb, 10ms</a:t>
              </a:r>
              <a:endParaRPr lang="en-IN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06E231-864F-4638-866B-C7CB089C8FF3}"/>
                </a:ext>
              </a:extLst>
            </p:cNvPr>
            <p:cNvSpPr txBox="1"/>
            <p:nvPr/>
          </p:nvSpPr>
          <p:spPr>
            <a:xfrm>
              <a:off x="6400800" y="48768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0.5 Mb, 30ms</a:t>
              </a:r>
              <a:endParaRPr lang="en-IN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AE3A60-4F7F-4C95-8D0F-1BAAC4D4C29E}"/>
                </a:ext>
              </a:extLst>
            </p:cNvPr>
            <p:cNvSpPr txBox="1"/>
            <p:nvPr/>
          </p:nvSpPr>
          <p:spPr>
            <a:xfrm>
              <a:off x="6307392" y="2286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0.5 Mb, 30ms</a:t>
              </a:r>
              <a:endParaRPr lang="en-IN" sz="1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63FD85-A25A-45BA-B2EC-54F8E5B1E614}"/>
                </a:ext>
              </a:extLst>
            </p:cNvPr>
            <p:cNvSpPr/>
            <p:nvPr/>
          </p:nvSpPr>
          <p:spPr>
            <a:xfrm>
              <a:off x="1295400" y="43434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05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EDADFF-B47C-4EA5-B3C3-C752CE96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Steps for making your machine ready for NS-2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Install Ubuntu Linux on your machine (As dual boot system </a:t>
            </a:r>
            <a:r>
              <a:rPr lang="en-GB" sz="2400" dirty="0" err="1"/>
              <a:t>ot</a:t>
            </a:r>
            <a:r>
              <a:rPr lang="en-GB" sz="2400" dirty="0"/>
              <a:t> Using </a:t>
            </a:r>
            <a:r>
              <a:rPr lang="en-GB" sz="2400" dirty="0" err="1"/>
              <a:t>Vmware</a:t>
            </a:r>
            <a:r>
              <a:rPr lang="en-GB" sz="2400" dirty="0"/>
              <a:t>/Virtual Box).</a:t>
            </a:r>
          </a:p>
          <a:p>
            <a:pPr marL="1257300" lvl="2" indent="-457200"/>
            <a:r>
              <a:rPr lang="en-GB" sz="2000" dirty="0"/>
              <a:t>Steps for installing ubuntu (recommended version: Ubuntu 20.04.2):</a:t>
            </a:r>
          </a:p>
          <a:p>
            <a:pPr marL="0" indent="0"/>
            <a:r>
              <a:rPr lang="en-GB" sz="2000" dirty="0"/>
              <a:t>	 	</a:t>
            </a:r>
            <a:r>
              <a:rPr lang="en-GB" sz="2000" dirty="0">
                <a:hlinkClick r:id="rId2"/>
              </a:rPr>
              <a:t>https://itsfoss.com/install-linux-in-virtualbox</a:t>
            </a:r>
            <a:r>
              <a:rPr lang="en-GB" sz="2000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Login (using user name and password which you selected during installation) to Ubuntu Linux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Open terminal (Right click on desktop screen and select open terminal).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NS-2 installation </a:t>
            </a:r>
          </a:p>
          <a:p>
            <a:pPr marL="1257300" lvl="2" indent="-457200"/>
            <a:r>
              <a:rPr lang="en-GB" sz="2200" dirty="0"/>
              <a:t>Type following command on terminal and follow instructions</a:t>
            </a:r>
          </a:p>
          <a:p>
            <a:pPr marL="1714500" lvl="3" indent="-457200"/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apt-get install ns2</a:t>
            </a:r>
          </a:p>
          <a:p>
            <a:pPr marL="1257300" lvl="2" indent="-457200"/>
            <a:r>
              <a:rPr lang="en-GB" sz="2200" dirty="0"/>
              <a:t>Install </a:t>
            </a:r>
            <a:r>
              <a:rPr lang="en-GB" sz="2200" dirty="0" err="1">
                <a:solidFill>
                  <a:srgbClr val="FF0000"/>
                </a:solidFill>
              </a:rPr>
              <a:t>nam</a:t>
            </a:r>
            <a:endParaRPr lang="en-GB" sz="2200" dirty="0">
              <a:solidFill>
                <a:srgbClr val="FF0000"/>
              </a:solidFill>
            </a:endParaRPr>
          </a:p>
          <a:p>
            <a:pPr marL="1714500" lvl="3" indent="-457200"/>
            <a:r>
              <a:rPr lang="en-GB" dirty="0" err="1">
                <a:solidFill>
                  <a:srgbClr val="FF0000"/>
                </a:solidFill>
              </a:rPr>
              <a:t>sudo</a:t>
            </a:r>
            <a:r>
              <a:rPr lang="en-GB" dirty="0">
                <a:solidFill>
                  <a:srgbClr val="FF0000"/>
                </a:solidFill>
              </a:rPr>
              <a:t> apt-get install </a:t>
            </a:r>
            <a:r>
              <a:rPr lang="en-GB" dirty="0" err="1">
                <a:solidFill>
                  <a:srgbClr val="FF0000"/>
                </a:solidFill>
              </a:rPr>
              <a:t>nam</a:t>
            </a:r>
            <a:endParaRPr lang="en-GB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C9AA-6E1C-4308-A889-968F69EE50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26517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244A5C-D9B8-4AB7-A70C-DC5CB98B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https://www.isi.edu/nsnam/ns/tutorial/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https://www.geeksforgeeks.org/basics-of-ns2-and-otcltcl-script/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https://www.isi.edu/nsnam/ns/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Steps for installing ubuntu (recommended version: Ubuntu 20.04.2):</a:t>
            </a:r>
          </a:p>
          <a:p>
            <a:pPr marL="0" indent="0"/>
            <a:r>
              <a:rPr lang="en-GB" dirty="0"/>
              <a:t>	 https://itsfoss.com/install-linux-in-virtualbox/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A665-87BE-4314-9350-526ED3E04F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45050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 Oriented simulator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 at packet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Widely used in research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two languages</a:t>
            </a:r>
          </a:p>
          <a:p>
            <a:pPr lvl="1"/>
            <a:r>
              <a:rPr lang="en-US" dirty="0"/>
              <a:t>TCL</a:t>
            </a:r>
          </a:p>
          <a:p>
            <a:pPr lvl="1"/>
            <a:r>
              <a:rPr lang="en-US" dirty="0"/>
              <a:t>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Ns-2 Installation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Refer to Appendix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0EF-1C76-4855-92BA-EAD6EE6512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 to NS-2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FD1219C0-D021-4F07-84D1-91DC970640AF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US" dirty="0"/>
              <a:t>Simulation System Architecture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600200" y="2743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5181600" y="2667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7086600" y="25908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2635916">
            <a:off x="6317103" y="3853045"/>
            <a:ext cx="118712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7620000" y="1676400"/>
            <a:ext cx="1219200" cy="1962329"/>
            <a:chOff x="7620000" y="1676400"/>
            <a:chExt cx="1219200" cy="1962329"/>
          </a:xfrm>
        </p:grpSpPr>
        <p:sp>
          <p:nvSpPr>
            <p:cNvPr id="5" name="TextBox 4"/>
            <p:cNvSpPr txBox="1"/>
            <p:nvPr/>
          </p:nvSpPr>
          <p:spPr>
            <a:xfrm>
              <a:off x="7620000" y="16764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Trace files (.</a:t>
              </a:r>
              <a:r>
                <a:rPr lang="en-US" dirty="0" err="1"/>
                <a:t>tr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96200" y="2438400"/>
              <a:ext cx="838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----------------</a:t>
              </a:r>
            </a:p>
            <a:p>
              <a:r>
                <a:rPr lang="en-US" dirty="0"/>
                <a:t>----------------</a:t>
              </a:r>
              <a:endParaRPr lang="en-IN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67600" y="4191000"/>
            <a:ext cx="1219200" cy="1789331"/>
            <a:chOff x="7467600" y="4191000"/>
            <a:chExt cx="1219200" cy="1789331"/>
          </a:xfrm>
        </p:grpSpPr>
        <p:sp>
          <p:nvSpPr>
            <p:cNvPr id="6" name="TextBox 5"/>
            <p:cNvSpPr txBox="1"/>
            <p:nvPr/>
          </p:nvSpPr>
          <p:spPr>
            <a:xfrm>
              <a:off x="7467600" y="53340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Animation File (.</a:t>
              </a:r>
              <a:r>
                <a:rPr lang="en-US" dirty="0" err="1"/>
                <a:t>nam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0" y="4191000"/>
              <a:ext cx="838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----------------</a:t>
              </a:r>
            </a:p>
            <a:p>
              <a:r>
                <a:rPr lang="en-US" dirty="0"/>
                <a:t>----------------</a:t>
              </a:r>
              <a:endParaRPr lang="en-IN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4800" y="2286000"/>
            <a:ext cx="1295400" cy="1740932"/>
            <a:chOff x="304800" y="2286000"/>
            <a:chExt cx="1295400" cy="1740932"/>
          </a:xfrm>
        </p:grpSpPr>
        <p:sp>
          <p:nvSpPr>
            <p:cNvPr id="9" name="TextBox 8"/>
            <p:cNvSpPr txBox="1"/>
            <p:nvPr/>
          </p:nvSpPr>
          <p:spPr>
            <a:xfrm>
              <a:off x="457200" y="2286000"/>
              <a:ext cx="838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----------------</a:t>
              </a:r>
            </a:p>
            <a:p>
              <a:r>
                <a:rPr lang="en-US" dirty="0"/>
                <a:t>----------------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800" y="36576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Otcl</a:t>
              </a:r>
              <a:r>
                <a:rPr lang="en-US" dirty="0"/>
                <a:t> Script</a:t>
              </a:r>
              <a:endParaRPr lang="en-IN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215467" y="1373145"/>
            <a:ext cx="1828800" cy="2113184"/>
            <a:chOff x="5215467" y="1373145"/>
            <a:chExt cx="1828800" cy="2113184"/>
          </a:xfrm>
        </p:grpSpPr>
        <p:sp>
          <p:nvSpPr>
            <p:cNvPr id="21" name="TextBox 20"/>
            <p:cNvSpPr txBox="1"/>
            <p:nvPr/>
          </p:nvSpPr>
          <p:spPr>
            <a:xfrm>
              <a:off x="5791200" y="2057400"/>
              <a:ext cx="838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----------------</a:t>
              </a:r>
            </a:p>
            <a:p>
              <a:r>
                <a:rPr lang="en-US" dirty="0"/>
                <a:t>----------------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43600" y="2286000"/>
              <a:ext cx="838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----------------</a:t>
              </a:r>
            </a:p>
            <a:p>
              <a:r>
                <a:rPr lang="en-US" dirty="0"/>
                <a:t>----------------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5467" y="13731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Simulation Results</a:t>
              </a:r>
              <a:endParaRPr lang="en-IN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3600" y="1602660"/>
            <a:ext cx="2819400" cy="3517862"/>
            <a:chOff x="2133600" y="1602660"/>
            <a:chExt cx="2819400" cy="3517862"/>
          </a:xfrm>
        </p:grpSpPr>
        <p:sp>
          <p:nvSpPr>
            <p:cNvPr id="16" name="TextBox 15"/>
            <p:cNvSpPr txBox="1"/>
            <p:nvPr/>
          </p:nvSpPr>
          <p:spPr>
            <a:xfrm>
              <a:off x="2209800" y="1981201"/>
              <a:ext cx="2743200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pPr algn="ctr"/>
              <a:r>
                <a:rPr lang="en-US" dirty="0" err="1"/>
                <a:t>Otcl</a:t>
              </a:r>
              <a:r>
                <a:rPr lang="en-US" dirty="0"/>
                <a:t> : TCL Interpreter with OO Extension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NS Simulator Library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209800" y="3200400"/>
              <a:ext cx="2743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33600" y="160266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NS-2 Shell</a:t>
              </a:r>
              <a:endParaRPr lang="en-IN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DC9E1E-F61B-4373-9B52-814FE9F634B6}"/>
                  </a:ext>
                </a:extLst>
              </p14:cNvPr>
              <p14:cNvContentPartPr/>
              <p14:nvPr/>
            </p14:nvContentPartPr>
            <p14:xfrm>
              <a:off x="4634640" y="875160"/>
              <a:ext cx="4295520" cy="507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DC9E1E-F61B-4373-9B52-814FE9F634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5280" y="865800"/>
                <a:ext cx="4314240" cy="509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Save the simulation script in specific folder.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the terminal and go up to specific folder.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the simulation script,</a:t>
            </a:r>
          </a:p>
          <a:p>
            <a:pPr lvl="1"/>
            <a:r>
              <a:rPr lang="en-US" sz="2400" dirty="0"/>
              <a:t>ns: command to run simulation script.</a:t>
            </a:r>
          </a:p>
          <a:p>
            <a:pPr lvl="2"/>
            <a:r>
              <a:rPr lang="en-US" sz="2400" dirty="0"/>
              <a:t>Syntax: ns </a:t>
            </a:r>
            <a:r>
              <a:rPr lang="en-US" sz="2400" dirty="0">
                <a:solidFill>
                  <a:srgbClr val="00B0F0"/>
                </a:solidFill>
              </a:rPr>
              <a:t>filename.tcl</a:t>
            </a:r>
          </a:p>
          <a:p>
            <a:pPr lvl="3"/>
            <a:r>
              <a:rPr lang="en-US" sz="2400" dirty="0"/>
              <a:t>e.g. ns </a:t>
            </a:r>
            <a:r>
              <a:rPr lang="en-US" sz="2400" dirty="0">
                <a:solidFill>
                  <a:srgbClr val="00B0F0"/>
                </a:solidFill>
              </a:rPr>
              <a:t>First_script_wired.tcl</a:t>
            </a:r>
          </a:p>
          <a:p>
            <a:pPr marL="457200" lvl="0" indent="-457200">
              <a:buClr>
                <a:srgbClr val="DD8047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Run the </a:t>
            </a:r>
            <a:r>
              <a:rPr lang="en-US" dirty="0" err="1">
                <a:solidFill>
                  <a:prstClr val="black"/>
                </a:solidFill>
              </a:rPr>
              <a:t>nam</a:t>
            </a:r>
            <a:r>
              <a:rPr lang="en-US" dirty="0">
                <a:solidFill>
                  <a:prstClr val="black"/>
                </a:solidFill>
              </a:rPr>
              <a:t> file,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</a:rPr>
              <a:t>nam</a:t>
            </a:r>
            <a:r>
              <a:rPr lang="en-US" sz="2400" dirty="0">
                <a:solidFill>
                  <a:prstClr val="black"/>
                </a:solidFill>
              </a:rPr>
              <a:t>: command to run animation file</a:t>
            </a:r>
          </a:p>
          <a:p>
            <a:pPr lvl="2"/>
            <a:r>
              <a:rPr lang="en-US" sz="2400" dirty="0">
                <a:solidFill>
                  <a:prstClr val="black"/>
                </a:solidFill>
              </a:rPr>
              <a:t>Syntax: </a:t>
            </a:r>
            <a:r>
              <a:rPr lang="en-US" sz="2400" dirty="0" err="1">
                <a:solidFill>
                  <a:prstClr val="black"/>
                </a:solidFill>
              </a:rPr>
              <a:t>nam</a:t>
            </a:r>
            <a:r>
              <a:rPr lang="en-US" sz="2400" dirty="0">
                <a:solidFill>
                  <a:prstClr val="black"/>
                </a:solidFill>
              </a:rPr>
              <a:t> filename.nam</a:t>
            </a:r>
          </a:p>
          <a:p>
            <a:pPr lvl="3"/>
            <a:r>
              <a:rPr lang="en-US" sz="2400" dirty="0">
                <a:solidFill>
                  <a:prstClr val="black"/>
                </a:solidFill>
              </a:rPr>
              <a:t>e.g. </a:t>
            </a:r>
            <a:r>
              <a:rPr lang="en-US" sz="2400" dirty="0" err="1">
                <a:solidFill>
                  <a:prstClr val="black"/>
                </a:solidFill>
              </a:rPr>
              <a:t>nam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s1.nam</a:t>
            </a:r>
          </a:p>
          <a:p>
            <a:pPr lvl="1">
              <a:buClr>
                <a:srgbClr val="DD8047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CDF0-5DB5-4F2C-87D4-8F52C2DD77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Running the Simulation Script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7CEED9FF-EAD6-4019-8C1D-2AB321C490DA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Simulation Scenario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344C1-BA1C-4AAC-BDCB-42F129B3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438D3D-1652-45C6-B57B-2E4F11813729}"/>
              </a:ext>
            </a:extLst>
          </p:cNvPr>
          <p:cNvGrpSpPr/>
          <p:nvPr/>
        </p:nvGrpSpPr>
        <p:grpSpPr>
          <a:xfrm>
            <a:off x="381000" y="2171700"/>
            <a:ext cx="8305800" cy="2514600"/>
            <a:chOff x="0" y="2514600"/>
            <a:chExt cx="7379112" cy="2514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4F7D9F-D9E4-4278-A23B-221CAF696A17}"/>
                </a:ext>
              </a:extLst>
            </p:cNvPr>
            <p:cNvSpPr/>
            <p:nvPr/>
          </p:nvSpPr>
          <p:spPr>
            <a:xfrm>
              <a:off x="1828800" y="2514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305AC5-57BD-4375-A6F9-F9B00C060094}"/>
                </a:ext>
              </a:extLst>
            </p:cNvPr>
            <p:cNvSpPr/>
            <p:nvPr/>
          </p:nvSpPr>
          <p:spPr>
            <a:xfrm>
              <a:off x="1905000" y="43434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B0FC-46DC-4599-9015-114BF829E6B8}"/>
                </a:ext>
              </a:extLst>
            </p:cNvPr>
            <p:cNvSpPr/>
            <p:nvPr/>
          </p:nvSpPr>
          <p:spPr>
            <a:xfrm>
              <a:off x="5334000" y="4419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256AD9-BD77-4A95-A361-467F11E63ABB}"/>
                </a:ext>
              </a:extLst>
            </p:cNvPr>
            <p:cNvSpPr/>
            <p:nvPr/>
          </p:nvSpPr>
          <p:spPr>
            <a:xfrm>
              <a:off x="5334000" y="25146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A1B86F-5E99-459A-9FC9-57791A231355}"/>
                </a:ext>
              </a:extLst>
            </p:cNvPr>
            <p:cNvSpPr/>
            <p:nvPr/>
          </p:nvSpPr>
          <p:spPr>
            <a:xfrm>
              <a:off x="4267200" y="34290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2CABE1-F197-44FC-AAD1-BDE680C3A5F4}"/>
                </a:ext>
              </a:extLst>
            </p:cNvPr>
            <p:cNvSpPr/>
            <p:nvPr/>
          </p:nvSpPr>
          <p:spPr>
            <a:xfrm>
              <a:off x="2895600" y="3429000"/>
              <a:ext cx="5334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N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71177D6-0855-4E1C-ADCF-712926713C0E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 rot="16200000" flipH="1">
              <a:off x="2387226" y="2931785"/>
              <a:ext cx="483348" cy="689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21609-C66C-4F92-B9BB-21E95F1C3FB1}"/>
                </a:ext>
              </a:extLst>
            </p:cNvPr>
            <p:cNvCxnSpPr>
              <a:stCxn id="9" idx="7"/>
              <a:endCxn id="13" idx="3"/>
            </p:cNvCxnSpPr>
            <p:nvPr/>
          </p:nvCxnSpPr>
          <p:spPr>
            <a:xfrm rot="5400000" flipH="1" flipV="1">
              <a:off x="2425326" y="3884285"/>
              <a:ext cx="483348" cy="613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BE1789-F075-404C-B8D0-2D33CF36FCB5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>
              <a:off x="3429000" y="3733800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E5FEFA-E0B9-441E-9FD2-DD00123071C2}"/>
                </a:ext>
              </a:extLst>
            </p:cNvPr>
            <p:cNvCxnSpPr>
              <a:stCxn id="12" idx="7"/>
              <a:endCxn id="11" idx="3"/>
            </p:cNvCxnSpPr>
            <p:nvPr/>
          </p:nvCxnSpPr>
          <p:spPr>
            <a:xfrm rot="5400000" flipH="1" flipV="1">
              <a:off x="4825626" y="2931785"/>
              <a:ext cx="483348" cy="689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CA145A-E6F6-45B6-869E-6E1A6F1A4992}"/>
                </a:ext>
              </a:extLst>
            </p:cNvPr>
            <p:cNvCxnSpPr>
              <a:stCxn id="12" idx="5"/>
              <a:endCxn id="10" idx="1"/>
            </p:cNvCxnSpPr>
            <p:nvPr/>
          </p:nvCxnSpPr>
          <p:spPr>
            <a:xfrm rot="16200000" flipH="1">
              <a:off x="4787526" y="3884285"/>
              <a:ext cx="559548" cy="689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227B23-7CF3-40B2-9D21-42B1E442CD9B}"/>
                </a:ext>
              </a:extLst>
            </p:cNvPr>
            <p:cNvSpPr txBox="1"/>
            <p:nvPr/>
          </p:nvSpPr>
          <p:spPr>
            <a:xfrm>
              <a:off x="2438400" y="28194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 Mb, 10ms</a:t>
              </a:r>
              <a:endParaRPr lang="en-IN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6A9AAB-DD30-4E6E-9D6B-0B8BB67E6C9E}"/>
                </a:ext>
              </a:extLst>
            </p:cNvPr>
            <p:cNvSpPr txBox="1"/>
            <p:nvPr/>
          </p:nvSpPr>
          <p:spPr>
            <a:xfrm>
              <a:off x="2514600" y="41910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 Mb, 10ms</a:t>
              </a:r>
              <a:endParaRPr lang="en-IN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0FB46-2415-4672-A7CF-2DFA12305EF7}"/>
                </a:ext>
              </a:extLst>
            </p:cNvPr>
            <p:cNvSpPr txBox="1"/>
            <p:nvPr/>
          </p:nvSpPr>
          <p:spPr>
            <a:xfrm>
              <a:off x="4114800" y="29718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0.5 Mb, 40ms</a:t>
              </a:r>
              <a:endParaRPr lang="en-IN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CA10E6-E7EE-4643-9D6E-833ECBECE553}"/>
                </a:ext>
              </a:extLst>
            </p:cNvPr>
            <p:cNvSpPr txBox="1"/>
            <p:nvPr/>
          </p:nvSpPr>
          <p:spPr>
            <a:xfrm>
              <a:off x="4114800" y="42672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0.5 Mb, 30ms</a:t>
              </a:r>
              <a:endParaRPr lang="en-IN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DB92C3-A96C-4F8A-858D-870447384579}"/>
                </a:ext>
              </a:extLst>
            </p:cNvPr>
            <p:cNvSpPr txBox="1"/>
            <p:nvPr/>
          </p:nvSpPr>
          <p:spPr>
            <a:xfrm>
              <a:off x="3274140" y="3340512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 Mb, 100ms</a:t>
              </a:r>
              <a:endParaRPr lang="en-IN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2A727E-6068-4A40-A638-D5570A0AD13A}"/>
                </a:ext>
              </a:extLst>
            </p:cNvPr>
            <p:cNvSpPr txBox="1"/>
            <p:nvPr/>
          </p:nvSpPr>
          <p:spPr>
            <a:xfrm>
              <a:off x="914400" y="2667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TCP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A963E3-5E67-4550-9E4F-28689CC5C6A8}"/>
                </a:ext>
              </a:extLst>
            </p:cNvPr>
            <p:cNvSpPr txBox="1"/>
            <p:nvPr/>
          </p:nvSpPr>
          <p:spPr>
            <a:xfrm>
              <a:off x="6462252" y="4557252"/>
              <a:ext cx="916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Null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09F1F-2889-473E-A66D-B21DECA0BAC4}"/>
                </a:ext>
              </a:extLst>
            </p:cNvPr>
            <p:cNvSpPr txBox="1"/>
            <p:nvPr/>
          </p:nvSpPr>
          <p:spPr>
            <a:xfrm>
              <a:off x="64008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TCPSink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4F1750-D210-4173-A34F-D8678D6A1328}"/>
                </a:ext>
              </a:extLst>
            </p:cNvPr>
            <p:cNvSpPr txBox="1"/>
            <p:nvPr/>
          </p:nvSpPr>
          <p:spPr>
            <a:xfrm>
              <a:off x="99060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UDP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796EF9-7B69-4210-9AA7-3DA8E26658D2}"/>
                </a:ext>
              </a:extLst>
            </p:cNvPr>
            <p:cNvSpPr txBox="1"/>
            <p:nvPr/>
          </p:nvSpPr>
          <p:spPr>
            <a:xfrm>
              <a:off x="0" y="4495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CBR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54D356-65C7-49EE-B3E2-B2C25D9290C9}"/>
                </a:ext>
              </a:extLst>
            </p:cNvPr>
            <p:cNvSpPr txBox="1"/>
            <p:nvPr/>
          </p:nvSpPr>
          <p:spPr>
            <a:xfrm>
              <a:off x="0" y="2667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FTP</a:t>
              </a:r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336BE9-1A56-438F-9355-7D8E02C06778}"/>
                </a:ext>
              </a:extLst>
            </p:cNvPr>
            <p:cNvCxnSpPr>
              <a:stCxn id="24" idx="3"/>
              <a:endCxn id="8" idx="2"/>
            </p:cNvCxnSpPr>
            <p:nvPr/>
          </p:nvCxnSpPr>
          <p:spPr>
            <a:xfrm flipV="1">
              <a:off x="1524000" y="2819400"/>
              <a:ext cx="304800" cy="32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241AB5-C66C-4D5B-93C4-8EEFA2CD898F}"/>
                </a:ext>
              </a:extLst>
            </p:cNvPr>
            <p:cNvCxnSpPr>
              <a:stCxn id="29" idx="3"/>
              <a:endCxn id="24" idx="1"/>
            </p:cNvCxnSpPr>
            <p:nvPr/>
          </p:nvCxnSpPr>
          <p:spPr>
            <a:xfrm>
              <a:off x="609600" y="285166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6D44D53-EAA6-48E7-80B0-DB2B2039C40C}"/>
                </a:ext>
              </a:extLst>
            </p:cNvPr>
            <p:cNvCxnSpPr>
              <a:stCxn id="27" idx="3"/>
              <a:endCxn id="9" idx="2"/>
            </p:cNvCxnSpPr>
            <p:nvPr/>
          </p:nvCxnSpPr>
          <p:spPr>
            <a:xfrm flipV="1">
              <a:off x="1600200" y="4648200"/>
              <a:ext cx="304800" cy="32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E67C02-9294-4710-A99A-396E3C3D4E4F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609600" y="468046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474128-7B48-42B9-86A3-8C30FF3DC2C4}"/>
                </a:ext>
              </a:extLst>
            </p:cNvPr>
            <p:cNvCxnSpPr/>
            <p:nvPr/>
          </p:nvCxnSpPr>
          <p:spPr>
            <a:xfrm flipV="1">
              <a:off x="5867400" y="2743200"/>
              <a:ext cx="533400" cy="26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0CE385-3DA6-47B6-8057-244D7C098298}"/>
                </a:ext>
              </a:extLst>
            </p:cNvPr>
            <p:cNvCxnSpPr/>
            <p:nvPr/>
          </p:nvCxnSpPr>
          <p:spPr>
            <a:xfrm>
              <a:off x="5914104" y="4724400"/>
              <a:ext cx="530940" cy="322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E88DFD-A019-497E-8290-90F17A942716}"/>
                  </a:ext>
                </a:extLst>
              </p14:cNvPr>
              <p14:cNvContentPartPr/>
              <p14:nvPr/>
            </p14:nvContentPartPr>
            <p14:xfrm>
              <a:off x="44640" y="1232280"/>
              <a:ext cx="8537400" cy="444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E88DFD-A019-497E-8290-90F17A942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0" y="1222920"/>
                <a:ext cx="855612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27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#Create Simulator Object (Simulator is class in ns2)</a:t>
            </a: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/>
              <a:t>	set ns [new Simulator]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#Define different </a:t>
            </a:r>
            <a:r>
              <a:rPr lang="en-IN" dirty="0" err="1">
                <a:solidFill>
                  <a:srgbClr val="0070C0"/>
                </a:solidFill>
              </a:rPr>
              <a:t>colors</a:t>
            </a:r>
            <a:r>
              <a:rPr lang="en-IN" dirty="0">
                <a:solidFill>
                  <a:srgbClr val="0070C0"/>
                </a:solidFill>
              </a:rPr>
              <a:t> for data flows (for NAM) ($ means reference)</a:t>
            </a:r>
          </a:p>
          <a:p>
            <a:pPr>
              <a:buNone/>
            </a:pPr>
            <a:r>
              <a:rPr lang="en-IN" dirty="0"/>
              <a:t>	$ns 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/>
              <a:t> 1 Blue</a:t>
            </a:r>
          </a:p>
          <a:p>
            <a:pPr>
              <a:buNone/>
            </a:pPr>
            <a:r>
              <a:rPr lang="en-IN" dirty="0"/>
              <a:t>	$ns 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2 Red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#Open the Event trace files</a:t>
            </a:r>
          </a:p>
          <a:p>
            <a:pPr>
              <a:buNone/>
            </a:pPr>
            <a:r>
              <a:rPr lang="en-IN" dirty="0"/>
              <a:t>	set file1 [open out.tr w]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#trace-all for capturing event trace.</a:t>
            </a:r>
          </a:p>
          <a:p>
            <a:pPr>
              <a:buNone/>
            </a:pPr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trace-all</a:t>
            </a:r>
            <a:r>
              <a:rPr lang="en-IN" dirty="0"/>
              <a:t> $file1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#Open the NAM trace file</a:t>
            </a:r>
          </a:p>
          <a:p>
            <a:pPr>
              <a:buNone/>
            </a:pPr>
            <a:r>
              <a:rPr lang="en-IN" dirty="0"/>
              <a:t>	set file2 [open out.nam w]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#</a:t>
            </a:r>
            <a:r>
              <a:rPr lang="en-IN" dirty="0" err="1">
                <a:solidFill>
                  <a:srgbClr val="0070C0"/>
                </a:solidFill>
              </a:rPr>
              <a:t>namtrace</a:t>
            </a:r>
            <a:r>
              <a:rPr lang="en-IN" dirty="0">
                <a:solidFill>
                  <a:srgbClr val="0070C0"/>
                </a:solidFill>
              </a:rPr>
              <a:t>-all for capturing animation details.</a:t>
            </a:r>
          </a:p>
          <a:p>
            <a:pPr>
              <a:buNone/>
            </a:pPr>
            <a:r>
              <a:rPr lang="en-IN" dirty="0"/>
              <a:t>	$ns </a:t>
            </a:r>
            <a:r>
              <a:rPr lang="en-IN" dirty="0" err="1">
                <a:solidFill>
                  <a:srgbClr val="FF0000"/>
                </a:solidFill>
              </a:rPr>
              <a:t>namtrace</a:t>
            </a:r>
            <a:r>
              <a:rPr lang="en-IN" dirty="0">
                <a:solidFill>
                  <a:srgbClr val="FF0000"/>
                </a:solidFill>
              </a:rPr>
              <a:t>-all</a:t>
            </a:r>
            <a:r>
              <a:rPr lang="en-IN" dirty="0"/>
              <a:t> $file2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0359-CF77-44E8-81E0-01BCBD2F33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Simulation Script 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39B373A9-3356-433A-9CBC-3567FE27AB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932138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#Create six nodes</a:t>
            </a:r>
          </a:p>
          <a:p>
            <a:r>
              <a:rPr lang="en-IN" dirty="0"/>
              <a:t>	</a:t>
            </a:r>
            <a:r>
              <a:rPr lang="en-IN" sz="2600" dirty="0"/>
              <a:t>set n0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sz="2600" dirty="0"/>
              <a:t>	set n1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sz="2600" dirty="0"/>
              <a:t>	set n2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sz="2600" dirty="0"/>
              <a:t>	set n3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sz="2600" dirty="0"/>
              <a:t>	set n4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sz="2600" dirty="0"/>
              <a:t>	set n5 [$ns </a:t>
            </a:r>
            <a:r>
              <a:rPr lang="en-IN" sz="2600" dirty="0">
                <a:solidFill>
                  <a:srgbClr val="FF0000"/>
                </a:solidFill>
              </a:rPr>
              <a:t>node</a:t>
            </a:r>
            <a:r>
              <a:rPr lang="en-IN" sz="2600" dirty="0"/>
              <a:t>]</a:t>
            </a:r>
          </a:p>
          <a:p>
            <a:r>
              <a:rPr lang="en-IN" dirty="0">
                <a:solidFill>
                  <a:srgbClr val="0070C0"/>
                </a:solidFill>
              </a:rPr>
              <a:t>#Create links between the nodes</a:t>
            </a:r>
          </a:p>
          <a:p>
            <a:r>
              <a:rPr lang="en-IN" dirty="0">
                <a:solidFill>
                  <a:srgbClr val="0070C0"/>
                </a:solidFill>
              </a:rPr>
              <a:t>#Syntax: $ns duplex-link source destination data-rate propagation-delay queue-type</a:t>
            </a:r>
          </a:p>
          <a:p>
            <a:r>
              <a:rPr lang="en-IN" dirty="0">
                <a:solidFill>
                  <a:srgbClr val="0070C0"/>
                </a:solidFill>
              </a:rPr>
              <a:t>#</a:t>
            </a:r>
            <a:r>
              <a:rPr lang="en-IN" dirty="0" err="1">
                <a:solidFill>
                  <a:srgbClr val="0070C0"/>
                </a:solidFill>
              </a:rPr>
              <a:t>DropTail</a:t>
            </a:r>
            <a:r>
              <a:rPr lang="en-IN" dirty="0">
                <a:solidFill>
                  <a:srgbClr val="0070C0"/>
                </a:solidFill>
              </a:rPr>
              <a:t> class for simple queue.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duplex-link</a:t>
            </a:r>
            <a:r>
              <a:rPr lang="pt-BR" sz="2600" dirty="0"/>
              <a:t> $n0 $n2 2Mb 10ms DropTail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duplex-link</a:t>
            </a:r>
            <a:r>
              <a:rPr lang="pt-BR" sz="2600" dirty="0"/>
              <a:t> $n1 $n2 2Mb 10ms DropTail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simplex-link</a:t>
            </a:r>
            <a:r>
              <a:rPr lang="pt-BR" sz="2600" dirty="0"/>
              <a:t> $n2 $n3 0.3Mb 100ms DropTail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simplex-link</a:t>
            </a:r>
            <a:r>
              <a:rPr lang="pt-BR" sz="2600" dirty="0"/>
              <a:t> $n3 $n2 0.3Mb 100ms DropTail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duplex-link</a:t>
            </a:r>
            <a:r>
              <a:rPr lang="pt-BR" sz="2600" dirty="0"/>
              <a:t> $n3 $n4 0.5Mb 40ms DropTail</a:t>
            </a:r>
          </a:p>
          <a:p>
            <a:pPr lvl="1">
              <a:buNone/>
            </a:pPr>
            <a:r>
              <a:rPr lang="pt-BR" sz="2600" dirty="0"/>
              <a:t>$ns </a:t>
            </a:r>
            <a:r>
              <a:rPr lang="pt-BR" sz="2600" dirty="0">
                <a:solidFill>
                  <a:srgbClr val="FF0000"/>
                </a:solidFill>
              </a:rPr>
              <a:t>duplex-link</a:t>
            </a:r>
            <a:r>
              <a:rPr lang="pt-BR" sz="2600" dirty="0"/>
              <a:t> $n3 $n5 0.5Mb 30ms DropTail</a:t>
            </a:r>
          </a:p>
          <a:p>
            <a:pPr lvl="1">
              <a:buNone/>
            </a:pPr>
            <a:endParaRPr lang="en-IN" sz="2600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0359-CF77-44E8-81E0-01BCBD2F33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Simulation Script (contd..) 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39B373A9-3356-433A-9CBC-3567FE27AB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2415-9E01-4871-8C61-35725405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70C0"/>
                </a:solidFill>
              </a:rPr>
              <a:t>#Give node position (for NAM)</a:t>
            </a:r>
          </a:p>
          <a:p>
            <a:r>
              <a:rPr lang="da-DK" dirty="0">
                <a:solidFill>
                  <a:srgbClr val="0070C0"/>
                </a:solidFill>
              </a:rPr>
              <a:t>#Syntax: $ns duplex-link-op source destination orient orientation-position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duplex-link-op</a:t>
            </a:r>
            <a:r>
              <a:rPr lang="en-IN" dirty="0"/>
              <a:t> $n0 $n2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right-down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duplex-link-op</a:t>
            </a:r>
            <a:r>
              <a:rPr lang="en-IN" dirty="0"/>
              <a:t> $n1 $n2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right-up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simplex-link-op</a:t>
            </a:r>
            <a:r>
              <a:rPr lang="en-IN" dirty="0"/>
              <a:t> $n2 $n3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right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simplex-link-op</a:t>
            </a:r>
            <a:r>
              <a:rPr lang="en-IN" dirty="0"/>
              <a:t> $n3 $n2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left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duplex-link-op</a:t>
            </a:r>
            <a:r>
              <a:rPr lang="en-IN" dirty="0"/>
              <a:t> $n3 $n4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right-up</a:t>
            </a:r>
          </a:p>
          <a:p>
            <a:pPr lvl="1">
              <a:buNone/>
            </a:pPr>
            <a:r>
              <a:rPr lang="en-IN" dirty="0"/>
              <a:t>$ns </a:t>
            </a:r>
            <a:r>
              <a:rPr lang="en-IN" dirty="0">
                <a:solidFill>
                  <a:srgbClr val="FF0000"/>
                </a:solidFill>
              </a:rPr>
              <a:t>duplex-link-op</a:t>
            </a:r>
            <a:r>
              <a:rPr lang="en-IN" dirty="0"/>
              <a:t> $n3 $n5 </a:t>
            </a:r>
            <a:r>
              <a:rPr lang="en-IN" dirty="0">
                <a:solidFill>
                  <a:srgbClr val="FF0000"/>
                </a:solidFill>
              </a:rPr>
              <a:t>orient</a:t>
            </a:r>
            <a:r>
              <a:rPr lang="en-IN" dirty="0"/>
              <a:t> right-down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23B8-0B25-4BFE-82D1-C629F33DF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43846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Simulation Script (contd..) </a:t>
            </a:r>
            <a:endParaRPr lang="en-GB" sz="14400" dirty="0"/>
          </a:p>
          <a:p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960129-B7BE-41E1-BA64-B994BFF0AFF8}"/>
              </a:ext>
            </a:extLst>
          </p:cNvPr>
          <p:cNvGrpSpPr/>
          <p:nvPr/>
        </p:nvGrpSpPr>
        <p:grpSpPr>
          <a:xfrm>
            <a:off x="5063067" y="3346767"/>
            <a:ext cx="4114800" cy="3395216"/>
            <a:chOff x="1981200" y="3443447"/>
            <a:chExt cx="4114800" cy="339521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8F3112-EB93-4E0A-9089-4A7C0741F969}"/>
                </a:ext>
              </a:extLst>
            </p:cNvPr>
            <p:cNvSpPr/>
            <p:nvPr/>
          </p:nvSpPr>
          <p:spPr>
            <a:xfrm>
              <a:off x="3200400" y="4239863"/>
              <a:ext cx="17526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</a:t>
              </a:r>
              <a:endParaRPr lang="en-IN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3966E1-8A0B-45B7-9216-332DBC5B464E}"/>
                </a:ext>
              </a:extLst>
            </p:cNvPr>
            <p:cNvCxnSpPr/>
            <p:nvPr/>
          </p:nvCxnSpPr>
          <p:spPr>
            <a:xfrm>
              <a:off x="2971800" y="4087463"/>
              <a:ext cx="2286000" cy="1981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46B13B-3A83-42BF-8B4C-63581FE518E4}"/>
                </a:ext>
              </a:extLst>
            </p:cNvPr>
            <p:cNvCxnSpPr/>
            <p:nvPr/>
          </p:nvCxnSpPr>
          <p:spPr>
            <a:xfrm rot="10800000" flipV="1">
              <a:off x="2895600" y="4087463"/>
              <a:ext cx="2209800" cy="1981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6719E1-C450-4F1B-B920-920169997705}"/>
                </a:ext>
              </a:extLst>
            </p:cNvPr>
            <p:cNvCxnSpPr/>
            <p:nvPr/>
          </p:nvCxnSpPr>
          <p:spPr>
            <a:xfrm rot="16200000" flipH="1">
              <a:off x="2743200" y="5078063"/>
              <a:ext cx="26670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71E7A0B-7085-4017-86D3-FCA72730E020}"/>
                </a:ext>
              </a:extLst>
            </p:cNvPr>
            <p:cNvCxnSpPr/>
            <p:nvPr/>
          </p:nvCxnSpPr>
          <p:spPr>
            <a:xfrm>
              <a:off x="2667000" y="5078063"/>
              <a:ext cx="2743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F33F7B-0571-40BA-BF1F-7DDDA6A7A66D}"/>
                </a:ext>
              </a:extLst>
            </p:cNvPr>
            <p:cNvSpPr txBox="1"/>
            <p:nvPr/>
          </p:nvSpPr>
          <p:spPr>
            <a:xfrm>
              <a:off x="3778044" y="3443447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7072B0-33DF-42A3-9545-D2C65D383103}"/>
                </a:ext>
              </a:extLst>
            </p:cNvPr>
            <p:cNvSpPr txBox="1"/>
            <p:nvPr/>
          </p:nvSpPr>
          <p:spPr>
            <a:xfrm>
              <a:off x="3733800" y="646933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1DAE2F-5A6A-401D-AE28-36FE27A99BF4}"/>
                </a:ext>
              </a:extLst>
            </p:cNvPr>
            <p:cNvSpPr txBox="1"/>
            <p:nvPr/>
          </p:nvSpPr>
          <p:spPr>
            <a:xfrm>
              <a:off x="2300736" y="606866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Left-Down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EE4F7-435E-4663-9DB2-274B8CE69F67}"/>
                </a:ext>
              </a:extLst>
            </p:cNvPr>
            <p:cNvSpPr txBox="1"/>
            <p:nvPr/>
          </p:nvSpPr>
          <p:spPr>
            <a:xfrm>
              <a:off x="4557264" y="606866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Right-Down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C6EFAA-5A12-45E0-9D73-0F32997D42D4}"/>
                </a:ext>
              </a:extLst>
            </p:cNvPr>
            <p:cNvSpPr txBox="1"/>
            <p:nvPr/>
          </p:nvSpPr>
          <p:spPr>
            <a:xfrm>
              <a:off x="4611336" y="3706463"/>
              <a:ext cx="1256064" cy="37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Right-Up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9CC069-01B6-4EBC-A068-3FC70D477B3D}"/>
                </a:ext>
              </a:extLst>
            </p:cNvPr>
            <p:cNvSpPr txBox="1"/>
            <p:nvPr/>
          </p:nvSpPr>
          <p:spPr>
            <a:xfrm>
              <a:off x="2438400" y="3706463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Left-Up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EE0007-F823-40FD-BC2A-71A4B704EAA5}"/>
                </a:ext>
              </a:extLst>
            </p:cNvPr>
            <p:cNvSpPr txBox="1"/>
            <p:nvPr/>
          </p:nvSpPr>
          <p:spPr>
            <a:xfrm>
              <a:off x="5410200" y="4878959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058798-CC23-4674-8C85-C6E955EA4D62}"/>
                </a:ext>
              </a:extLst>
            </p:cNvPr>
            <p:cNvSpPr txBox="1"/>
            <p:nvPr/>
          </p:nvSpPr>
          <p:spPr>
            <a:xfrm>
              <a:off x="1981200" y="489616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  <a:endParaRPr lang="en-IN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BBD5A6-885B-4EF9-BC06-F0047028DF3A}"/>
                  </a:ext>
                </a:extLst>
              </p14:cNvPr>
              <p14:cNvContentPartPr/>
              <p14:nvPr/>
            </p14:nvContentPartPr>
            <p14:xfrm>
              <a:off x="616320" y="2562840"/>
              <a:ext cx="5536800" cy="412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BBD5A6-885B-4EF9-BC06-F0047028D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2553480"/>
                <a:ext cx="5555520" cy="41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8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302415-9E01-4871-8C61-35725405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21064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#Set Queue Size of link (n2-n3) to 40</a:t>
            </a:r>
          </a:p>
          <a:p>
            <a:r>
              <a:rPr lang="en-IN" sz="3200" dirty="0">
                <a:solidFill>
                  <a:srgbClr val="0070C0"/>
                </a:solidFill>
              </a:rPr>
              <a:t>#Syntax: $ns queue-</a:t>
            </a:r>
            <a:r>
              <a:rPr lang="en-IN" sz="3200" dirty="0" err="1">
                <a:solidFill>
                  <a:srgbClr val="0070C0"/>
                </a:solidFill>
              </a:rPr>
              <a:t>limt</a:t>
            </a:r>
            <a:r>
              <a:rPr lang="en-IN" sz="3200" dirty="0">
                <a:solidFill>
                  <a:srgbClr val="0070C0"/>
                </a:solidFill>
              </a:rPr>
              <a:t> source destination queue-size</a:t>
            </a:r>
          </a:p>
          <a:p>
            <a:pPr lvl="1">
              <a:buNone/>
            </a:pPr>
            <a:r>
              <a:rPr lang="pt-BR" sz="2800" dirty="0"/>
              <a:t>$ns </a:t>
            </a:r>
            <a:r>
              <a:rPr lang="pt-BR" sz="2800" dirty="0">
                <a:solidFill>
                  <a:srgbClr val="FF0000"/>
                </a:solidFill>
              </a:rPr>
              <a:t>queue-limit</a:t>
            </a:r>
            <a:r>
              <a:rPr lang="pt-BR" sz="2800" dirty="0"/>
              <a:t> $n2 $n3 40</a:t>
            </a:r>
            <a:endParaRPr lang="en-IN" sz="2800" dirty="0"/>
          </a:p>
          <a:p>
            <a:r>
              <a:rPr lang="en-IN" dirty="0">
                <a:solidFill>
                  <a:srgbClr val="0070C0"/>
                </a:solidFill>
              </a:rPr>
              <a:t>#Setup a TCP connection (Source agent: TCP, Destination agent: </a:t>
            </a:r>
            <a:r>
              <a:rPr lang="en-IN" dirty="0" err="1">
                <a:solidFill>
                  <a:srgbClr val="0070C0"/>
                </a:solidFill>
              </a:rPr>
              <a:t>TCPSink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r>
              <a:rPr lang="en-IN" dirty="0">
                <a:solidFill>
                  <a:srgbClr val="0070C0"/>
                </a:solidFill>
              </a:rPr>
              <a:t>#Agent is superclass and TCP is subclass.</a:t>
            </a:r>
          </a:p>
          <a:p>
            <a:r>
              <a:rPr lang="en-IN" dirty="0"/>
              <a:t>	set </a:t>
            </a:r>
            <a:r>
              <a:rPr lang="en-IN" dirty="0" err="1"/>
              <a:t>tcp</a:t>
            </a:r>
            <a:r>
              <a:rPr lang="en-IN" dirty="0"/>
              <a:t> [new Agent/TCP]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$n0 $</a:t>
            </a:r>
            <a:r>
              <a:rPr lang="en-IN" dirty="0" err="1"/>
              <a:t>tcp</a:t>
            </a:r>
            <a:endParaRPr lang="en-IN" dirty="0"/>
          </a:p>
          <a:p>
            <a:r>
              <a:rPr lang="en-IN" dirty="0">
                <a:solidFill>
                  <a:srgbClr val="0070C0"/>
                </a:solidFill>
              </a:rPr>
              <a:t>#Agent is superclass and </a:t>
            </a:r>
            <a:r>
              <a:rPr lang="en-IN" dirty="0" err="1">
                <a:solidFill>
                  <a:srgbClr val="0070C0"/>
                </a:solidFill>
              </a:rPr>
              <a:t>TCPSink</a:t>
            </a:r>
            <a:r>
              <a:rPr lang="en-IN" dirty="0">
                <a:solidFill>
                  <a:srgbClr val="0070C0"/>
                </a:solidFill>
              </a:rPr>
              <a:t> is subclass.</a:t>
            </a:r>
          </a:p>
          <a:p>
            <a:r>
              <a:rPr lang="en-IN" dirty="0"/>
              <a:t>	set sink [new Agent/</a:t>
            </a:r>
            <a:r>
              <a:rPr lang="en-IN" dirty="0" err="1"/>
              <a:t>TCPSink</a:t>
            </a:r>
            <a:r>
              <a:rPr lang="en-IN" dirty="0"/>
              <a:t>]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$n4 $sink</a:t>
            </a:r>
          </a:p>
          <a:p>
            <a:r>
              <a:rPr lang="en-IN" dirty="0"/>
              <a:t>	$ns </a:t>
            </a:r>
            <a:r>
              <a:rPr lang="en-IN" dirty="0">
                <a:solidFill>
                  <a:srgbClr val="FF0000"/>
                </a:solidFill>
              </a:rPr>
              <a:t>connect</a:t>
            </a:r>
            <a:r>
              <a:rPr lang="en-IN" dirty="0"/>
              <a:t> $</a:t>
            </a:r>
            <a:r>
              <a:rPr lang="en-IN" dirty="0" err="1"/>
              <a:t>tcp</a:t>
            </a:r>
            <a:r>
              <a:rPr lang="en-IN" dirty="0"/>
              <a:t> $sink</a:t>
            </a:r>
          </a:p>
          <a:p>
            <a:r>
              <a:rPr lang="en-IN" dirty="0"/>
              <a:t>	$</a:t>
            </a:r>
            <a:r>
              <a:rPr lang="en-IN" dirty="0" err="1"/>
              <a:t>tcp</a:t>
            </a:r>
            <a:r>
              <a:rPr lang="en-IN" dirty="0"/>
              <a:t> set fid_ 1</a:t>
            </a:r>
          </a:p>
          <a:p>
            <a:r>
              <a:rPr lang="en-IN" dirty="0"/>
              <a:t>	$</a:t>
            </a:r>
            <a:r>
              <a:rPr lang="en-IN" dirty="0" err="1"/>
              <a:t>tcp</a:t>
            </a:r>
            <a:r>
              <a:rPr lang="en-IN" dirty="0"/>
              <a:t> set </a:t>
            </a:r>
            <a:r>
              <a:rPr lang="en-IN" dirty="0" err="1"/>
              <a:t>packetSize</a:t>
            </a:r>
            <a:r>
              <a:rPr lang="en-IN" dirty="0"/>
              <a:t>_ 552</a:t>
            </a:r>
          </a:p>
          <a:p>
            <a:r>
              <a:rPr lang="en-IN" dirty="0">
                <a:solidFill>
                  <a:srgbClr val="0070C0"/>
                </a:solidFill>
              </a:rPr>
              <a:t>#Setup a FTP over TCP connection</a:t>
            </a:r>
          </a:p>
          <a:p>
            <a:r>
              <a:rPr lang="en-IN" dirty="0">
                <a:solidFill>
                  <a:srgbClr val="0070C0"/>
                </a:solidFill>
              </a:rPr>
              <a:t>#Application is superclass and FTP is subclass.</a:t>
            </a:r>
          </a:p>
          <a:p>
            <a:r>
              <a:rPr lang="en-IN" dirty="0"/>
              <a:t>	set ftp [new Application/FTP]</a:t>
            </a:r>
          </a:p>
          <a:p>
            <a:r>
              <a:rPr lang="en-IN" dirty="0"/>
              <a:t>	$ftp </a:t>
            </a:r>
            <a:r>
              <a:rPr lang="en-IN" dirty="0">
                <a:solidFill>
                  <a:srgbClr val="FF0000"/>
                </a:solidFill>
              </a:rPr>
              <a:t>attach-agent</a:t>
            </a:r>
            <a:r>
              <a:rPr lang="en-IN" dirty="0"/>
              <a:t> $</a:t>
            </a:r>
            <a:r>
              <a:rPr lang="en-IN" dirty="0" err="1"/>
              <a:t>tcp</a:t>
            </a:r>
            <a:endParaRPr lang="en-IN" dirty="0"/>
          </a:p>
          <a:p>
            <a:r>
              <a:rPr lang="en-IN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23B8-0B25-4BFE-82D1-C629F33DFC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43846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/>
              <a:t>Simulation Script (contd..) </a:t>
            </a:r>
            <a:endParaRPr lang="en-GB" sz="14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4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1199</Words>
  <Application>Microsoft Office PowerPoint</Application>
  <PresentationFormat>On-screen Show (4:3)</PresentationFormat>
  <Paragraphs>290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Network Simulator-2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672</cp:revision>
  <dcterms:created xsi:type="dcterms:W3CDTF">2011-09-14T09:42:05Z</dcterms:created>
  <dcterms:modified xsi:type="dcterms:W3CDTF">2024-05-02T11:06:30Z</dcterms:modified>
</cp:coreProperties>
</file>