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4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41" r:id="rId11"/>
    <p:sldId id="339" r:id="rId12"/>
    <p:sldId id="340" r:id="rId13"/>
    <p:sldId id="331" r:id="rId14"/>
  </p:sldIdLst>
  <p:sldSz cx="9144000" cy="6858000" type="screen4x3"/>
  <p:notesSz cx="9947275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EEC8E7"/>
    <a:srgbClr val="E4E4E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2" autoAdjust="0"/>
    <p:restoredTop sz="86380" autoAdjust="0"/>
  </p:normalViewPr>
  <p:slideViewPr>
    <p:cSldViewPr>
      <p:cViewPr varScale="1">
        <p:scale>
          <a:sx n="69" d="100"/>
          <a:sy n="69" d="100"/>
        </p:scale>
        <p:origin x="14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8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063" cy="342900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5625" y="0"/>
            <a:ext cx="4310063" cy="342900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8D40940-8FD8-4DDF-BC97-8C508CE19BFB}" type="datetimeFigureOut">
              <a:rPr lang="en-US"/>
              <a:pPr>
                <a:defRPr/>
              </a:pPr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4310063" cy="342900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5625" y="6513513"/>
            <a:ext cx="4310063" cy="342900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90BD20-F068-4D80-82FF-52E00686A5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2611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063" cy="342900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5625" y="0"/>
            <a:ext cx="4310063" cy="342900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9E76A8-B8C3-4E6E-82BD-18F7EDEE53FC}" type="datetimeFigureOut">
              <a:rPr lang="en-US"/>
              <a:pPr>
                <a:defRPr/>
              </a:pPr>
              <a:t>3/24/2024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9138" y="514350"/>
            <a:ext cx="3432175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775" y="3257550"/>
            <a:ext cx="7959725" cy="3086100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10063" cy="342900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5625" y="6513513"/>
            <a:ext cx="4310063" cy="342900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C34A146-A813-4B5C-BFA9-B156B58A70A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710614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2113C6-B4A8-4837-AD2B-B025A28ACC5C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3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9" descr="BITS_university_logo_whitever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3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3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11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3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4305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9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9137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7DE57A-87BD-4598-9D69-F3A2F4D9B9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29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9" descr="BITS_university_logo_whitever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661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7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2572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152400" y="775493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-50006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4000" b="1" spc="-15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81000" y="6492875"/>
            <a:ext cx="2133600" cy="365125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23B577D9-0260-46D7-B3D3-EB2566466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08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574E1-C5DB-4776-818E-3318B4CBBB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98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062AF-C999-4FAF-A762-197261DD1E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68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43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3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4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3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839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246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93679DA-B684-4635-A712-C7E2A2CE8B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36" r:id="rId5"/>
    <p:sldLayoutId id="2147484241" r:id="rId6"/>
    <p:sldLayoutId id="2147484242" r:id="rId7"/>
    <p:sldLayoutId id="2147484243" r:id="rId8"/>
    <p:sldLayoutId id="2147484244" r:id="rId9"/>
    <p:sldLayoutId id="2147484245" r:id="rId10"/>
    <p:sldLayoutId id="2147484246" r:id="rId11"/>
    <p:sldLayoutId id="2147484247" r:id="rId12"/>
    <p:sldLayoutId id="2147484248" r:id="rId13"/>
    <p:sldLayoutId id="2147484249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620" y="2895600"/>
            <a:ext cx="7421563" cy="15240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itchFamily="18" charset="0"/>
              </a:rPr>
              <a:t>Department of Computer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3810000"/>
            <a:ext cx="66348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CS F364 – DESIGN AND ANALYSIS OF ALGORITHMS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LECTURE – DYNAMIC PROGRAMMING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PORTIONS: As specified in handout and the contents taught in class. Class notes is must. Refer to the textbook as mentioned in handout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PLEASE NOTE THAT PPT IS JUST AN ADDITIONAL REFERENCE.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C1B2E0-A226-4579-8078-E55711C9C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232512"/>
            <a:ext cx="7017480" cy="16720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48CB-E12A-47B8-8B74-60FA966A0C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BC749-2ED8-4072-9458-DA6C2B85D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2C04D-CCB0-4D68-A121-095B7681E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813378"/>
            <a:ext cx="7620000" cy="40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552" y="1981200"/>
            <a:ext cx="5994753" cy="354528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SSSP- </a:t>
            </a:r>
            <a:r>
              <a:rPr lang="en-US" dirty="0" err="1"/>
              <a:t>BellmanFord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2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0(N^3)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SSSP -  Bellman Ford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48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000" b="1" dirty="0"/>
          </a:p>
          <a:p>
            <a:endParaRPr lang="en-US" sz="4000" b="1" dirty="0"/>
          </a:p>
          <a:p>
            <a:r>
              <a:rPr lang="en-US" sz="4000" b="1" dirty="0"/>
              <a:t>				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98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14401"/>
            <a:ext cx="8229600" cy="5105400"/>
          </a:xfrm>
        </p:spPr>
        <p:txBody>
          <a:bodyPr/>
          <a:lstStyle/>
          <a:p>
            <a:r>
              <a:rPr lang="en-US" dirty="0"/>
              <a:t>All Pair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994" y="76200"/>
            <a:ext cx="6324600" cy="7119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Topic- 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99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94917"/>
            <a:ext cx="8382000" cy="1920409"/>
          </a:xfrm>
        </p:spPr>
        <p:txBody>
          <a:bodyPr/>
          <a:lstStyle/>
          <a:p>
            <a:r>
              <a:rPr lang="en-US" b="1" dirty="0"/>
              <a:t>Dynamic Programming</a:t>
            </a:r>
            <a:r>
              <a:rPr lang="en-US" dirty="0"/>
              <a:t> is a paradigm of </a:t>
            </a:r>
            <a:r>
              <a:rPr lang="en-US" b="1" dirty="0"/>
              <a:t>algorithm design</a:t>
            </a:r>
            <a:r>
              <a:rPr lang="en-US" dirty="0"/>
              <a:t> in which an optimization problem is solved by a combination of achieving sub-problem solutions and appearing to the "principle of optimality".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Introduction to 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26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70124" y="6474291"/>
            <a:ext cx="7233703" cy="1920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2" descr="Image result for dynamic programming is an algorithm design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6162"/>
            <a:ext cx="7315199" cy="60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3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337468"/>
            <a:ext cx="8001000" cy="14310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94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Principle of Optimality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85" y="1295400"/>
            <a:ext cx="7602764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971800"/>
            <a:ext cx="7733654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99" y="4289425"/>
            <a:ext cx="7581255" cy="966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30" y="5312378"/>
            <a:ext cx="7388117" cy="10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48776"/>
            <a:ext cx="7239000" cy="5610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All pair shortest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9" y="2538385"/>
            <a:ext cx="5268457" cy="283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323814"/>
            <a:ext cx="16097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8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0(N^3)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All pair Shortest Path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180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312" y="1371600"/>
            <a:ext cx="6934200" cy="533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Single Source Shortest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751" y="2440384"/>
            <a:ext cx="3395999" cy="167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583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14248</TotalTime>
  <Words>148</Words>
  <Application>Microsoft Office PowerPoint</Application>
  <PresentationFormat>On-screen Show (4:3)</PresentationFormat>
  <Paragraphs>34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1_Office Theme</vt:lpstr>
      <vt:lpstr>Department of Computer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Workspace at BITS Pilani</dc:title>
  <dc:creator>lenovo</dc:creator>
  <cp:lastModifiedBy>Siddhaling Urolagin</cp:lastModifiedBy>
  <cp:revision>591</cp:revision>
  <cp:lastPrinted>2017-05-10T07:10:28Z</cp:lastPrinted>
  <dcterms:created xsi:type="dcterms:W3CDTF">2014-10-31T01:55:36Z</dcterms:created>
  <dcterms:modified xsi:type="dcterms:W3CDTF">2024-03-24T06:41:55Z</dcterms:modified>
</cp:coreProperties>
</file>