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4" r:id="rId3"/>
    <p:sldId id="315" r:id="rId4"/>
    <p:sldId id="319" r:id="rId5"/>
    <p:sldId id="320" r:id="rId6"/>
    <p:sldId id="321" r:id="rId7"/>
    <p:sldId id="322" r:id="rId8"/>
    <p:sldId id="323" r:id="rId9"/>
    <p:sldId id="316" r:id="rId10"/>
    <p:sldId id="324" r:id="rId11"/>
    <p:sldId id="317" r:id="rId12"/>
    <p:sldId id="318" r:id="rId13"/>
    <p:sldId id="327" r:id="rId14"/>
    <p:sldId id="325" r:id="rId15"/>
    <p:sldId id="326" r:id="rId16"/>
    <p:sldId id="311" r:id="rId17"/>
  </p:sldIdLst>
  <p:sldSz cx="9144000" cy="6858000" type="screen4x3"/>
  <p:notesSz cx="9947275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EEC8E7"/>
    <a:srgbClr val="E4E4EA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86380" autoAdjust="0"/>
  </p:normalViewPr>
  <p:slideViewPr>
    <p:cSldViewPr>
      <p:cViewPr varScale="1">
        <p:scale>
          <a:sx n="74" d="100"/>
          <a:sy n="74" d="100"/>
        </p:scale>
        <p:origin x="14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5625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D40940-8FD8-4DDF-BC97-8C508CE19BFB}" type="datetimeFigureOut">
              <a:rPr lang="en-US"/>
              <a:pPr>
                <a:defRPr/>
              </a:pPr>
              <a:t>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5625" y="6513513"/>
            <a:ext cx="4310063" cy="342900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90BD20-F068-4D80-82FF-52E00686A5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261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5625" y="0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9E76A8-B8C3-4E6E-82BD-18F7EDEE53FC}" type="datetimeFigureOut">
              <a:rPr lang="en-US"/>
              <a:pPr>
                <a:defRPr/>
              </a:pPr>
              <a:t>2/6/2020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32175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5625" y="6513513"/>
            <a:ext cx="4310063" cy="342900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C34A146-A813-4B5C-BFA9-B156B58A70A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10614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2113C6-B4A8-4837-AD2B-B025A28ACC5C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43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9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11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3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13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9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61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7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2572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152400" y="775493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-50006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4000" b="1" spc="-15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3B577D9-0260-46D7-B3D3-EB2566466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08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574E1-C5DB-4776-818E-3318B4CBB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98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062AF-C999-4FAF-A762-197261DD1E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6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43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34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3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839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93679DA-B684-4635-A712-C7E2A2CE8B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36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47" r:id="rId12"/>
    <p:sldLayoutId id="2147484248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620" y="2895600"/>
            <a:ext cx="7421563" cy="1524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4000" dirty="0">
                <a:latin typeface="Times New Roman" panose="02020603050405020304" pitchFamily="18" charset="0"/>
                <a:cs typeface="Times New Roman" pitchFamily="18" charset="0"/>
              </a:rPr>
              <a:t>Department of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3810000"/>
            <a:ext cx="6634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CS F364 – DESIGN AND ANALYSIS OF ALGORITHMS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 – GREEDY 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PORTIONS: As specified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andout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nd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 contents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aught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lass. Class notes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ust. Refer to the textbook as mentioned in handout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PLEASE NOTE THAT PPT IS JUST AN ADDITIONAL REFERENCE.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 to know</a:t>
            </a:r>
          </a:p>
          <a:p>
            <a:r>
              <a:rPr lang="en-US" dirty="0" smtClean="0"/>
              <a:t>Source node</a:t>
            </a:r>
          </a:p>
          <a:p>
            <a:r>
              <a:rPr lang="en-US" dirty="0" smtClean="0"/>
              <a:t>Sink node</a:t>
            </a:r>
          </a:p>
          <a:p>
            <a:r>
              <a:rPr lang="en-US" dirty="0" err="1" smtClean="0"/>
              <a:t>Indegree</a:t>
            </a:r>
            <a:endParaRPr lang="en-US" dirty="0" smtClean="0"/>
          </a:p>
          <a:p>
            <a:r>
              <a:rPr lang="en-US" dirty="0" err="1" smtClean="0"/>
              <a:t>Outdegree</a:t>
            </a:r>
            <a:endParaRPr lang="en-US" dirty="0" smtClean="0"/>
          </a:p>
          <a:p>
            <a:r>
              <a:rPr lang="en-US" dirty="0" smtClean="0"/>
              <a:t>Undefined weight</a:t>
            </a:r>
          </a:p>
          <a:p>
            <a:r>
              <a:rPr lang="en-US" dirty="0" smtClean="0"/>
              <a:t>Forest </a:t>
            </a:r>
          </a:p>
          <a:p>
            <a:r>
              <a:rPr lang="en-US" dirty="0" smtClean="0"/>
              <a:t>Tree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Tree Vertex Splitting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87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000" y="3429000"/>
            <a:ext cx="4138083" cy="25908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Tree Vertex Splitting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172"/>
            <a:ext cx="3896000" cy="251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0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70" y="1493838"/>
            <a:ext cx="5403660" cy="452596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Tree vertex splitting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71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5800" y="381000"/>
            <a:ext cx="8370999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Job scheduling</a:t>
            </a:r>
          </a:p>
          <a:p>
            <a:r>
              <a:rPr lang="en-US" sz="1800" dirty="0"/>
              <a:t>Job sequencing</a:t>
            </a:r>
            <a:r>
              <a:rPr lang="en-US" sz="1800" b="0" dirty="0"/>
              <a:t> is the set of jobs, associated with the job </a:t>
            </a:r>
            <a:r>
              <a:rPr lang="en-US" sz="1800" b="0" dirty="0" err="1"/>
              <a:t>i</a:t>
            </a:r>
            <a:r>
              <a:rPr lang="en-US" sz="1800" b="0" dirty="0"/>
              <a:t> where deadline di &gt;= 0 and profit pi &gt; 0. For any job </a:t>
            </a:r>
            <a:r>
              <a:rPr lang="en-US" sz="1800" b="0" dirty="0" err="1"/>
              <a:t>i</a:t>
            </a:r>
            <a:r>
              <a:rPr lang="en-US" sz="1800" b="0" dirty="0"/>
              <a:t> the profit is earned if and only if the job is completed by its deadline. To complete a job, one has to process the job on a machine for one unit of time. Only one machine is available for processing the jobs.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79" y="4724400"/>
            <a:ext cx="5448300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1" y="2393950"/>
            <a:ext cx="27241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3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Job scheduling with </a:t>
            </a:r>
            <a:r>
              <a:rPr lang="en-US" dirty="0" smtClean="0"/>
              <a:t>deadlines- version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6257600" cy="4759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1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216818"/>
            <a:ext cx="5672137" cy="47267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81000" y="112455"/>
            <a:ext cx="6324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Job scheduling with deadlines-  </a:t>
            </a:r>
            <a:r>
              <a:rPr lang="en-US" dirty="0" smtClean="0"/>
              <a:t>same algorithm for better understanding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37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1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1"/>
            <a:ext cx="8229600" cy="5105400"/>
          </a:xfrm>
        </p:spPr>
        <p:txBody>
          <a:bodyPr/>
          <a:lstStyle/>
          <a:p>
            <a:r>
              <a:rPr lang="en-US" dirty="0" smtClean="0"/>
              <a:t>The general method</a:t>
            </a:r>
          </a:p>
          <a:p>
            <a:r>
              <a:rPr lang="en-US" dirty="0" smtClean="0"/>
              <a:t>Knapsack problem</a:t>
            </a:r>
          </a:p>
          <a:p>
            <a:r>
              <a:rPr lang="en-US" dirty="0" smtClean="0"/>
              <a:t>Tree vertex splitting</a:t>
            </a:r>
          </a:p>
          <a:p>
            <a:r>
              <a:rPr lang="en-US" dirty="0" smtClean="0"/>
              <a:t>Job sequencing with deadlines</a:t>
            </a:r>
          </a:p>
          <a:p>
            <a:r>
              <a:rPr lang="en-US" dirty="0" smtClean="0"/>
              <a:t>Minimum cost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994" y="76200"/>
            <a:ext cx="6324600" cy="71199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Topic- Greedy Approach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92995"/>
            <a:ext cx="8229600" cy="492680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General method</a:t>
            </a:r>
          </a:p>
          <a:p>
            <a:r>
              <a:rPr lang="en-US" dirty="0" smtClean="0"/>
              <a:t>Ex: 7 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362200"/>
            <a:ext cx="55816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0/1 knapsack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 smtClean="0"/>
              <a:t>Fractional knapsack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32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58" y="1447800"/>
            <a:ext cx="7867650" cy="40862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0/1 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37" y="1732756"/>
            <a:ext cx="7858125" cy="40481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Greedy knapsack: </a:t>
            </a:r>
            <a:r>
              <a:rPr lang="en-US" dirty="0"/>
              <a:t>F</a:t>
            </a:r>
            <a:r>
              <a:rPr lang="en-US" dirty="0" smtClean="0"/>
              <a:t>ractional 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07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77273"/>
            <a:ext cx="6324600" cy="1143000"/>
          </a:xfrm>
        </p:spPr>
        <p:txBody>
          <a:bodyPr/>
          <a:lstStyle/>
          <a:p>
            <a:r>
              <a:rPr lang="en-US" dirty="0"/>
              <a:t>Greedy knapsack: Fractional knapsack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026" name="Picture 2" descr="Image result for gold coin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1706562" cy="170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iamo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05945"/>
            <a:ext cx="2378265" cy="167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ilver coi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01073"/>
            <a:ext cx="2362621" cy="157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08998"/>
              </p:ext>
            </p:extLst>
          </p:nvPr>
        </p:nvGraphicFramePr>
        <p:xfrm>
          <a:off x="900121" y="4078726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Bag size:20kg</a:t>
                      </a:r>
                    </a:p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42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85677"/>
              </p:ext>
            </p:extLst>
          </p:nvPr>
        </p:nvGraphicFramePr>
        <p:xfrm>
          <a:off x="381000" y="1524000"/>
          <a:ext cx="6583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 Bag Size: 15 kg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7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6" y="914401"/>
            <a:ext cx="2959008" cy="1524000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Knapsack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77D9-0260-46D7-B3D3-EB2566466E5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75" y="2438401"/>
            <a:ext cx="6620345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06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14187</TotalTime>
  <Words>200</Words>
  <Application>Microsoft Office PowerPoint</Application>
  <PresentationFormat>On-screen Show (4:3)</PresentationFormat>
  <Paragraphs>93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1_Office Theme</vt:lpstr>
      <vt:lpstr>Department of Computer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Workspace at BITS Pilani</dc:title>
  <dc:creator>lenovo</dc:creator>
  <cp:lastModifiedBy>Dr. Razia Sulthana</cp:lastModifiedBy>
  <cp:revision>583</cp:revision>
  <cp:lastPrinted>2017-05-10T07:10:28Z</cp:lastPrinted>
  <dcterms:created xsi:type="dcterms:W3CDTF">2014-10-31T01:55:36Z</dcterms:created>
  <dcterms:modified xsi:type="dcterms:W3CDTF">2020-02-06T11:08:37Z</dcterms:modified>
</cp:coreProperties>
</file>