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314" r:id="rId3"/>
    <p:sldId id="315" r:id="rId4"/>
    <p:sldId id="316"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2" r:id="rId18"/>
    <p:sldId id="331" r:id="rId19"/>
  </p:sldIdLst>
  <p:sldSz cx="9144000" cy="6858000" type="screen4x3"/>
  <p:notesSz cx="9947275" cy="6858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66"/>
    <a:srgbClr val="EEC8E7"/>
    <a:srgbClr val="E4E4EA"/>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32" autoAdjust="0"/>
    <p:restoredTop sz="86380" autoAdjust="0"/>
  </p:normalViewPr>
  <p:slideViewPr>
    <p:cSldViewPr>
      <p:cViewPr varScale="1">
        <p:scale>
          <a:sx n="74" d="100"/>
          <a:sy n="74" d="100"/>
        </p:scale>
        <p:origin x="1404" y="72"/>
      </p:cViewPr>
      <p:guideLst>
        <p:guide orient="horz" pos="2160"/>
        <p:guide pos="2880"/>
      </p:guideLst>
    </p:cSldViewPr>
  </p:slideViewPr>
  <p:outlineViewPr>
    <p:cViewPr>
      <p:scale>
        <a:sx n="33" d="100"/>
        <a:sy n="33" d="100"/>
      </p:scale>
      <p:origin x="288"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10063" cy="342900"/>
          </a:xfrm>
          <a:prstGeom prst="rect">
            <a:avLst/>
          </a:prstGeom>
        </p:spPr>
        <p:txBody>
          <a:bodyPr vert="horz" lIns="93497" tIns="46749" rIns="93497" bIns="46749"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5635625" y="0"/>
            <a:ext cx="4310063" cy="342900"/>
          </a:xfrm>
          <a:prstGeom prst="rect">
            <a:avLst/>
          </a:prstGeom>
        </p:spPr>
        <p:txBody>
          <a:bodyPr vert="horz" lIns="93497" tIns="46749" rIns="93497" bIns="46749" rtlCol="0"/>
          <a:lstStyle>
            <a:lvl1pPr algn="r" eaLnBrk="1" hangingPunct="1">
              <a:defRPr sz="1200">
                <a:latin typeface="Arial" charset="0"/>
                <a:cs typeface="Arial" charset="0"/>
              </a:defRPr>
            </a:lvl1pPr>
          </a:lstStyle>
          <a:p>
            <a:pPr>
              <a:defRPr/>
            </a:pPr>
            <a:fld id="{C8D40940-8FD8-4DDF-BC97-8C508CE19BFB}" type="datetimeFigureOut">
              <a:rPr lang="en-US"/>
              <a:pPr>
                <a:defRPr/>
              </a:pPr>
              <a:t>2/10/2020</a:t>
            </a:fld>
            <a:endParaRPr lang="en-US"/>
          </a:p>
        </p:txBody>
      </p:sp>
      <p:sp>
        <p:nvSpPr>
          <p:cNvPr id="4" name="Footer Placeholder 3"/>
          <p:cNvSpPr>
            <a:spLocks noGrp="1"/>
          </p:cNvSpPr>
          <p:nvPr>
            <p:ph type="ftr" sz="quarter" idx="2"/>
          </p:nvPr>
        </p:nvSpPr>
        <p:spPr>
          <a:xfrm>
            <a:off x="0" y="6513513"/>
            <a:ext cx="4310063" cy="342900"/>
          </a:xfrm>
          <a:prstGeom prst="rect">
            <a:avLst/>
          </a:prstGeom>
        </p:spPr>
        <p:txBody>
          <a:bodyPr vert="horz" lIns="93497" tIns="46749" rIns="93497" bIns="46749" rtlCol="0" anchor="b"/>
          <a:lstStyle>
            <a:lvl1pPr algn="l" eaLnBrk="1" hangingPunct="1">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5635625" y="6513513"/>
            <a:ext cx="4310063" cy="342900"/>
          </a:xfrm>
          <a:prstGeom prst="rect">
            <a:avLst/>
          </a:prstGeom>
        </p:spPr>
        <p:txBody>
          <a:bodyPr vert="horz" wrap="square" lIns="93497" tIns="46749" rIns="93497" bIns="46749" numCol="1" anchor="b" anchorCtr="0" compatLnSpc="1">
            <a:prstTxWarp prst="textNoShape">
              <a:avLst/>
            </a:prstTxWarp>
          </a:bodyPr>
          <a:lstStyle>
            <a:lvl1pPr algn="r" eaLnBrk="1" hangingPunct="1">
              <a:defRPr sz="1200"/>
            </a:lvl1pPr>
          </a:lstStyle>
          <a:p>
            <a:pPr>
              <a:defRPr/>
            </a:pPr>
            <a:fld id="{6290BD20-F068-4D80-82FF-52E00686A544}" type="slidenum">
              <a:rPr lang="en-US" altLang="en-US"/>
              <a:pPr>
                <a:defRPr/>
              </a:pPr>
              <a:t>‹#›</a:t>
            </a:fld>
            <a:endParaRPr lang="en-US" altLang="en-US"/>
          </a:p>
        </p:txBody>
      </p:sp>
    </p:spTree>
    <p:extLst>
      <p:ext uri="{BB962C8B-B14F-4D97-AF65-F5344CB8AC3E}">
        <p14:creationId xmlns:p14="http://schemas.microsoft.com/office/powerpoint/2010/main" val="31252611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10063" cy="342900"/>
          </a:xfrm>
          <a:prstGeom prst="rect">
            <a:avLst/>
          </a:prstGeom>
        </p:spPr>
        <p:txBody>
          <a:bodyPr vert="horz" lIns="93497" tIns="46749" rIns="93497" bIns="46749"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5635625" y="0"/>
            <a:ext cx="4310063" cy="342900"/>
          </a:xfrm>
          <a:prstGeom prst="rect">
            <a:avLst/>
          </a:prstGeom>
        </p:spPr>
        <p:txBody>
          <a:bodyPr vert="horz" lIns="93497" tIns="46749" rIns="93497" bIns="46749" rtlCol="0"/>
          <a:lstStyle>
            <a:lvl1pPr algn="r" eaLnBrk="1" fontAlgn="auto" hangingPunct="1">
              <a:spcBef>
                <a:spcPts val="0"/>
              </a:spcBef>
              <a:spcAft>
                <a:spcPts val="0"/>
              </a:spcAft>
              <a:defRPr sz="1200">
                <a:latin typeface="+mn-lt"/>
                <a:cs typeface="+mn-cs"/>
              </a:defRPr>
            </a:lvl1pPr>
          </a:lstStyle>
          <a:p>
            <a:pPr>
              <a:defRPr/>
            </a:pPr>
            <a:fld id="{739E76A8-B8C3-4E6E-82BD-18F7EDEE53FC}" type="datetimeFigureOut">
              <a:rPr lang="en-US"/>
              <a:pPr>
                <a:defRPr/>
              </a:pPr>
              <a:t>2/10/2020</a:t>
            </a:fld>
            <a:endParaRPr lang="en-IN"/>
          </a:p>
        </p:txBody>
      </p:sp>
      <p:sp>
        <p:nvSpPr>
          <p:cNvPr id="4" name="Slide Image Placeholder 3"/>
          <p:cNvSpPr>
            <a:spLocks noGrp="1" noRot="1" noChangeAspect="1"/>
          </p:cNvSpPr>
          <p:nvPr>
            <p:ph type="sldImg" idx="2"/>
          </p:nvPr>
        </p:nvSpPr>
        <p:spPr>
          <a:xfrm>
            <a:off x="3259138" y="514350"/>
            <a:ext cx="3432175" cy="2573338"/>
          </a:xfrm>
          <a:prstGeom prst="rect">
            <a:avLst/>
          </a:prstGeom>
          <a:noFill/>
          <a:ln w="12700">
            <a:solidFill>
              <a:prstClr val="black"/>
            </a:solidFill>
          </a:ln>
        </p:spPr>
        <p:txBody>
          <a:bodyPr vert="horz" lIns="93497" tIns="46749" rIns="93497" bIns="46749" rtlCol="0" anchor="ctr"/>
          <a:lstStyle/>
          <a:p>
            <a:pPr lvl="0"/>
            <a:endParaRPr lang="en-IN" noProof="0"/>
          </a:p>
        </p:txBody>
      </p:sp>
      <p:sp>
        <p:nvSpPr>
          <p:cNvPr id="5" name="Notes Placeholder 4"/>
          <p:cNvSpPr>
            <a:spLocks noGrp="1"/>
          </p:cNvSpPr>
          <p:nvPr>
            <p:ph type="body" sz="quarter" idx="3"/>
          </p:nvPr>
        </p:nvSpPr>
        <p:spPr>
          <a:xfrm>
            <a:off x="993775" y="3257550"/>
            <a:ext cx="7959725" cy="3086100"/>
          </a:xfrm>
          <a:prstGeom prst="rect">
            <a:avLst/>
          </a:prstGeom>
        </p:spPr>
        <p:txBody>
          <a:bodyPr vert="horz" lIns="93497" tIns="46749" rIns="93497" bIns="4674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6513513"/>
            <a:ext cx="4310063" cy="342900"/>
          </a:xfrm>
          <a:prstGeom prst="rect">
            <a:avLst/>
          </a:prstGeom>
        </p:spPr>
        <p:txBody>
          <a:bodyPr vert="horz" lIns="93497" tIns="46749" rIns="93497" bIns="46749"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5635625" y="6513513"/>
            <a:ext cx="4310063" cy="342900"/>
          </a:xfrm>
          <a:prstGeom prst="rect">
            <a:avLst/>
          </a:prstGeom>
        </p:spPr>
        <p:txBody>
          <a:bodyPr vert="horz" wrap="square" lIns="93497" tIns="46749" rIns="93497" bIns="4674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EC34A146-A813-4B5C-BFA9-B156B58A70A0}" type="slidenum">
              <a:rPr lang="en-IN" altLang="en-US"/>
              <a:pPr>
                <a:defRPr/>
              </a:pPr>
              <a:t>‹#›</a:t>
            </a:fld>
            <a:endParaRPr lang="en-IN" altLang="en-US"/>
          </a:p>
        </p:txBody>
      </p:sp>
    </p:spTree>
    <p:extLst>
      <p:ext uri="{BB962C8B-B14F-4D97-AF65-F5344CB8AC3E}">
        <p14:creationId xmlns:p14="http://schemas.microsoft.com/office/powerpoint/2010/main" val="9710614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2113C6-B4A8-4837-AD2B-B025A28ACC5C}" type="slidenum">
              <a:rPr lang="en-US" altLang="en-US" smtClean="0">
                <a:solidFill>
                  <a:srgbClr val="000000"/>
                </a:solidFill>
              </a:rPr>
              <a:pPr>
                <a:spcBef>
                  <a:spcPct val="0"/>
                </a:spcBef>
              </a:pPr>
              <a:t>1</a:t>
            </a:fld>
            <a:endParaRPr lang="en-US" altLang="en-US">
              <a:solidFill>
                <a:srgbClr val="000000"/>
              </a:solidFill>
            </a:endParaRPr>
          </a:p>
        </p:txBody>
      </p:sp>
    </p:spTree>
    <p:extLst>
      <p:ext uri="{BB962C8B-B14F-4D97-AF65-F5344CB8AC3E}">
        <p14:creationId xmlns:p14="http://schemas.microsoft.com/office/powerpoint/2010/main" val="1638439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solidFill>
                <a:prstClr val="white"/>
              </a:solidFill>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pic>
        <p:nvPicPr>
          <p:cNvPr id="7" name="Picture 9" descr="BITS_university_logo_whitevert.png"/>
          <p:cNvPicPr>
            <a:picLocks noChangeAspect="1"/>
          </p:cNvPicPr>
          <p:nvPr userDrawn="1"/>
        </p:nvPicPr>
        <p:blipFill>
          <a:blip r:embed="rId3" cstate="print">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628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pic>
        <p:nvPicPr>
          <p:cNvPr id="14" name="Picture 13"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10935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4"/>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pic>
        <p:nvPicPr>
          <p:cNvPr id="14" name="Picture 13"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506117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pic>
        <p:nvPicPr>
          <p:cNvPr id="12" name="Picture 13"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814305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pic>
        <p:nvPicPr>
          <p:cNvPr id="9" name="Picture 9"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a:solidFill>
                  <a:srgbClr val="101141"/>
                </a:solidFill>
              </a:rPr>
              <a:t>BITS </a:t>
            </a:r>
            <a:r>
              <a:rPr lang="en-US" altLang="en-US" sz="90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279137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9E7DE57A-87BD-4598-9D69-F3A2F4D9B940}" type="slidenum">
              <a:rPr lang="en-US" altLang="en-US"/>
              <a:pPr/>
              <a:t>‹#›</a:t>
            </a:fld>
            <a:endParaRPr lang="en-US" altLang="en-US"/>
          </a:p>
        </p:txBody>
      </p:sp>
    </p:spTree>
    <p:extLst>
      <p:ext uri="{BB962C8B-B14F-4D97-AF65-F5344CB8AC3E}">
        <p14:creationId xmlns:p14="http://schemas.microsoft.com/office/powerpoint/2010/main" val="225729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pic>
        <p:nvPicPr>
          <p:cNvPr id="9" name="Picture 9" descr="BITS_university_logo_whitevert.png"/>
          <p:cNvPicPr>
            <a:picLocks noChangeAspect="1"/>
          </p:cNvPicPr>
          <p:nvPr userDrawn="1"/>
        </p:nvPicPr>
        <p:blipFill>
          <a:blip r:embed="rId3" cstate="print">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
        <p:nvSpPr>
          <p:cNvPr id="11" name="TextBox 10"/>
          <p:cNvSpPr txBox="1"/>
          <p:nvPr userDrawn="1"/>
        </p:nvSpPr>
        <p:spPr>
          <a:xfrm>
            <a:off x="152400" y="56666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Dubai </a:t>
            </a:r>
            <a:r>
              <a:rPr lang="en-US" sz="1200" spc="0" baseline="0" dirty="0">
                <a:solidFill>
                  <a:srgbClr val="FFFFFF"/>
                </a:solidFill>
                <a:latin typeface="Arial"/>
                <a:cs typeface="Arial"/>
              </a:rPr>
              <a:t>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val="260661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4" descr="\\Server\D\jyoti\FI023_BITS_v1\styleguide img\IMG_5627_b.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pic>
        <p:nvPicPr>
          <p:cNvPr id="5" name="Picture 7"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 name="TextBox 8"/>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25728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pic>
        <p:nvPicPr>
          <p:cNvPr id="9" name="Picture 10"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grpSp>
        <p:nvGrpSpPr>
          <p:cNvPr id="14" name="Group 22"/>
          <p:cNvGrpSpPr>
            <a:grpSpLocks/>
          </p:cNvGrpSpPr>
          <p:nvPr userDrawn="1"/>
        </p:nvGrpSpPr>
        <p:grpSpPr bwMode="auto">
          <a:xfrm>
            <a:off x="152400" y="775493"/>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0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304800" y="-50006"/>
            <a:ext cx="6324600" cy="1143000"/>
          </a:xfrm>
        </p:spPr>
        <p:txBody>
          <a:bodyPr anchor="ctr">
            <a:normAutofit/>
          </a:bodyPr>
          <a:lstStyle>
            <a:lvl1pPr marL="0">
              <a:lnSpc>
                <a:spcPts val="3600"/>
              </a:lnSpc>
              <a:spcBef>
                <a:spcPts val="0"/>
              </a:spcBef>
              <a:buNone/>
              <a:defRPr sz="4000" b="1" spc="-150" baseline="0">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18" name="Slide Number Placeholder 2"/>
          <p:cNvSpPr>
            <a:spLocks noGrp="1"/>
          </p:cNvSpPr>
          <p:nvPr>
            <p:ph type="sldNum" sz="quarter" idx="11"/>
          </p:nvPr>
        </p:nvSpPr>
        <p:spPr>
          <a:xfrm>
            <a:off x="381000" y="6492875"/>
            <a:ext cx="2133600" cy="365125"/>
          </a:xfrm>
        </p:spPr>
        <p:txBody>
          <a:bodyPr/>
          <a:lstStyle>
            <a:lvl1pPr>
              <a:defRPr sz="1600"/>
            </a:lvl1pPr>
          </a:lstStyle>
          <a:p>
            <a:pPr>
              <a:defRPr/>
            </a:pPr>
            <a:fld id="{23B577D9-0260-46D7-B3D3-EB2566466E54}" type="slidenum">
              <a:rPr lang="en-US" altLang="en-US"/>
              <a:pPr>
                <a:defRPr/>
              </a:pPr>
              <a:t>‹#›</a:t>
            </a:fld>
            <a:endParaRPr lang="en-US" altLang="en-US"/>
          </a:p>
        </p:txBody>
      </p:sp>
    </p:spTree>
    <p:extLst>
      <p:ext uri="{BB962C8B-B14F-4D97-AF65-F5344CB8AC3E}">
        <p14:creationId xmlns:p14="http://schemas.microsoft.com/office/powerpoint/2010/main" val="3676087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23574E1-C5DB-4776-818E-3318B4CBBBE7}" type="slidenum">
              <a:rPr lang="en-US" altLang="en-US"/>
              <a:pPr>
                <a:defRPr/>
              </a:pPr>
              <a:t>‹#›</a:t>
            </a:fld>
            <a:endParaRPr lang="en-US" altLang="en-US"/>
          </a:p>
        </p:txBody>
      </p:sp>
    </p:spTree>
    <p:extLst>
      <p:ext uri="{BB962C8B-B14F-4D97-AF65-F5344CB8AC3E}">
        <p14:creationId xmlns:p14="http://schemas.microsoft.com/office/powerpoint/2010/main" val="513980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1FA062AF-C999-4FAF-A762-197261DD1EA2}" type="slidenum">
              <a:rPr lang="en-US" altLang="en-US"/>
              <a:pPr>
                <a:defRPr/>
              </a:pPr>
              <a:t>‹#›</a:t>
            </a:fld>
            <a:endParaRPr lang="en-US" altLang="en-US"/>
          </a:p>
        </p:txBody>
      </p:sp>
    </p:spTree>
    <p:extLst>
      <p:ext uri="{BB962C8B-B14F-4D97-AF65-F5344CB8AC3E}">
        <p14:creationId xmlns:p14="http://schemas.microsoft.com/office/powerpoint/2010/main" val="3804686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770437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pic>
        <p:nvPicPr>
          <p:cNvPr id="16" name="Picture 13"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29345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pic>
        <p:nvPicPr>
          <p:cNvPr id="12" name="Picture 13"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19839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381000" y="632460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pPr>
              <a:defRPr/>
            </a:pPr>
            <a:fld id="{A93679DA-B684-4635-A712-C7E2A2CE8B8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36" r:id="rId5"/>
    <p:sldLayoutId id="2147484241" r:id="rId6"/>
    <p:sldLayoutId id="2147484242" r:id="rId7"/>
    <p:sldLayoutId id="2147484243" r:id="rId8"/>
    <p:sldLayoutId id="2147484244" r:id="rId9"/>
    <p:sldLayoutId id="2147484245" r:id="rId10"/>
    <p:sldLayoutId id="2147484246" r:id="rId11"/>
    <p:sldLayoutId id="2147484247" r:id="rId12"/>
    <p:sldLayoutId id="2147484248" r:id="rId13"/>
    <p:sldLayoutId id="2147484249" r:id="rId14"/>
  </p:sldLayoutIdLst>
  <p:hf hdr="0" ftr="0" dt="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620" y="2895600"/>
            <a:ext cx="7421563" cy="1524000"/>
          </a:xfrm>
        </p:spPr>
        <p:txBody>
          <a:bodyPr/>
          <a:lstStyle/>
          <a:p>
            <a:pPr algn="r" eaLnBrk="1" fontAlgn="auto" hangingPunct="1">
              <a:spcAft>
                <a:spcPts val="0"/>
              </a:spcAft>
              <a:defRPr/>
            </a:pPr>
            <a:r>
              <a:rPr lang="en-US" sz="4000" dirty="0">
                <a:latin typeface="Times New Roman" panose="02020603050405020304" pitchFamily="18" charset="0"/>
                <a:cs typeface="Times New Roman" pitchFamily="18" charset="0"/>
              </a:rPr>
              <a:t>Department of Computer Science</a:t>
            </a:r>
          </a:p>
        </p:txBody>
      </p:sp>
      <p:sp>
        <p:nvSpPr>
          <p:cNvPr id="3" name="TextBox 2"/>
          <p:cNvSpPr txBox="1"/>
          <p:nvPr/>
        </p:nvSpPr>
        <p:spPr>
          <a:xfrm>
            <a:off x="2057400" y="3810000"/>
            <a:ext cx="6634879" cy="2246769"/>
          </a:xfrm>
          <a:prstGeom prst="rect">
            <a:avLst/>
          </a:prstGeom>
          <a:noFill/>
        </p:spPr>
        <p:txBody>
          <a:bodyPr wrap="square" rtlCol="0">
            <a:spAutoFit/>
          </a:bodyPr>
          <a:lstStyle/>
          <a:p>
            <a:r>
              <a:rPr lang="en-US" sz="2000" b="1" dirty="0" smtClean="0">
                <a:solidFill>
                  <a:schemeClr val="bg1"/>
                </a:solidFill>
                <a:latin typeface="Times New Roman" pitchFamily="18" charset="0"/>
                <a:cs typeface="Times New Roman" pitchFamily="18" charset="0"/>
              </a:rPr>
              <a:t>CS F364 – DESIGN AND ANALYSIS OF ALGORITHMS</a:t>
            </a:r>
          </a:p>
          <a:p>
            <a:r>
              <a:rPr lang="en-US" sz="2000" dirty="0" smtClean="0">
                <a:solidFill>
                  <a:schemeClr val="bg1"/>
                </a:solidFill>
                <a:latin typeface="Times New Roman" pitchFamily="18" charset="0"/>
                <a:cs typeface="Times New Roman" pitchFamily="18" charset="0"/>
              </a:rPr>
              <a:t>LECTURE – GREEDY METHOD</a:t>
            </a:r>
          </a:p>
          <a:p>
            <a:r>
              <a:rPr lang="en-US" sz="2000" dirty="0" smtClean="0">
                <a:solidFill>
                  <a:schemeClr val="bg1"/>
                </a:solidFill>
                <a:latin typeface="Times New Roman" pitchFamily="18" charset="0"/>
                <a:cs typeface="Times New Roman" pitchFamily="18" charset="0"/>
              </a:rPr>
              <a:t>PORTIONS: As specified </a:t>
            </a:r>
            <a:r>
              <a:rPr lang="en-US" sz="2000" dirty="0">
                <a:solidFill>
                  <a:schemeClr val="bg1"/>
                </a:solidFill>
                <a:latin typeface="Times New Roman" pitchFamily="18" charset="0"/>
                <a:cs typeface="Times New Roman" pitchFamily="18" charset="0"/>
              </a:rPr>
              <a:t>i</a:t>
            </a:r>
            <a:r>
              <a:rPr lang="en-US" sz="2000" dirty="0" smtClean="0">
                <a:solidFill>
                  <a:schemeClr val="bg1"/>
                </a:solidFill>
                <a:latin typeface="Times New Roman" pitchFamily="18" charset="0"/>
                <a:cs typeface="Times New Roman" pitchFamily="18" charset="0"/>
              </a:rPr>
              <a:t>n </a:t>
            </a:r>
            <a:r>
              <a:rPr lang="en-US" sz="2000" dirty="0">
                <a:solidFill>
                  <a:schemeClr val="bg1"/>
                </a:solidFill>
                <a:latin typeface="Times New Roman" pitchFamily="18" charset="0"/>
                <a:cs typeface="Times New Roman" pitchFamily="18" charset="0"/>
              </a:rPr>
              <a:t>h</a:t>
            </a:r>
            <a:r>
              <a:rPr lang="en-US" sz="2000" dirty="0" smtClean="0">
                <a:solidFill>
                  <a:schemeClr val="bg1"/>
                </a:solidFill>
                <a:latin typeface="Times New Roman" pitchFamily="18" charset="0"/>
                <a:cs typeface="Times New Roman" pitchFamily="18" charset="0"/>
              </a:rPr>
              <a:t>andout </a:t>
            </a:r>
            <a:r>
              <a:rPr lang="en-US" sz="2000" dirty="0">
                <a:solidFill>
                  <a:schemeClr val="bg1"/>
                </a:solidFill>
                <a:latin typeface="Times New Roman" pitchFamily="18" charset="0"/>
                <a:cs typeface="Times New Roman" pitchFamily="18" charset="0"/>
              </a:rPr>
              <a:t>a</a:t>
            </a:r>
            <a:r>
              <a:rPr lang="en-US" sz="2000" dirty="0" smtClean="0">
                <a:solidFill>
                  <a:schemeClr val="bg1"/>
                </a:solidFill>
                <a:latin typeface="Times New Roman" pitchFamily="18" charset="0"/>
                <a:cs typeface="Times New Roman" pitchFamily="18" charset="0"/>
              </a:rPr>
              <a:t>nd </a:t>
            </a:r>
            <a:r>
              <a:rPr lang="en-US" sz="2000" dirty="0">
                <a:solidFill>
                  <a:schemeClr val="bg1"/>
                </a:solidFill>
                <a:latin typeface="Times New Roman" pitchFamily="18" charset="0"/>
                <a:cs typeface="Times New Roman" pitchFamily="18" charset="0"/>
              </a:rPr>
              <a:t>t</a:t>
            </a:r>
            <a:r>
              <a:rPr lang="en-US" sz="2000" dirty="0" smtClean="0">
                <a:solidFill>
                  <a:schemeClr val="bg1"/>
                </a:solidFill>
                <a:latin typeface="Times New Roman" pitchFamily="18" charset="0"/>
                <a:cs typeface="Times New Roman" pitchFamily="18" charset="0"/>
              </a:rPr>
              <a:t>he contents </a:t>
            </a:r>
            <a:r>
              <a:rPr lang="en-US" sz="2000" dirty="0">
                <a:solidFill>
                  <a:schemeClr val="bg1"/>
                </a:solidFill>
                <a:latin typeface="Times New Roman" pitchFamily="18" charset="0"/>
                <a:cs typeface="Times New Roman" pitchFamily="18" charset="0"/>
              </a:rPr>
              <a:t>t</a:t>
            </a:r>
            <a:r>
              <a:rPr lang="en-US" sz="2000" dirty="0" smtClean="0">
                <a:solidFill>
                  <a:schemeClr val="bg1"/>
                </a:solidFill>
                <a:latin typeface="Times New Roman" pitchFamily="18" charset="0"/>
                <a:cs typeface="Times New Roman" pitchFamily="18" charset="0"/>
              </a:rPr>
              <a:t>aught </a:t>
            </a:r>
            <a:r>
              <a:rPr lang="en-US" sz="2000" dirty="0">
                <a:solidFill>
                  <a:schemeClr val="bg1"/>
                </a:solidFill>
                <a:latin typeface="Times New Roman" pitchFamily="18" charset="0"/>
                <a:cs typeface="Times New Roman" pitchFamily="18" charset="0"/>
              </a:rPr>
              <a:t>i</a:t>
            </a:r>
            <a:r>
              <a:rPr lang="en-US" sz="2000" dirty="0" smtClean="0">
                <a:solidFill>
                  <a:schemeClr val="bg1"/>
                </a:solidFill>
                <a:latin typeface="Times New Roman" pitchFamily="18" charset="0"/>
                <a:cs typeface="Times New Roman" pitchFamily="18" charset="0"/>
              </a:rPr>
              <a:t>n </a:t>
            </a:r>
            <a:r>
              <a:rPr lang="en-US" sz="2000" dirty="0">
                <a:solidFill>
                  <a:schemeClr val="bg1"/>
                </a:solidFill>
                <a:latin typeface="Times New Roman" pitchFamily="18" charset="0"/>
                <a:cs typeface="Times New Roman" pitchFamily="18" charset="0"/>
              </a:rPr>
              <a:t>c</a:t>
            </a:r>
            <a:r>
              <a:rPr lang="en-US" sz="2000" dirty="0" smtClean="0">
                <a:solidFill>
                  <a:schemeClr val="bg1"/>
                </a:solidFill>
                <a:latin typeface="Times New Roman" pitchFamily="18" charset="0"/>
                <a:cs typeface="Times New Roman" pitchFamily="18" charset="0"/>
              </a:rPr>
              <a:t>lass. Class notes </a:t>
            </a:r>
            <a:r>
              <a:rPr lang="en-US" sz="2000" dirty="0">
                <a:solidFill>
                  <a:schemeClr val="bg1"/>
                </a:solidFill>
                <a:latin typeface="Times New Roman" pitchFamily="18" charset="0"/>
                <a:cs typeface="Times New Roman" pitchFamily="18" charset="0"/>
              </a:rPr>
              <a:t>i</a:t>
            </a:r>
            <a:r>
              <a:rPr lang="en-US" sz="2000" dirty="0" smtClean="0">
                <a:solidFill>
                  <a:schemeClr val="bg1"/>
                </a:solidFill>
                <a:latin typeface="Times New Roman" pitchFamily="18" charset="0"/>
                <a:cs typeface="Times New Roman" pitchFamily="18" charset="0"/>
              </a:rPr>
              <a:t>s </a:t>
            </a:r>
            <a:r>
              <a:rPr lang="en-US" sz="2000" dirty="0">
                <a:solidFill>
                  <a:schemeClr val="bg1"/>
                </a:solidFill>
                <a:latin typeface="Times New Roman" pitchFamily="18" charset="0"/>
                <a:cs typeface="Times New Roman" pitchFamily="18" charset="0"/>
              </a:rPr>
              <a:t>m</a:t>
            </a:r>
            <a:r>
              <a:rPr lang="en-US" sz="2000" dirty="0" smtClean="0">
                <a:solidFill>
                  <a:schemeClr val="bg1"/>
                </a:solidFill>
                <a:latin typeface="Times New Roman" pitchFamily="18" charset="0"/>
                <a:cs typeface="Times New Roman" pitchFamily="18" charset="0"/>
              </a:rPr>
              <a:t>ust. Refer to the textbook as mentioned in handout</a:t>
            </a:r>
          </a:p>
          <a:p>
            <a:r>
              <a:rPr lang="en-US" sz="2000" b="1" dirty="0" smtClean="0">
                <a:solidFill>
                  <a:schemeClr val="accent6">
                    <a:lumMod val="75000"/>
                  </a:schemeClr>
                </a:solidFill>
                <a:latin typeface="Times New Roman" pitchFamily="18" charset="0"/>
                <a:cs typeface="Times New Roman" pitchFamily="18" charset="0"/>
              </a:rPr>
              <a:t>PLEASE NOTE THAT PPT IS JUST AN ADDITIONAL REFERENCE.</a:t>
            </a:r>
            <a:endParaRPr lang="en-US" sz="2000" b="1" dirty="0">
              <a:solidFill>
                <a:schemeClr val="accent6">
                  <a:lumMod val="75000"/>
                </a:schemeClr>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2771"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2772" name="AutoShape 4"/>
          <p:cNvCxnSpPr>
            <a:cxnSpLocks noChangeShapeType="1"/>
            <a:stCxn id="32770" idx="6"/>
            <a:endCxn id="32771" idx="2"/>
          </p:cNvCxnSpPr>
          <p:nvPr/>
        </p:nvCxnSpPr>
        <p:spPr bwMode="auto">
          <a:xfrm>
            <a:off x="2209800" y="2286000"/>
            <a:ext cx="1143000" cy="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73" name="Text Box 5"/>
          <p:cNvSpPr txBox="1">
            <a:spLocks noChangeArrowheads="1"/>
          </p:cNvSpPr>
          <p:nvPr/>
        </p:nvSpPr>
        <p:spPr bwMode="auto">
          <a:xfrm>
            <a:off x="2667000" y="205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2774"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2775"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2776"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2777"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2778"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2779" name="AutoShape 11"/>
          <p:cNvCxnSpPr>
            <a:cxnSpLocks noChangeShapeType="1"/>
            <a:stCxn id="32770" idx="3"/>
            <a:endCxn id="32775" idx="7"/>
          </p:cNvCxnSpPr>
          <p:nvPr/>
        </p:nvCxnSpPr>
        <p:spPr bwMode="auto">
          <a:xfrm flipH="1">
            <a:off x="1152525" y="24479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0" name="AutoShape 12"/>
          <p:cNvCxnSpPr>
            <a:cxnSpLocks noChangeShapeType="1"/>
            <a:stCxn id="32775" idx="5"/>
            <a:endCxn id="32776" idx="1"/>
          </p:cNvCxnSpPr>
          <p:nvPr/>
        </p:nvCxnSpPr>
        <p:spPr bwMode="auto">
          <a:xfrm>
            <a:off x="1152525" y="39719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1" name="AutoShape 13"/>
          <p:cNvCxnSpPr>
            <a:cxnSpLocks noChangeShapeType="1"/>
            <a:stCxn id="32776" idx="7"/>
            <a:endCxn id="32778" idx="4"/>
          </p:cNvCxnSpPr>
          <p:nvPr/>
        </p:nvCxnSpPr>
        <p:spPr bwMode="auto">
          <a:xfrm flipV="1">
            <a:off x="2295525" y="4495800"/>
            <a:ext cx="447675" cy="1285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2" name="AutoShape 14"/>
          <p:cNvCxnSpPr>
            <a:cxnSpLocks noChangeShapeType="1"/>
            <a:stCxn id="32777" idx="3"/>
            <a:endCxn id="32778" idx="7"/>
          </p:cNvCxnSpPr>
          <p:nvPr/>
        </p:nvCxnSpPr>
        <p:spPr bwMode="auto">
          <a:xfrm flipH="1">
            <a:off x="2905125" y="3438525"/>
            <a:ext cx="438150" cy="666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3" name="AutoShape 15"/>
          <p:cNvCxnSpPr>
            <a:cxnSpLocks noChangeShapeType="1"/>
            <a:stCxn id="32774" idx="4"/>
            <a:endCxn id="32778" idx="0"/>
          </p:cNvCxnSpPr>
          <p:nvPr/>
        </p:nvCxnSpPr>
        <p:spPr bwMode="auto">
          <a:xfrm>
            <a:off x="2743200" y="34290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4" name="AutoShape 16"/>
          <p:cNvCxnSpPr>
            <a:cxnSpLocks noChangeShapeType="1"/>
            <a:stCxn id="32770" idx="4"/>
            <a:endCxn id="32776" idx="0"/>
          </p:cNvCxnSpPr>
          <p:nvPr/>
        </p:nvCxnSpPr>
        <p:spPr bwMode="auto">
          <a:xfrm>
            <a:off x="1981200" y="2514600"/>
            <a:ext cx="152400" cy="3200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5" name="AutoShape 17"/>
          <p:cNvCxnSpPr>
            <a:cxnSpLocks noChangeShapeType="1"/>
            <a:stCxn id="32771" idx="3"/>
            <a:endCxn id="32774" idx="7"/>
          </p:cNvCxnSpPr>
          <p:nvPr/>
        </p:nvCxnSpPr>
        <p:spPr bwMode="auto">
          <a:xfrm flipH="1">
            <a:off x="2905125" y="2447925"/>
            <a:ext cx="514350" cy="5905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6" name="AutoShape 18"/>
          <p:cNvCxnSpPr>
            <a:cxnSpLocks noChangeShapeType="1"/>
            <a:stCxn id="32771" idx="4"/>
            <a:endCxn id="32777" idx="0"/>
          </p:cNvCxnSpPr>
          <p:nvPr/>
        </p:nvCxnSpPr>
        <p:spPr bwMode="auto">
          <a:xfrm flipH="1">
            <a:off x="3505200" y="2514600"/>
            <a:ext cx="76200" cy="533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87"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2788"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2789"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2790"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2791" name="AutoShape 23"/>
          <p:cNvCxnSpPr>
            <a:cxnSpLocks noChangeShapeType="1"/>
            <a:stCxn id="32776" idx="6"/>
            <a:endCxn id="32788" idx="3"/>
          </p:cNvCxnSpPr>
          <p:nvPr/>
        </p:nvCxnSpPr>
        <p:spPr bwMode="auto">
          <a:xfrm flipV="1">
            <a:off x="2362200" y="5419725"/>
            <a:ext cx="981075"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AutoShape 24"/>
          <p:cNvCxnSpPr>
            <a:cxnSpLocks noChangeShapeType="1"/>
            <a:stCxn id="32776" idx="2"/>
            <a:endCxn id="32789" idx="5"/>
          </p:cNvCxnSpPr>
          <p:nvPr/>
        </p:nvCxnSpPr>
        <p:spPr bwMode="auto">
          <a:xfrm flipH="1" flipV="1">
            <a:off x="1304925" y="5648325"/>
            <a:ext cx="600075"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3" name="AutoShape 25"/>
          <p:cNvCxnSpPr>
            <a:cxnSpLocks noChangeShapeType="1"/>
            <a:stCxn id="32775" idx="1"/>
            <a:endCxn id="32790" idx="5"/>
          </p:cNvCxnSpPr>
          <p:nvPr/>
        </p:nvCxnSpPr>
        <p:spPr bwMode="auto">
          <a:xfrm flipH="1" flipV="1">
            <a:off x="542925" y="3286125"/>
            <a:ext cx="285750" cy="3619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4" name="AutoShape 26"/>
          <p:cNvCxnSpPr>
            <a:cxnSpLocks noChangeShapeType="1"/>
            <a:stCxn id="32788" idx="1"/>
            <a:endCxn id="32778" idx="5"/>
          </p:cNvCxnSpPr>
          <p:nvPr/>
        </p:nvCxnSpPr>
        <p:spPr bwMode="auto">
          <a:xfrm flipH="1" flipV="1">
            <a:off x="2905125" y="44291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5" name="AutoShape 27"/>
          <p:cNvCxnSpPr>
            <a:cxnSpLocks noChangeShapeType="1"/>
            <a:stCxn id="32777" idx="4"/>
            <a:endCxn id="32788" idx="0"/>
          </p:cNvCxnSpPr>
          <p:nvPr/>
        </p:nvCxnSpPr>
        <p:spPr bwMode="auto">
          <a:xfrm>
            <a:off x="3505200" y="3505200"/>
            <a:ext cx="0" cy="15240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6" name="AutoShape 28"/>
          <p:cNvCxnSpPr>
            <a:cxnSpLocks noChangeShapeType="1"/>
            <a:stCxn id="32790" idx="7"/>
            <a:endCxn id="32770" idx="2"/>
          </p:cNvCxnSpPr>
          <p:nvPr/>
        </p:nvCxnSpPr>
        <p:spPr bwMode="auto">
          <a:xfrm flipV="1">
            <a:off x="542925" y="2286000"/>
            <a:ext cx="1209675" cy="676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97" name="Text Box 29"/>
          <p:cNvSpPr txBox="1">
            <a:spLocks noChangeArrowheads="1"/>
          </p:cNvSpPr>
          <p:nvPr/>
        </p:nvSpPr>
        <p:spPr bwMode="auto">
          <a:xfrm>
            <a:off x="609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1</a:t>
            </a:r>
          </a:p>
        </p:txBody>
      </p:sp>
      <p:sp>
        <p:nvSpPr>
          <p:cNvPr id="32798" name="Text Box 30"/>
          <p:cNvSpPr txBox="1">
            <a:spLocks noChangeArrowheads="1"/>
          </p:cNvSpPr>
          <p:nvPr/>
        </p:nvSpPr>
        <p:spPr bwMode="auto">
          <a:xfrm>
            <a:off x="2438400" y="3581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2799" name="Text Box 31"/>
          <p:cNvSpPr txBox="1">
            <a:spLocks noChangeArrowheads="1"/>
          </p:cNvSpPr>
          <p:nvPr/>
        </p:nvSpPr>
        <p:spPr bwMode="auto">
          <a:xfrm>
            <a:off x="3048000" y="3657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3</a:t>
            </a:r>
          </a:p>
        </p:txBody>
      </p:sp>
      <p:sp>
        <p:nvSpPr>
          <p:cNvPr id="32800" name="Text Box 32"/>
          <p:cNvSpPr txBox="1">
            <a:spLocks noChangeArrowheads="1"/>
          </p:cNvSpPr>
          <p:nvPr/>
        </p:nvSpPr>
        <p:spPr bwMode="auto">
          <a:xfrm>
            <a:off x="2971800" y="251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2</a:t>
            </a:r>
          </a:p>
        </p:txBody>
      </p:sp>
      <p:sp>
        <p:nvSpPr>
          <p:cNvPr id="32801" name="Text Box 33"/>
          <p:cNvSpPr txBox="1">
            <a:spLocks noChangeArrowheads="1"/>
          </p:cNvSpPr>
          <p:nvPr/>
        </p:nvSpPr>
        <p:spPr bwMode="auto">
          <a:xfrm>
            <a:off x="35814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1</a:t>
            </a:r>
          </a:p>
        </p:txBody>
      </p:sp>
      <p:sp>
        <p:nvSpPr>
          <p:cNvPr id="32802" name="Text Box 34"/>
          <p:cNvSpPr txBox="1">
            <a:spLocks noChangeArrowheads="1"/>
          </p:cNvSpPr>
          <p:nvPr/>
        </p:nvSpPr>
        <p:spPr bwMode="auto">
          <a:xfrm>
            <a:off x="3048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32803" name="Text Box 35"/>
          <p:cNvSpPr txBox="1">
            <a:spLocks noChangeArrowheads="1"/>
          </p:cNvSpPr>
          <p:nvPr/>
        </p:nvSpPr>
        <p:spPr bwMode="auto">
          <a:xfrm>
            <a:off x="350520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5</a:t>
            </a:r>
          </a:p>
        </p:txBody>
      </p:sp>
      <p:sp>
        <p:nvSpPr>
          <p:cNvPr id="32804" name="Text Box 36"/>
          <p:cNvSpPr txBox="1">
            <a:spLocks noChangeArrowheads="1"/>
          </p:cNvSpPr>
          <p:nvPr/>
        </p:nvSpPr>
        <p:spPr bwMode="auto">
          <a:xfrm>
            <a:off x="28956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32805" name="Text Box 37"/>
          <p:cNvSpPr txBox="1">
            <a:spLocks noChangeArrowheads="1"/>
          </p:cNvSpPr>
          <p:nvPr/>
        </p:nvSpPr>
        <p:spPr bwMode="auto">
          <a:xfrm>
            <a:off x="2514600" y="4876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2806" name="Text Box 38"/>
          <p:cNvSpPr txBox="1">
            <a:spLocks noChangeArrowheads="1"/>
          </p:cNvSpPr>
          <p:nvPr/>
        </p:nvSpPr>
        <p:spPr bwMode="auto">
          <a:xfrm>
            <a:off x="1447800" y="571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2807" name="Text Box 39"/>
          <p:cNvSpPr txBox="1">
            <a:spLocks noChangeArrowheads="1"/>
          </p:cNvSpPr>
          <p:nvPr/>
        </p:nvSpPr>
        <p:spPr bwMode="auto">
          <a:xfrm>
            <a:off x="762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5</a:t>
            </a:r>
          </a:p>
        </p:txBody>
      </p:sp>
      <p:sp>
        <p:nvSpPr>
          <p:cNvPr id="32808" name="Text Box 40"/>
          <p:cNvSpPr txBox="1">
            <a:spLocks noChangeArrowheads="1"/>
          </p:cNvSpPr>
          <p:nvPr/>
        </p:nvSpPr>
        <p:spPr bwMode="auto">
          <a:xfrm>
            <a:off x="14478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6</a:t>
            </a:r>
          </a:p>
        </p:txBody>
      </p:sp>
      <p:sp>
        <p:nvSpPr>
          <p:cNvPr id="32809" name="Text Box 41"/>
          <p:cNvSpPr txBox="1">
            <a:spLocks noChangeArrowheads="1"/>
          </p:cNvSpPr>
          <p:nvPr/>
        </p:nvSpPr>
        <p:spPr bwMode="auto">
          <a:xfrm>
            <a:off x="914400" y="2362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2810" name="Text Box 42"/>
          <p:cNvSpPr txBox="1">
            <a:spLocks noChangeArrowheads="1"/>
          </p:cNvSpPr>
          <p:nvPr/>
        </p:nvSpPr>
        <p:spPr bwMode="auto">
          <a:xfrm>
            <a:off x="1447800" y="2971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2811" name="Text Box 43"/>
          <p:cNvSpPr txBox="1">
            <a:spLocks noChangeArrowheads="1"/>
          </p:cNvSpPr>
          <p:nvPr/>
        </p:nvSpPr>
        <p:spPr bwMode="auto">
          <a:xfrm>
            <a:off x="2057400" y="3886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10</a:t>
            </a:r>
          </a:p>
        </p:txBody>
      </p:sp>
      <p:sp>
        <p:nvSpPr>
          <p:cNvPr id="32812" name="Text Box 44"/>
          <p:cNvSpPr txBox="1">
            <a:spLocks noChangeArrowheads="1"/>
          </p:cNvSpPr>
          <p:nvPr/>
        </p:nvSpPr>
        <p:spPr bwMode="auto">
          <a:xfrm>
            <a:off x="228600" y="2971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A</a:t>
            </a:r>
          </a:p>
        </p:txBody>
      </p:sp>
      <p:sp>
        <p:nvSpPr>
          <p:cNvPr id="32813" name="Text Box 45"/>
          <p:cNvSpPr txBox="1">
            <a:spLocks noChangeArrowheads="1"/>
          </p:cNvSpPr>
          <p:nvPr/>
        </p:nvSpPr>
        <p:spPr bwMode="auto">
          <a:xfrm>
            <a:off x="1828800"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B</a:t>
            </a:r>
          </a:p>
        </p:txBody>
      </p:sp>
      <p:sp>
        <p:nvSpPr>
          <p:cNvPr id="32814" name="Text Box 46"/>
          <p:cNvSpPr txBox="1">
            <a:spLocks noChangeArrowheads="1"/>
          </p:cNvSpPr>
          <p:nvPr/>
        </p:nvSpPr>
        <p:spPr bwMode="auto">
          <a:xfrm>
            <a:off x="3429000"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C</a:t>
            </a:r>
          </a:p>
        </p:txBody>
      </p:sp>
      <p:sp>
        <p:nvSpPr>
          <p:cNvPr id="32815" name="Text Box 47"/>
          <p:cNvSpPr txBox="1">
            <a:spLocks noChangeArrowheads="1"/>
          </p:cNvSpPr>
          <p:nvPr/>
        </p:nvSpPr>
        <p:spPr bwMode="auto">
          <a:xfrm>
            <a:off x="838200" y="3657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D</a:t>
            </a:r>
          </a:p>
        </p:txBody>
      </p:sp>
      <p:sp>
        <p:nvSpPr>
          <p:cNvPr id="32816" name="Text Box 48"/>
          <p:cNvSpPr txBox="1">
            <a:spLocks noChangeArrowheads="1"/>
          </p:cNvSpPr>
          <p:nvPr/>
        </p:nvSpPr>
        <p:spPr bwMode="auto">
          <a:xfrm>
            <a:off x="2590800" y="3048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E</a:t>
            </a:r>
          </a:p>
        </p:txBody>
      </p:sp>
      <p:sp>
        <p:nvSpPr>
          <p:cNvPr id="32817" name="Text Box 49"/>
          <p:cNvSpPr txBox="1">
            <a:spLocks noChangeArrowheads="1"/>
          </p:cNvSpPr>
          <p:nvPr/>
        </p:nvSpPr>
        <p:spPr bwMode="auto">
          <a:xfrm>
            <a:off x="3352800"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F</a:t>
            </a:r>
          </a:p>
        </p:txBody>
      </p:sp>
      <p:sp>
        <p:nvSpPr>
          <p:cNvPr id="32818" name="Text Box 50"/>
          <p:cNvSpPr txBox="1">
            <a:spLocks noChangeArrowheads="1"/>
          </p:cNvSpPr>
          <p:nvPr/>
        </p:nvSpPr>
        <p:spPr bwMode="auto">
          <a:xfrm>
            <a:off x="2590800" y="4114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G</a:t>
            </a:r>
          </a:p>
        </p:txBody>
      </p:sp>
      <p:sp>
        <p:nvSpPr>
          <p:cNvPr id="32819" name="Text Box 51"/>
          <p:cNvSpPr txBox="1">
            <a:spLocks noChangeArrowheads="1"/>
          </p:cNvSpPr>
          <p:nvPr/>
        </p:nvSpPr>
        <p:spPr bwMode="auto">
          <a:xfrm>
            <a:off x="990600" y="5334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H</a:t>
            </a:r>
          </a:p>
        </p:txBody>
      </p:sp>
      <p:sp>
        <p:nvSpPr>
          <p:cNvPr id="32820" name="Text Box 52"/>
          <p:cNvSpPr txBox="1">
            <a:spLocks noChangeArrowheads="1"/>
          </p:cNvSpPr>
          <p:nvPr/>
        </p:nvSpPr>
        <p:spPr bwMode="auto">
          <a:xfrm>
            <a:off x="3352800" y="51054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I</a:t>
            </a:r>
          </a:p>
        </p:txBody>
      </p:sp>
      <p:sp>
        <p:nvSpPr>
          <p:cNvPr id="32821" name="Text Box 53"/>
          <p:cNvSpPr txBox="1">
            <a:spLocks noChangeArrowheads="1"/>
          </p:cNvSpPr>
          <p:nvPr/>
        </p:nvSpPr>
        <p:spPr bwMode="auto">
          <a:xfrm>
            <a:off x="1981200" y="57912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J</a:t>
            </a:r>
          </a:p>
        </p:txBody>
      </p:sp>
      <p:cxnSp>
        <p:nvCxnSpPr>
          <p:cNvPr id="32822" name="AutoShape 54"/>
          <p:cNvCxnSpPr>
            <a:cxnSpLocks noChangeShapeType="1"/>
            <a:stCxn id="32775" idx="4"/>
            <a:endCxn id="32789" idx="0"/>
          </p:cNvCxnSpPr>
          <p:nvPr/>
        </p:nvCxnSpPr>
        <p:spPr bwMode="auto">
          <a:xfrm>
            <a:off x="990600" y="40386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823" name="Text Box 55"/>
          <p:cNvSpPr txBox="1">
            <a:spLocks noChangeArrowheads="1"/>
          </p:cNvSpPr>
          <p:nvPr/>
        </p:nvSpPr>
        <p:spPr bwMode="auto">
          <a:xfrm>
            <a:off x="8382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l-GR" sz="2400"/>
              <a:t>Old Graph</a:t>
            </a:r>
          </a:p>
        </p:txBody>
      </p:sp>
      <p:sp>
        <p:nvSpPr>
          <p:cNvPr id="32824" name="Text Box 56"/>
          <p:cNvSpPr txBox="1">
            <a:spLocks noChangeArrowheads="1"/>
          </p:cNvSpPr>
          <p:nvPr/>
        </p:nvSpPr>
        <p:spPr bwMode="auto">
          <a:xfrm>
            <a:off x="54864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l-GR" sz="2400"/>
              <a:t>New Graph</a:t>
            </a:r>
          </a:p>
        </p:txBody>
      </p:sp>
      <p:sp>
        <p:nvSpPr>
          <p:cNvPr id="32825"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2826"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2827" name="AutoShape 59"/>
          <p:cNvCxnSpPr>
            <a:cxnSpLocks noChangeShapeType="1"/>
            <a:stCxn id="32825" idx="6"/>
            <a:endCxn id="32826" idx="2"/>
          </p:cNvCxnSpPr>
          <p:nvPr/>
        </p:nvCxnSpPr>
        <p:spPr bwMode="auto">
          <a:xfrm>
            <a:off x="7086600" y="25146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828" name="Text Box 60"/>
          <p:cNvSpPr txBox="1">
            <a:spLocks noChangeArrowheads="1"/>
          </p:cNvSpPr>
          <p:nvPr/>
        </p:nvSpPr>
        <p:spPr bwMode="auto">
          <a:xfrm>
            <a:off x="7543800" y="2286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2829" name="Oval 61"/>
          <p:cNvSpPr>
            <a:spLocks noChangeArrowheads="1"/>
          </p:cNvSpPr>
          <p:nvPr/>
        </p:nvSpPr>
        <p:spPr bwMode="auto">
          <a:xfrm>
            <a:off x="7391400" y="3200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2830"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2831"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2832"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2833" name="Oval 65"/>
          <p:cNvSpPr>
            <a:spLocks noChangeArrowheads="1"/>
          </p:cNvSpPr>
          <p:nvPr/>
        </p:nvSpPr>
        <p:spPr bwMode="auto">
          <a:xfrm>
            <a:off x="73914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2834" name="AutoShape 66"/>
          <p:cNvCxnSpPr>
            <a:cxnSpLocks noChangeShapeType="1"/>
            <a:stCxn id="32825" idx="3"/>
            <a:endCxn id="32830" idx="7"/>
          </p:cNvCxnSpPr>
          <p:nvPr/>
        </p:nvCxnSpPr>
        <p:spPr bwMode="auto">
          <a:xfrm flipH="1">
            <a:off x="6029325" y="26765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35" name="AutoShape 67"/>
          <p:cNvCxnSpPr>
            <a:cxnSpLocks noChangeShapeType="1"/>
            <a:stCxn id="32830" idx="5"/>
            <a:endCxn id="32831" idx="1"/>
          </p:cNvCxnSpPr>
          <p:nvPr/>
        </p:nvCxnSpPr>
        <p:spPr bwMode="auto">
          <a:xfrm>
            <a:off x="6029325" y="42005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36" name="AutoShape 68"/>
          <p:cNvCxnSpPr>
            <a:cxnSpLocks noChangeShapeType="1"/>
            <a:stCxn id="32831" idx="7"/>
            <a:endCxn id="32833" idx="4"/>
          </p:cNvCxnSpPr>
          <p:nvPr/>
        </p:nvCxnSpPr>
        <p:spPr bwMode="auto">
          <a:xfrm flipV="1">
            <a:off x="7172325" y="4724400"/>
            <a:ext cx="447675" cy="1285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37" name="AutoShape 69"/>
          <p:cNvCxnSpPr>
            <a:cxnSpLocks noChangeShapeType="1"/>
            <a:stCxn id="32832" idx="3"/>
            <a:endCxn id="32833" idx="7"/>
          </p:cNvCxnSpPr>
          <p:nvPr/>
        </p:nvCxnSpPr>
        <p:spPr bwMode="auto">
          <a:xfrm flipH="1">
            <a:off x="7781925" y="3667125"/>
            <a:ext cx="438150" cy="666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38" name="AutoShape 70"/>
          <p:cNvCxnSpPr>
            <a:cxnSpLocks noChangeShapeType="1"/>
            <a:stCxn id="32829" idx="4"/>
            <a:endCxn id="32833" idx="0"/>
          </p:cNvCxnSpPr>
          <p:nvPr/>
        </p:nvCxnSpPr>
        <p:spPr bwMode="auto">
          <a:xfrm>
            <a:off x="7620000" y="3657600"/>
            <a:ext cx="0" cy="6096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39" name="AutoShape 71"/>
          <p:cNvCxnSpPr>
            <a:cxnSpLocks noChangeShapeType="1"/>
            <a:stCxn id="32825" idx="4"/>
            <a:endCxn id="32831" idx="0"/>
          </p:cNvCxnSpPr>
          <p:nvPr/>
        </p:nvCxnSpPr>
        <p:spPr bwMode="auto">
          <a:xfrm>
            <a:off x="6858000" y="2743200"/>
            <a:ext cx="152400" cy="3200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0" name="AutoShape 72"/>
          <p:cNvCxnSpPr>
            <a:cxnSpLocks noChangeShapeType="1"/>
            <a:stCxn id="32826" idx="3"/>
            <a:endCxn id="32829" idx="7"/>
          </p:cNvCxnSpPr>
          <p:nvPr/>
        </p:nvCxnSpPr>
        <p:spPr bwMode="auto">
          <a:xfrm flipH="1">
            <a:off x="7781925" y="2676525"/>
            <a:ext cx="514350" cy="5905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1"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842" name="Oval 74"/>
          <p:cNvSpPr>
            <a:spLocks noChangeArrowheads="1"/>
          </p:cNvSpPr>
          <p:nvPr/>
        </p:nvSpPr>
        <p:spPr bwMode="auto">
          <a:xfrm>
            <a:off x="8153400" y="5257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2843"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2844"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2845" name="AutoShape 77"/>
          <p:cNvCxnSpPr>
            <a:cxnSpLocks noChangeShapeType="1"/>
            <a:stCxn id="32831" idx="6"/>
            <a:endCxn id="32842" idx="3"/>
          </p:cNvCxnSpPr>
          <p:nvPr/>
        </p:nvCxnSpPr>
        <p:spPr bwMode="auto">
          <a:xfrm flipV="1">
            <a:off x="7239000" y="5648325"/>
            <a:ext cx="981075" cy="523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6"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7" name="AutoShape 79"/>
          <p:cNvCxnSpPr>
            <a:cxnSpLocks noChangeShapeType="1"/>
            <a:stCxn id="32830" idx="1"/>
            <a:endCxn id="32844" idx="5"/>
          </p:cNvCxnSpPr>
          <p:nvPr/>
        </p:nvCxnSpPr>
        <p:spPr bwMode="auto">
          <a:xfrm flipH="1" flipV="1">
            <a:off x="5419725" y="3514725"/>
            <a:ext cx="2857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8" name="AutoShape 80"/>
          <p:cNvCxnSpPr>
            <a:cxnSpLocks noChangeShapeType="1"/>
            <a:stCxn id="32842" idx="1"/>
            <a:endCxn id="32833" idx="5"/>
          </p:cNvCxnSpPr>
          <p:nvPr/>
        </p:nvCxnSpPr>
        <p:spPr bwMode="auto">
          <a:xfrm flipH="1" flipV="1">
            <a:off x="7781925" y="46577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9" name="AutoShape 81"/>
          <p:cNvCxnSpPr>
            <a:cxnSpLocks noChangeShapeType="1"/>
            <a:stCxn id="32832" idx="4"/>
            <a:endCxn id="32842" idx="0"/>
          </p:cNvCxnSpPr>
          <p:nvPr/>
        </p:nvCxnSpPr>
        <p:spPr bwMode="auto">
          <a:xfrm>
            <a:off x="8382000" y="3733800"/>
            <a:ext cx="0" cy="15240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50" name="AutoShape 82"/>
          <p:cNvCxnSpPr>
            <a:cxnSpLocks noChangeShapeType="1"/>
            <a:stCxn id="32844" idx="7"/>
            <a:endCxn id="32825" idx="2"/>
          </p:cNvCxnSpPr>
          <p:nvPr/>
        </p:nvCxnSpPr>
        <p:spPr bwMode="auto">
          <a:xfrm flipV="1">
            <a:off x="5419725" y="2514600"/>
            <a:ext cx="1209675" cy="676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851" name="Text Box 83"/>
          <p:cNvSpPr txBox="1">
            <a:spLocks noChangeArrowheads="1"/>
          </p:cNvSpPr>
          <p:nvPr/>
        </p:nvSpPr>
        <p:spPr bwMode="auto">
          <a:xfrm>
            <a:off x="5486400" y="3429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a:t>
            </a:r>
          </a:p>
        </p:txBody>
      </p:sp>
      <p:sp>
        <p:nvSpPr>
          <p:cNvPr id="32852" name="Text Box 84"/>
          <p:cNvSpPr txBox="1">
            <a:spLocks noChangeArrowheads="1"/>
          </p:cNvSpPr>
          <p:nvPr/>
        </p:nvSpPr>
        <p:spPr bwMode="auto">
          <a:xfrm>
            <a:off x="7315200" y="3810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32853" name="Text Box 85"/>
          <p:cNvSpPr txBox="1">
            <a:spLocks noChangeArrowheads="1"/>
          </p:cNvSpPr>
          <p:nvPr/>
        </p:nvSpPr>
        <p:spPr bwMode="auto">
          <a:xfrm>
            <a:off x="7924800" y="3886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3</a:t>
            </a:r>
          </a:p>
        </p:txBody>
      </p:sp>
      <p:sp>
        <p:nvSpPr>
          <p:cNvPr id="32854" name="Text Box 86"/>
          <p:cNvSpPr txBox="1">
            <a:spLocks noChangeArrowheads="1"/>
          </p:cNvSpPr>
          <p:nvPr/>
        </p:nvSpPr>
        <p:spPr bwMode="auto">
          <a:xfrm>
            <a:off x="7848600" y="2743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2</a:t>
            </a:r>
          </a:p>
        </p:txBody>
      </p:sp>
      <p:sp>
        <p:nvSpPr>
          <p:cNvPr id="32855" name="Text Box 87"/>
          <p:cNvSpPr txBox="1">
            <a:spLocks noChangeArrowheads="1"/>
          </p:cNvSpPr>
          <p:nvPr/>
        </p:nvSpPr>
        <p:spPr bwMode="auto">
          <a:xfrm>
            <a:off x="8458200" y="2819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a:t>
            </a:r>
          </a:p>
        </p:txBody>
      </p:sp>
      <p:sp>
        <p:nvSpPr>
          <p:cNvPr id="32856" name="Text Box 88"/>
          <p:cNvSpPr txBox="1">
            <a:spLocks noChangeArrowheads="1"/>
          </p:cNvSpPr>
          <p:nvPr/>
        </p:nvSpPr>
        <p:spPr bwMode="auto">
          <a:xfrm>
            <a:off x="7924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32857" name="Text Box 89"/>
          <p:cNvSpPr txBox="1">
            <a:spLocks noChangeArrowheads="1"/>
          </p:cNvSpPr>
          <p:nvPr/>
        </p:nvSpPr>
        <p:spPr bwMode="auto">
          <a:xfrm>
            <a:off x="8382000" y="4267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5</a:t>
            </a:r>
          </a:p>
        </p:txBody>
      </p:sp>
      <p:sp>
        <p:nvSpPr>
          <p:cNvPr id="32858" name="Text Box 90"/>
          <p:cNvSpPr txBox="1">
            <a:spLocks noChangeArrowheads="1"/>
          </p:cNvSpPr>
          <p:nvPr/>
        </p:nvSpPr>
        <p:spPr bwMode="auto">
          <a:xfrm>
            <a:off x="7772400" y="586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32859" name="Text Box 91"/>
          <p:cNvSpPr txBox="1">
            <a:spLocks noChangeArrowheads="1"/>
          </p:cNvSpPr>
          <p:nvPr/>
        </p:nvSpPr>
        <p:spPr bwMode="auto">
          <a:xfrm>
            <a:off x="7391400" y="5105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2860" name="Text Box 92"/>
          <p:cNvSpPr txBox="1">
            <a:spLocks noChangeArrowheads="1"/>
          </p:cNvSpPr>
          <p:nvPr/>
        </p:nvSpPr>
        <p:spPr bwMode="auto">
          <a:xfrm>
            <a:off x="6324600" y="5943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32861" name="Text Box 93"/>
          <p:cNvSpPr txBox="1">
            <a:spLocks noChangeArrowheads="1"/>
          </p:cNvSpPr>
          <p:nvPr/>
        </p:nvSpPr>
        <p:spPr bwMode="auto">
          <a:xfrm>
            <a:off x="5638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5</a:t>
            </a:r>
          </a:p>
        </p:txBody>
      </p:sp>
      <p:sp>
        <p:nvSpPr>
          <p:cNvPr id="32862" name="Text Box 94"/>
          <p:cNvSpPr txBox="1">
            <a:spLocks noChangeArrowheads="1"/>
          </p:cNvSpPr>
          <p:nvPr/>
        </p:nvSpPr>
        <p:spPr bwMode="auto">
          <a:xfrm>
            <a:off x="63246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6</a:t>
            </a:r>
          </a:p>
        </p:txBody>
      </p:sp>
      <p:sp>
        <p:nvSpPr>
          <p:cNvPr id="32863" name="Text Box 95"/>
          <p:cNvSpPr txBox="1">
            <a:spLocks noChangeArrowheads="1"/>
          </p:cNvSpPr>
          <p:nvPr/>
        </p:nvSpPr>
        <p:spPr bwMode="auto">
          <a:xfrm>
            <a:off x="57912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2864" name="Text Box 96"/>
          <p:cNvSpPr txBox="1">
            <a:spLocks noChangeArrowheads="1"/>
          </p:cNvSpPr>
          <p:nvPr/>
        </p:nvSpPr>
        <p:spPr bwMode="auto">
          <a:xfrm>
            <a:off x="6324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2865" name="Text Box 97"/>
          <p:cNvSpPr txBox="1">
            <a:spLocks noChangeArrowheads="1"/>
          </p:cNvSpPr>
          <p:nvPr/>
        </p:nvSpPr>
        <p:spPr bwMode="auto">
          <a:xfrm>
            <a:off x="6934200" y="41148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10</a:t>
            </a:r>
          </a:p>
        </p:txBody>
      </p:sp>
      <p:sp>
        <p:nvSpPr>
          <p:cNvPr id="32866" name="Text Box 98"/>
          <p:cNvSpPr txBox="1">
            <a:spLocks noChangeArrowheads="1"/>
          </p:cNvSpPr>
          <p:nvPr/>
        </p:nvSpPr>
        <p:spPr bwMode="auto">
          <a:xfrm>
            <a:off x="5105400" y="3200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A</a:t>
            </a:r>
          </a:p>
        </p:txBody>
      </p:sp>
      <p:sp>
        <p:nvSpPr>
          <p:cNvPr id="32867" name="Text Box 99"/>
          <p:cNvSpPr txBox="1">
            <a:spLocks noChangeArrowheads="1"/>
          </p:cNvSpPr>
          <p:nvPr/>
        </p:nvSpPr>
        <p:spPr bwMode="auto">
          <a:xfrm>
            <a:off x="6705600"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B</a:t>
            </a:r>
          </a:p>
        </p:txBody>
      </p:sp>
      <p:sp>
        <p:nvSpPr>
          <p:cNvPr id="32868" name="Text Box 100"/>
          <p:cNvSpPr txBox="1">
            <a:spLocks noChangeArrowheads="1"/>
          </p:cNvSpPr>
          <p:nvPr/>
        </p:nvSpPr>
        <p:spPr bwMode="auto">
          <a:xfrm>
            <a:off x="8305800"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C</a:t>
            </a:r>
          </a:p>
        </p:txBody>
      </p:sp>
      <p:sp>
        <p:nvSpPr>
          <p:cNvPr id="32869" name="Text Box 101"/>
          <p:cNvSpPr txBox="1">
            <a:spLocks noChangeArrowheads="1"/>
          </p:cNvSpPr>
          <p:nvPr/>
        </p:nvSpPr>
        <p:spPr bwMode="auto">
          <a:xfrm>
            <a:off x="5715000" y="38862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D</a:t>
            </a:r>
          </a:p>
        </p:txBody>
      </p:sp>
      <p:sp>
        <p:nvSpPr>
          <p:cNvPr id="32870" name="Text Box 102"/>
          <p:cNvSpPr txBox="1">
            <a:spLocks noChangeArrowheads="1"/>
          </p:cNvSpPr>
          <p:nvPr/>
        </p:nvSpPr>
        <p:spPr bwMode="auto">
          <a:xfrm>
            <a:off x="7467600" y="3276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E</a:t>
            </a:r>
          </a:p>
        </p:txBody>
      </p:sp>
      <p:sp>
        <p:nvSpPr>
          <p:cNvPr id="32871" name="Text Box 103"/>
          <p:cNvSpPr txBox="1">
            <a:spLocks noChangeArrowheads="1"/>
          </p:cNvSpPr>
          <p:nvPr/>
        </p:nvSpPr>
        <p:spPr bwMode="auto">
          <a:xfrm>
            <a:off x="8229600" y="33528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F</a:t>
            </a:r>
          </a:p>
        </p:txBody>
      </p:sp>
      <p:sp>
        <p:nvSpPr>
          <p:cNvPr id="32872" name="Text Box 104"/>
          <p:cNvSpPr txBox="1">
            <a:spLocks noChangeArrowheads="1"/>
          </p:cNvSpPr>
          <p:nvPr/>
        </p:nvSpPr>
        <p:spPr bwMode="auto">
          <a:xfrm>
            <a:off x="7467600" y="4343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G</a:t>
            </a:r>
          </a:p>
        </p:txBody>
      </p:sp>
      <p:sp>
        <p:nvSpPr>
          <p:cNvPr id="32873" name="Text Box 105"/>
          <p:cNvSpPr txBox="1">
            <a:spLocks noChangeArrowheads="1"/>
          </p:cNvSpPr>
          <p:nvPr/>
        </p:nvSpPr>
        <p:spPr bwMode="auto">
          <a:xfrm>
            <a:off x="5867400" y="5562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H</a:t>
            </a:r>
          </a:p>
        </p:txBody>
      </p:sp>
      <p:sp>
        <p:nvSpPr>
          <p:cNvPr id="32874" name="Text Box 106"/>
          <p:cNvSpPr txBox="1">
            <a:spLocks noChangeArrowheads="1"/>
          </p:cNvSpPr>
          <p:nvPr/>
        </p:nvSpPr>
        <p:spPr bwMode="auto">
          <a:xfrm>
            <a:off x="8229600" y="53340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I</a:t>
            </a:r>
          </a:p>
        </p:txBody>
      </p:sp>
      <p:sp>
        <p:nvSpPr>
          <p:cNvPr id="32875" name="Text Box 107"/>
          <p:cNvSpPr txBox="1">
            <a:spLocks noChangeArrowheads="1"/>
          </p:cNvSpPr>
          <p:nvPr/>
        </p:nvSpPr>
        <p:spPr bwMode="auto">
          <a:xfrm>
            <a:off x="6858000" y="60198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J</a:t>
            </a:r>
          </a:p>
        </p:txBody>
      </p:sp>
      <p:cxnSp>
        <p:nvCxnSpPr>
          <p:cNvPr id="32876" name="AutoShape 108"/>
          <p:cNvCxnSpPr>
            <a:cxnSpLocks noChangeShapeType="1"/>
            <a:stCxn id="32830" idx="4"/>
            <a:endCxn id="32843" idx="0"/>
          </p:cNvCxnSpPr>
          <p:nvPr/>
        </p:nvCxnSpPr>
        <p:spPr bwMode="auto">
          <a:xfrm>
            <a:off x="5867400" y="42672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5512240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3795"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3796" name="AutoShape 4"/>
          <p:cNvCxnSpPr>
            <a:cxnSpLocks noChangeShapeType="1"/>
            <a:stCxn id="33794" idx="6"/>
            <a:endCxn id="33795" idx="2"/>
          </p:cNvCxnSpPr>
          <p:nvPr/>
        </p:nvCxnSpPr>
        <p:spPr bwMode="auto">
          <a:xfrm>
            <a:off x="2209800" y="2286000"/>
            <a:ext cx="1143000" cy="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7" name="Text Box 5"/>
          <p:cNvSpPr txBox="1">
            <a:spLocks noChangeArrowheads="1"/>
          </p:cNvSpPr>
          <p:nvPr/>
        </p:nvSpPr>
        <p:spPr bwMode="auto">
          <a:xfrm>
            <a:off x="2667000" y="205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3798"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3799"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3800"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3801"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3802"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3803" name="AutoShape 11"/>
          <p:cNvCxnSpPr>
            <a:cxnSpLocks noChangeShapeType="1"/>
            <a:stCxn id="33794" idx="3"/>
            <a:endCxn id="33799" idx="7"/>
          </p:cNvCxnSpPr>
          <p:nvPr/>
        </p:nvCxnSpPr>
        <p:spPr bwMode="auto">
          <a:xfrm flipH="1">
            <a:off x="1152525" y="24479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4" name="AutoShape 12"/>
          <p:cNvCxnSpPr>
            <a:cxnSpLocks noChangeShapeType="1"/>
            <a:stCxn id="33799" idx="5"/>
            <a:endCxn id="33800" idx="1"/>
          </p:cNvCxnSpPr>
          <p:nvPr/>
        </p:nvCxnSpPr>
        <p:spPr bwMode="auto">
          <a:xfrm>
            <a:off x="1152525" y="39719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5" name="AutoShape 13"/>
          <p:cNvCxnSpPr>
            <a:cxnSpLocks noChangeShapeType="1"/>
            <a:stCxn id="33800" idx="7"/>
            <a:endCxn id="33802" idx="4"/>
          </p:cNvCxnSpPr>
          <p:nvPr/>
        </p:nvCxnSpPr>
        <p:spPr bwMode="auto">
          <a:xfrm flipV="1">
            <a:off x="2295525" y="4495800"/>
            <a:ext cx="447675" cy="1285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6" name="AutoShape 14"/>
          <p:cNvCxnSpPr>
            <a:cxnSpLocks noChangeShapeType="1"/>
            <a:stCxn id="33801" idx="3"/>
            <a:endCxn id="33802" idx="7"/>
          </p:cNvCxnSpPr>
          <p:nvPr/>
        </p:nvCxnSpPr>
        <p:spPr bwMode="auto">
          <a:xfrm flipH="1">
            <a:off x="2905125" y="3438525"/>
            <a:ext cx="438150" cy="666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7" name="AutoShape 15"/>
          <p:cNvCxnSpPr>
            <a:cxnSpLocks noChangeShapeType="1"/>
            <a:stCxn id="33798" idx="4"/>
            <a:endCxn id="33802" idx="0"/>
          </p:cNvCxnSpPr>
          <p:nvPr/>
        </p:nvCxnSpPr>
        <p:spPr bwMode="auto">
          <a:xfrm>
            <a:off x="2743200" y="3429000"/>
            <a:ext cx="0" cy="6096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8" name="AutoShape 16"/>
          <p:cNvCxnSpPr>
            <a:cxnSpLocks noChangeShapeType="1"/>
            <a:stCxn id="33794" idx="4"/>
            <a:endCxn id="33800" idx="0"/>
          </p:cNvCxnSpPr>
          <p:nvPr/>
        </p:nvCxnSpPr>
        <p:spPr bwMode="auto">
          <a:xfrm>
            <a:off x="1981200" y="2514600"/>
            <a:ext cx="152400" cy="3200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9" name="AutoShape 17"/>
          <p:cNvCxnSpPr>
            <a:cxnSpLocks noChangeShapeType="1"/>
            <a:stCxn id="33795" idx="3"/>
            <a:endCxn id="33798" idx="7"/>
          </p:cNvCxnSpPr>
          <p:nvPr/>
        </p:nvCxnSpPr>
        <p:spPr bwMode="auto">
          <a:xfrm flipH="1">
            <a:off x="2905125" y="2447925"/>
            <a:ext cx="514350" cy="5905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0" name="AutoShape 18"/>
          <p:cNvCxnSpPr>
            <a:cxnSpLocks noChangeShapeType="1"/>
            <a:stCxn id="33795" idx="4"/>
            <a:endCxn id="33801" idx="0"/>
          </p:cNvCxnSpPr>
          <p:nvPr/>
        </p:nvCxnSpPr>
        <p:spPr bwMode="auto">
          <a:xfrm flipH="1">
            <a:off x="3505200" y="2514600"/>
            <a:ext cx="76200" cy="533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11"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3812"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3813"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3814"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3815" name="AutoShape 23"/>
          <p:cNvCxnSpPr>
            <a:cxnSpLocks noChangeShapeType="1"/>
            <a:stCxn id="33800" idx="6"/>
            <a:endCxn id="33812" idx="3"/>
          </p:cNvCxnSpPr>
          <p:nvPr/>
        </p:nvCxnSpPr>
        <p:spPr bwMode="auto">
          <a:xfrm flipV="1">
            <a:off x="2362200" y="5419725"/>
            <a:ext cx="981075"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6" name="AutoShape 24"/>
          <p:cNvCxnSpPr>
            <a:cxnSpLocks noChangeShapeType="1"/>
            <a:stCxn id="33800" idx="2"/>
            <a:endCxn id="33813" idx="5"/>
          </p:cNvCxnSpPr>
          <p:nvPr/>
        </p:nvCxnSpPr>
        <p:spPr bwMode="auto">
          <a:xfrm flipH="1" flipV="1">
            <a:off x="1304925" y="5648325"/>
            <a:ext cx="600075"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7" name="AutoShape 25"/>
          <p:cNvCxnSpPr>
            <a:cxnSpLocks noChangeShapeType="1"/>
            <a:stCxn id="33799" idx="1"/>
            <a:endCxn id="33814" idx="5"/>
          </p:cNvCxnSpPr>
          <p:nvPr/>
        </p:nvCxnSpPr>
        <p:spPr bwMode="auto">
          <a:xfrm flipH="1" flipV="1">
            <a:off x="542925" y="3286125"/>
            <a:ext cx="285750" cy="3619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8" name="AutoShape 26"/>
          <p:cNvCxnSpPr>
            <a:cxnSpLocks noChangeShapeType="1"/>
            <a:stCxn id="33812" idx="1"/>
            <a:endCxn id="33802" idx="5"/>
          </p:cNvCxnSpPr>
          <p:nvPr/>
        </p:nvCxnSpPr>
        <p:spPr bwMode="auto">
          <a:xfrm flipH="1" flipV="1">
            <a:off x="2905125" y="44291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9" name="AutoShape 27"/>
          <p:cNvCxnSpPr>
            <a:cxnSpLocks noChangeShapeType="1"/>
            <a:stCxn id="33801" idx="4"/>
            <a:endCxn id="33812" idx="0"/>
          </p:cNvCxnSpPr>
          <p:nvPr/>
        </p:nvCxnSpPr>
        <p:spPr bwMode="auto">
          <a:xfrm>
            <a:off x="3505200" y="3505200"/>
            <a:ext cx="0" cy="15240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20" name="AutoShape 28"/>
          <p:cNvCxnSpPr>
            <a:cxnSpLocks noChangeShapeType="1"/>
            <a:stCxn id="33814" idx="7"/>
            <a:endCxn id="33794" idx="2"/>
          </p:cNvCxnSpPr>
          <p:nvPr/>
        </p:nvCxnSpPr>
        <p:spPr bwMode="auto">
          <a:xfrm flipV="1">
            <a:off x="542925" y="2286000"/>
            <a:ext cx="1209675" cy="676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21" name="Text Box 29"/>
          <p:cNvSpPr txBox="1">
            <a:spLocks noChangeArrowheads="1"/>
          </p:cNvSpPr>
          <p:nvPr/>
        </p:nvSpPr>
        <p:spPr bwMode="auto">
          <a:xfrm>
            <a:off x="609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1</a:t>
            </a:r>
          </a:p>
        </p:txBody>
      </p:sp>
      <p:sp>
        <p:nvSpPr>
          <p:cNvPr id="33822" name="Text Box 30"/>
          <p:cNvSpPr txBox="1">
            <a:spLocks noChangeArrowheads="1"/>
          </p:cNvSpPr>
          <p:nvPr/>
        </p:nvSpPr>
        <p:spPr bwMode="auto">
          <a:xfrm>
            <a:off x="2438400" y="3581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2</a:t>
            </a:r>
          </a:p>
        </p:txBody>
      </p:sp>
      <p:sp>
        <p:nvSpPr>
          <p:cNvPr id="33823" name="Text Box 31"/>
          <p:cNvSpPr txBox="1">
            <a:spLocks noChangeArrowheads="1"/>
          </p:cNvSpPr>
          <p:nvPr/>
        </p:nvSpPr>
        <p:spPr bwMode="auto">
          <a:xfrm>
            <a:off x="3048000" y="3657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3</a:t>
            </a:r>
          </a:p>
        </p:txBody>
      </p:sp>
      <p:sp>
        <p:nvSpPr>
          <p:cNvPr id="33824" name="Text Box 32"/>
          <p:cNvSpPr txBox="1">
            <a:spLocks noChangeArrowheads="1"/>
          </p:cNvSpPr>
          <p:nvPr/>
        </p:nvSpPr>
        <p:spPr bwMode="auto">
          <a:xfrm>
            <a:off x="2971800" y="251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33825" name="Text Box 33"/>
          <p:cNvSpPr txBox="1">
            <a:spLocks noChangeArrowheads="1"/>
          </p:cNvSpPr>
          <p:nvPr/>
        </p:nvSpPr>
        <p:spPr bwMode="auto">
          <a:xfrm>
            <a:off x="35814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1</a:t>
            </a:r>
          </a:p>
        </p:txBody>
      </p:sp>
      <p:sp>
        <p:nvSpPr>
          <p:cNvPr id="33826" name="Text Box 34"/>
          <p:cNvSpPr txBox="1">
            <a:spLocks noChangeArrowheads="1"/>
          </p:cNvSpPr>
          <p:nvPr/>
        </p:nvSpPr>
        <p:spPr bwMode="auto">
          <a:xfrm>
            <a:off x="3048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33827" name="Text Box 35"/>
          <p:cNvSpPr txBox="1">
            <a:spLocks noChangeArrowheads="1"/>
          </p:cNvSpPr>
          <p:nvPr/>
        </p:nvSpPr>
        <p:spPr bwMode="auto">
          <a:xfrm>
            <a:off x="350520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5</a:t>
            </a:r>
          </a:p>
        </p:txBody>
      </p:sp>
      <p:sp>
        <p:nvSpPr>
          <p:cNvPr id="33828" name="Text Box 36"/>
          <p:cNvSpPr txBox="1">
            <a:spLocks noChangeArrowheads="1"/>
          </p:cNvSpPr>
          <p:nvPr/>
        </p:nvSpPr>
        <p:spPr bwMode="auto">
          <a:xfrm>
            <a:off x="28956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33829" name="Text Box 37"/>
          <p:cNvSpPr txBox="1">
            <a:spLocks noChangeArrowheads="1"/>
          </p:cNvSpPr>
          <p:nvPr/>
        </p:nvSpPr>
        <p:spPr bwMode="auto">
          <a:xfrm>
            <a:off x="2514600" y="4876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3830" name="Text Box 38"/>
          <p:cNvSpPr txBox="1">
            <a:spLocks noChangeArrowheads="1"/>
          </p:cNvSpPr>
          <p:nvPr/>
        </p:nvSpPr>
        <p:spPr bwMode="auto">
          <a:xfrm>
            <a:off x="1447800" y="571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3831" name="Text Box 39"/>
          <p:cNvSpPr txBox="1">
            <a:spLocks noChangeArrowheads="1"/>
          </p:cNvSpPr>
          <p:nvPr/>
        </p:nvSpPr>
        <p:spPr bwMode="auto">
          <a:xfrm>
            <a:off x="762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5</a:t>
            </a:r>
          </a:p>
        </p:txBody>
      </p:sp>
      <p:sp>
        <p:nvSpPr>
          <p:cNvPr id="33832" name="Text Box 40"/>
          <p:cNvSpPr txBox="1">
            <a:spLocks noChangeArrowheads="1"/>
          </p:cNvSpPr>
          <p:nvPr/>
        </p:nvSpPr>
        <p:spPr bwMode="auto">
          <a:xfrm>
            <a:off x="14478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6</a:t>
            </a:r>
          </a:p>
        </p:txBody>
      </p:sp>
      <p:sp>
        <p:nvSpPr>
          <p:cNvPr id="33833" name="Text Box 41"/>
          <p:cNvSpPr txBox="1">
            <a:spLocks noChangeArrowheads="1"/>
          </p:cNvSpPr>
          <p:nvPr/>
        </p:nvSpPr>
        <p:spPr bwMode="auto">
          <a:xfrm>
            <a:off x="914400" y="2362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3834" name="Text Box 42"/>
          <p:cNvSpPr txBox="1">
            <a:spLocks noChangeArrowheads="1"/>
          </p:cNvSpPr>
          <p:nvPr/>
        </p:nvSpPr>
        <p:spPr bwMode="auto">
          <a:xfrm>
            <a:off x="1447800" y="2971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3835" name="Text Box 43"/>
          <p:cNvSpPr txBox="1">
            <a:spLocks noChangeArrowheads="1"/>
          </p:cNvSpPr>
          <p:nvPr/>
        </p:nvSpPr>
        <p:spPr bwMode="auto">
          <a:xfrm>
            <a:off x="2057400" y="3886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10</a:t>
            </a:r>
          </a:p>
        </p:txBody>
      </p:sp>
      <p:sp>
        <p:nvSpPr>
          <p:cNvPr id="33836" name="Text Box 44"/>
          <p:cNvSpPr txBox="1">
            <a:spLocks noChangeArrowheads="1"/>
          </p:cNvSpPr>
          <p:nvPr/>
        </p:nvSpPr>
        <p:spPr bwMode="auto">
          <a:xfrm>
            <a:off x="228600" y="2971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A</a:t>
            </a:r>
          </a:p>
        </p:txBody>
      </p:sp>
      <p:sp>
        <p:nvSpPr>
          <p:cNvPr id="33837" name="Text Box 45"/>
          <p:cNvSpPr txBox="1">
            <a:spLocks noChangeArrowheads="1"/>
          </p:cNvSpPr>
          <p:nvPr/>
        </p:nvSpPr>
        <p:spPr bwMode="auto">
          <a:xfrm>
            <a:off x="1828800"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B</a:t>
            </a:r>
          </a:p>
        </p:txBody>
      </p:sp>
      <p:sp>
        <p:nvSpPr>
          <p:cNvPr id="33838" name="Text Box 46"/>
          <p:cNvSpPr txBox="1">
            <a:spLocks noChangeArrowheads="1"/>
          </p:cNvSpPr>
          <p:nvPr/>
        </p:nvSpPr>
        <p:spPr bwMode="auto">
          <a:xfrm>
            <a:off x="3429000"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C</a:t>
            </a:r>
          </a:p>
        </p:txBody>
      </p:sp>
      <p:sp>
        <p:nvSpPr>
          <p:cNvPr id="33839" name="Text Box 47"/>
          <p:cNvSpPr txBox="1">
            <a:spLocks noChangeArrowheads="1"/>
          </p:cNvSpPr>
          <p:nvPr/>
        </p:nvSpPr>
        <p:spPr bwMode="auto">
          <a:xfrm>
            <a:off x="838200" y="3657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D</a:t>
            </a:r>
          </a:p>
        </p:txBody>
      </p:sp>
      <p:sp>
        <p:nvSpPr>
          <p:cNvPr id="33840" name="Text Box 48"/>
          <p:cNvSpPr txBox="1">
            <a:spLocks noChangeArrowheads="1"/>
          </p:cNvSpPr>
          <p:nvPr/>
        </p:nvSpPr>
        <p:spPr bwMode="auto">
          <a:xfrm>
            <a:off x="2590800" y="3048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E</a:t>
            </a:r>
          </a:p>
        </p:txBody>
      </p:sp>
      <p:sp>
        <p:nvSpPr>
          <p:cNvPr id="33841" name="Text Box 49"/>
          <p:cNvSpPr txBox="1">
            <a:spLocks noChangeArrowheads="1"/>
          </p:cNvSpPr>
          <p:nvPr/>
        </p:nvSpPr>
        <p:spPr bwMode="auto">
          <a:xfrm>
            <a:off x="3352800"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F</a:t>
            </a:r>
          </a:p>
        </p:txBody>
      </p:sp>
      <p:sp>
        <p:nvSpPr>
          <p:cNvPr id="33842" name="Text Box 50"/>
          <p:cNvSpPr txBox="1">
            <a:spLocks noChangeArrowheads="1"/>
          </p:cNvSpPr>
          <p:nvPr/>
        </p:nvSpPr>
        <p:spPr bwMode="auto">
          <a:xfrm>
            <a:off x="2590800" y="4114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G</a:t>
            </a:r>
          </a:p>
        </p:txBody>
      </p:sp>
      <p:sp>
        <p:nvSpPr>
          <p:cNvPr id="33843" name="Text Box 51"/>
          <p:cNvSpPr txBox="1">
            <a:spLocks noChangeArrowheads="1"/>
          </p:cNvSpPr>
          <p:nvPr/>
        </p:nvSpPr>
        <p:spPr bwMode="auto">
          <a:xfrm>
            <a:off x="990600" y="5334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H</a:t>
            </a:r>
          </a:p>
        </p:txBody>
      </p:sp>
      <p:sp>
        <p:nvSpPr>
          <p:cNvPr id="33844" name="Text Box 52"/>
          <p:cNvSpPr txBox="1">
            <a:spLocks noChangeArrowheads="1"/>
          </p:cNvSpPr>
          <p:nvPr/>
        </p:nvSpPr>
        <p:spPr bwMode="auto">
          <a:xfrm>
            <a:off x="3352800" y="51054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I</a:t>
            </a:r>
          </a:p>
        </p:txBody>
      </p:sp>
      <p:sp>
        <p:nvSpPr>
          <p:cNvPr id="33845" name="Text Box 53"/>
          <p:cNvSpPr txBox="1">
            <a:spLocks noChangeArrowheads="1"/>
          </p:cNvSpPr>
          <p:nvPr/>
        </p:nvSpPr>
        <p:spPr bwMode="auto">
          <a:xfrm>
            <a:off x="1981200" y="57912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J</a:t>
            </a:r>
          </a:p>
        </p:txBody>
      </p:sp>
      <p:cxnSp>
        <p:nvCxnSpPr>
          <p:cNvPr id="33846" name="AutoShape 54"/>
          <p:cNvCxnSpPr>
            <a:cxnSpLocks noChangeShapeType="1"/>
            <a:stCxn id="33799" idx="4"/>
            <a:endCxn id="33813" idx="0"/>
          </p:cNvCxnSpPr>
          <p:nvPr/>
        </p:nvCxnSpPr>
        <p:spPr bwMode="auto">
          <a:xfrm>
            <a:off x="990600" y="40386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47" name="Text Box 55"/>
          <p:cNvSpPr txBox="1">
            <a:spLocks noChangeArrowheads="1"/>
          </p:cNvSpPr>
          <p:nvPr/>
        </p:nvSpPr>
        <p:spPr bwMode="auto">
          <a:xfrm>
            <a:off x="8382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l-GR" sz="2400"/>
              <a:t>Old Graph</a:t>
            </a:r>
          </a:p>
        </p:txBody>
      </p:sp>
      <p:sp>
        <p:nvSpPr>
          <p:cNvPr id="33848" name="Text Box 56"/>
          <p:cNvSpPr txBox="1">
            <a:spLocks noChangeArrowheads="1"/>
          </p:cNvSpPr>
          <p:nvPr/>
        </p:nvSpPr>
        <p:spPr bwMode="auto">
          <a:xfrm>
            <a:off x="54864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l-GR" sz="2400"/>
              <a:t>New Graph</a:t>
            </a:r>
          </a:p>
        </p:txBody>
      </p:sp>
      <p:sp>
        <p:nvSpPr>
          <p:cNvPr id="33849"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3850"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3851" name="AutoShape 59"/>
          <p:cNvCxnSpPr>
            <a:cxnSpLocks noChangeShapeType="1"/>
            <a:stCxn id="33849" idx="6"/>
            <a:endCxn id="33850" idx="2"/>
          </p:cNvCxnSpPr>
          <p:nvPr/>
        </p:nvCxnSpPr>
        <p:spPr bwMode="auto">
          <a:xfrm>
            <a:off x="7086600" y="25146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52" name="Text Box 60"/>
          <p:cNvSpPr txBox="1">
            <a:spLocks noChangeArrowheads="1"/>
          </p:cNvSpPr>
          <p:nvPr/>
        </p:nvSpPr>
        <p:spPr bwMode="auto">
          <a:xfrm>
            <a:off x="7543800" y="2286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3853" name="Oval 61"/>
          <p:cNvSpPr>
            <a:spLocks noChangeArrowheads="1"/>
          </p:cNvSpPr>
          <p:nvPr/>
        </p:nvSpPr>
        <p:spPr bwMode="auto">
          <a:xfrm>
            <a:off x="7391400" y="3200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3854"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3855"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3856"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3857" name="Oval 65"/>
          <p:cNvSpPr>
            <a:spLocks noChangeArrowheads="1"/>
          </p:cNvSpPr>
          <p:nvPr/>
        </p:nvSpPr>
        <p:spPr bwMode="auto">
          <a:xfrm>
            <a:off x="73914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3858" name="AutoShape 66"/>
          <p:cNvCxnSpPr>
            <a:cxnSpLocks noChangeShapeType="1"/>
            <a:stCxn id="33849" idx="3"/>
            <a:endCxn id="33854" idx="7"/>
          </p:cNvCxnSpPr>
          <p:nvPr/>
        </p:nvCxnSpPr>
        <p:spPr bwMode="auto">
          <a:xfrm flipH="1">
            <a:off x="6029325" y="26765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9" name="AutoShape 67"/>
          <p:cNvCxnSpPr>
            <a:cxnSpLocks noChangeShapeType="1"/>
            <a:stCxn id="33854" idx="5"/>
            <a:endCxn id="33855" idx="1"/>
          </p:cNvCxnSpPr>
          <p:nvPr/>
        </p:nvCxnSpPr>
        <p:spPr bwMode="auto">
          <a:xfrm>
            <a:off x="6029325" y="42005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0" name="AutoShape 68"/>
          <p:cNvCxnSpPr>
            <a:cxnSpLocks noChangeShapeType="1"/>
            <a:stCxn id="33855" idx="7"/>
            <a:endCxn id="33857" idx="4"/>
          </p:cNvCxnSpPr>
          <p:nvPr/>
        </p:nvCxnSpPr>
        <p:spPr bwMode="auto">
          <a:xfrm flipV="1">
            <a:off x="7172325" y="4724400"/>
            <a:ext cx="447675" cy="1285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1" name="AutoShape 69"/>
          <p:cNvCxnSpPr>
            <a:cxnSpLocks noChangeShapeType="1"/>
            <a:stCxn id="33856" idx="3"/>
            <a:endCxn id="33857" idx="7"/>
          </p:cNvCxnSpPr>
          <p:nvPr/>
        </p:nvCxnSpPr>
        <p:spPr bwMode="auto">
          <a:xfrm flipH="1">
            <a:off x="7781925" y="3667125"/>
            <a:ext cx="438150" cy="666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2" name="AutoShape 70"/>
          <p:cNvCxnSpPr>
            <a:cxnSpLocks noChangeShapeType="1"/>
            <a:stCxn id="33853" idx="4"/>
            <a:endCxn id="33857" idx="0"/>
          </p:cNvCxnSpPr>
          <p:nvPr/>
        </p:nvCxnSpPr>
        <p:spPr bwMode="auto">
          <a:xfrm>
            <a:off x="7620000" y="3657600"/>
            <a:ext cx="0" cy="6096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3" name="AutoShape 71"/>
          <p:cNvCxnSpPr>
            <a:cxnSpLocks noChangeShapeType="1"/>
            <a:stCxn id="33849" idx="4"/>
            <a:endCxn id="33855" idx="0"/>
          </p:cNvCxnSpPr>
          <p:nvPr/>
        </p:nvCxnSpPr>
        <p:spPr bwMode="auto">
          <a:xfrm>
            <a:off x="6858000" y="2743200"/>
            <a:ext cx="152400" cy="3200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4" name="AutoShape 72"/>
          <p:cNvCxnSpPr>
            <a:cxnSpLocks noChangeShapeType="1"/>
            <a:stCxn id="33850" idx="3"/>
            <a:endCxn id="33853" idx="7"/>
          </p:cNvCxnSpPr>
          <p:nvPr/>
        </p:nvCxnSpPr>
        <p:spPr bwMode="auto">
          <a:xfrm flipH="1">
            <a:off x="7781925" y="2676525"/>
            <a:ext cx="514350" cy="590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5"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66" name="Oval 74"/>
          <p:cNvSpPr>
            <a:spLocks noChangeArrowheads="1"/>
          </p:cNvSpPr>
          <p:nvPr/>
        </p:nvSpPr>
        <p:spPr bwMode="auto">
          <a:xfrm>
            <a:off x="8153400" y="5257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3867"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3868"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3869" name="AutoShape 77"/>
          <p:cNvCxnSpPr>
            <a:cxnSpLocks noChangeShapeType="1"/>
            <a:stCxn id="33855" idx="6"/>
            <a:endCxn id="33866" idx="3"/>
          </p:cNvCxnSpPr>
          <p:nvPr/>
        </p:nvCxnSpPr>
        <p:spPr bwMode="auto">
          <a:xfrm flipV="1">
            <a:off x="7239000" y="5648325"/>
            <a:ext cx="981075" cy="523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0"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1" name="AutoShape 79"/>
          <p:cNvCxnSpPr>
            <a:cxnSpLocks noChangeShapeType="1"/>
            <a:stCxn id="33854" idx="1"/>
            <a:endCxn id="33868" idx="5"/>
          </p:cNvCxnSpPr>
          <p:nvPr/>
        </p:nvCxnSpPr>
        <p:spPr bwMode="auto">
          <a:xfrm flipH="1" flipV="1">
            <a:off x="5419725" y="3514725"/>
            <a:ext cx="2857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2" name="AutoShape 80"/>
          <p:cNvCxnSpPr>
            <a:cxnSpLocks noChangeShapeType="1"/>
            <a:stCxn id="33866" idx="1"/>
            <a:endCxn id="33857" idx="5"/>
          </p:cNvCxnSpPr>
          <p:nvPr/>
        </p:nvCxnSpPr>
        <p:spPr bwMode="auto">
          <a:xfrm flipH="1" flipV="1">
            <a:off x="7781925" y="46577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3" name="AutoShape 81"/>
          <p:cNvCxnSpPr>
            <a:cxnSpLocks noChangeShapeType="1"/>
            <a:stCxn id="33856" idx="4"/>
            <a:endCxn id="33866" idx="0"/>
          </p:cNvCxnSpPr>
          <p:nvPr/>
        </p:nvCxnSpPr>
        <p:spPr bwMode="auto">
          <a:xfrm>
            <a:off x="8382000" y="3733800"/>
            <a:ext cx="0" cy="15240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4" name="AutoShape 82"/>
          <p:cNvCxnSpPr>
            <a:cxnSpLocks noChangeShapeType="1"/>
            <a:stCxn id="33868" idx="7"/>
            <a:endCxn id="33849" idx="2"/>
          </p:cNvCxnSpPr>
          <p:nvPr/>
        </p:nvCxnSpPr>
        <p:spPr bwMode="auto">
          <a:xfrm flipV="1">
            <a:off x="5419725" y="2514600"/>
            <a:ext cx="1209675" cy="676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75" name="Text Box 83"/>
          <p:cNvSpPr txBox="1">
            <a:spLocks noChangeArrowheads="1"/>
          </p:cNvSpPr>
          <p:nvPr/>
        </p:nvSpPr>
        <p:spPr bwMode="auto">
          <a:xfrm>
            <a:off x="5486400" y="3429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a:t>
            </a:r>
          </a:p>
        </p:txBody>
      </p:sp>
      <p:sp>
        <p:nvSpPr>
          <p:cNvPr id="33876" name="Text Box 84"/>
          <p:cNvSpPr txBox="1">
            <a:spLocks noChangeArrowheads="1"/>
          </p:cNvSpPr>
          <p:nvPr/>
        </p:nvSpPr>
        <p:spPr bwMode="auto">
          <a:xfrm>
            <a:off x="7315200" y="3810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2</a:t>
            </a:r>
          </a:p>
        </p:txBody>
      </p:sp>
      <p:sp>
        <p:nvSpPr>
          <p:cNvPr id="33877" name="Text Box 85"/>
          <p:cNvSpPr txBox="1">
            <a:spLocks noChangeArrowheads="1"/>
          </p:cNvSpPr>
          <p:nvPr/>
        </p:nvSpPr>
        <p:spPr bwMode="auto">
          <a:xfrm>
            <a:off x="7924800" y="3886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3</a:t>
            </a:r>
          </a:p>
        </p:txBody>
      </p:sp>
      <p:sp>
        <p:nvSpPr>
          <p:cNvPr id="33878" name="Text Box 86"/>
          <p:cNvSpPr txBox="1">
            <a:spLocks noChangeArrowheads="1"/>
          </p:cNvSpPr>
          <p:nvPr/>
        </p:nvSpPr>
        <p:spPr bwMode="auto">
          <a:xfrm>
            <a:off x="7848600" y="2743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3879" name="Text Box 87"/>
          <p:cNvSpPr txBox="1">
            <a:spLocks noChangeArrowheads="1"/>
          </p:cNvSpPr>
          <p:nvPr/>
        </p:nvSpPr>
        <p:spPr bwMode="auto">
          <a:xfrm>
            <a:off x="8458200" y="2819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a:t>
            </a:r>
          </a:p>
        </p:txBody>
      </p:sp>
      <p:sp>
        <p:nvSpPr>
          <p:cNvPr id="33880" name="Text Box 88"/>
          <p:cNvSpPr txBox="1">
            <a:spLocks noChangeArrowheads="1"/>
          </p:cNvSpPr>
          <p:nvPr/>
        </p:nvSpPr>
        <p:spPr bwMode="auto">
          <a:xfrm>
            <a:off x="7924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33881" name="Text Box 89"/>
          <p:cNvSpPr txBox="1">
            <a:spLocks noChangeArrowheads="1"/>
          </p:cNvSpPr>
          <p:nvPr/>
        </p:nvSpPr>
        <p:spPr bwMode="auto">
          <a:xfrm>
            <a:off x="8382000" y="4267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5</a:t>
            </a:r>
          </a:p>
        </p:txBody>
      </p:sp>
      <p:sp>
        <p:nvSpPr>
          <p:cNvPr id="33882" name="Text Box 90"/>
          <p:cNvSpPr txBox="1">
            <a:spLocks noChangeArrowheads="1"/>
          </p:cNvSpPr>
          <p:nvPr/>
        </p:nvSpPr>
        <p:spPr bwMode="auto">
          <a:xfrm>
            <a:off x="7772400" y="586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33883" name="Text Box 91"/>
          <p:cNvSpPr txBox="1">
            <a:spLocks noChangeArrowheads="1"/>
          </p:cNvSpPr>
          <p:nvPr/>
        </p:nvSpPr>
        <p:spPr bwMode="auto">
          <a:xfrm>
            <a:off x="7391400" y="5105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3884" name="Text Box 92"/>
          <p:cNvSpPr txBox="1">
            <a:spLocks noChangeArrowheads="1"/>
          </p:cNvSpPr>
          <p:nvPr/>
        </p:nvSpPr>
        <p:spPr bwMode="auto">
          <a:xfrm>
            <a:off x="6324600" y="5943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33885" name="Text Box 93"/>
          <p:cNvSpPr txBox="1">
            <a:spLocks noChangeArrowheads="1"/>
          </p:cNvSpPr>
          <p:nvPr/>
        </p:nvSpPr>
        <p:spPr bwMode="auto">
          <a:xfrm>
            <a:off x="5638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5</a:t>
            </a:r>
          </a:p>
        </p:txBody>
      </p:sp>
      <p:sp>
        <p:nvSpPr>
          <p:cNvPr id="33886" name="Text Box 94"/>
          <p:cNvSpPr txBox="1">
            <a:spLocks noChangeArrowheads="1"/>
          </p:cNvSpPr>
          <p:nvPr/>
        </p:nvSpPr>
        <p:spPr bwMode="auto">
          <a:xfrm>
            <a:off x="63246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6</a:t>
            </a:r>
          </a:p>
        </p:txBody>
      </p:sp>
      <p:sp>
        <p:nvSpPr>
          <p:cNvPr id="33887" name="Text Box 95"/>
          <p:cNvSpPr txBox="1">
            <a:spLocks noChangeArrowheads="1"/>
          </p:cNvSpPr>
          <p:nvPr/>
        </p:nvSpPr>
        <p:spPr bwMode="auto">
          <a:xfrm>
            <a:off x="57912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3888" name="Text Box 96"/>
          <p:cNvSpPr txBox="1">
            <a:spLocks noChangeArrowheads="1"/>
          </p:cNvSpPr>
          <p:nvPr/>
        </p:nvSpPr>
        <p:spPr bwMode="auto">
          <a:xfrm>
            <a:off x="6324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3889" name="Text Box 97"/>
          <p:cNvSpPr txBox="1">
            <a:spLocks noChangeArrowheads="1"/>
          </p:cNvSpPr>
          <p:nvPr/>
        </p:nvSpPr>
        <p:spPr bwMode="auto">
          <a:xfrm>
            <a:off x="6934200" y="41148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10</a:t>
            </a:r>
          </a:p>
        </p:txBody>
      </p:sp>
      <p:sp>
        <p:nvSpPr>
          <p:cNvPr id="33890" name="Text Box 98"/>
          <p:cNvSpPr txBox="1">
            <a:spLocks noChangeArrowheads="1"/>
          </p:cNvSpPr>
          <p:nvPr/>
        </p:nvSpPr>
        <p:spPr bwMode="auto">
          <a:xfrm>
            <a:off x="5105400" y="3200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A</a:t>
            </a:r>
          </a:p>
        </p:txBody>
      </p:sp>
      <p:sp>
        <p:nvSpPr>
          <p:cNvPr id="33891" name="Text Box 99"/>
          <p:cNvSpPr txBox="1">
            <a:spLocks noChangeArrowheads="1"/>
          </p:cNvSpPr>
          <p:nvPr/>
        </p:nvSpPr>
        <p:spPr bwMode="auto">
          <a:xfrm>
            <a:off x="6705600"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B</a:t>
            </a:r>
          </a:p>
        </p:txBody>
      </p:sp>
      <p:sp>
        <p:nvSpPr>
          <p:cNvPr id="33892" name="Text Box 100"/>
          <p:cNvSpPr txBox="1">
            <a:spLocks noChangeArrowheads="1"/>
          </p:cNvSpPr>
          <p:nvPr/>
        </p:nvSpPr>
        <p:spPr bwMode="auto">
          <a:xfrm>
            <a:off x="8305800"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C</a:t>
            </a:r>
          </a:p>
        </p:txBody>
      </p:sp>
      <p:sp>
        <p:nvSpPr>
          <p:cNvPr id="33893" name="Text Box 101"/>
          <p:cNvSpPr txBox="1">
            <a:spLocks noChangeArrowheads="1"/>
          </p:cNvSpPr>
          <p:nvPr/>
        </p:nvSpPr>
        <p:spPr bwMode="auto">
          <a:xfrm>
            <a:off x="5715000" y="38862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D</a:t>
            </a:r>
          </a:p>
        </p:txBody>
      </p:sp>
      <p:sp>
        <p:nvSpPr>
          <p:cNvPr id="33894" name="Text Box 102"/>
          <p:cNvSpPr txBox="1">
            <a:spLocks noChangeArrowheads="1"/>
          </p:cNvSpPr>
          <p:nvPr/>
        </p:nvSpPr>
        <p:spPr bwMode="auto">
          <a:xfrm>
            <a:off x="7467600" y="3276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E</a:t>
            </a:r>
          </a:p>
        </p:txBody>
      </p:sp>
      <p:sp>
        <p:nvSpPr>
          <p:cNvPr id="33895" name="Text Box 103"/>
          <p:cNvSpPr txBox="1">
            <a:spLocks noChangeArrowheads="1"/>
          </p:cNvSpPr>
          <p:nvPr/>
        </p:nvSpPr>
        <p:spPr bwMode="auto">
          <a:xfrm>
            <a:off x="8229600" y="33528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F</a:t>
            </a:r>
          </a:p>
        </p:txBody>
      </p:sp>
      <p:sp>
        <p:nvSpPr>
          <p:cNvPr id="33896" name="Text Box 104"/>
          <p:cNvSpPr txBox="1">
            <a:spLocks noChangeArrowheads="1"/>
          </p:cNvSpPr>
          <p:nvPr/>
        </p:nvSpPr>
        <p:spPr bwMode="auto">
          <a:xfrm>
            <a:off x="7467600" y="4343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G</a:t>
            </a:r>
          </a:p>
        </p:txBody>
      </p:sp>
      <p:sp>
        <p:nvSpPr>
          <p:cNvPr id="33897" name="Text Box 105"/>
          <p:cNvSpPr txBox="1">
            <a:spLocks noChangeArrowheads="1"/>
          </p:cNvSpPr>
          <p:nvPr/>
        </p:nvSpPr>
        <p:spPr bwMode="auto">
          <a:xfrm>
            <a:off x="5867400" y="5562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H</a:t>
            </a:r>
          </a:p>
        </p:txBody>
      </p:sp>
      <p:sp>
        <p:nvSpPr>
          <p:cNvPr id="33898" name="Text Box 106"/>
          <p:cNvSpPr txBox="1">
            <a:spLocks noChangeArrowheads="1"/>
          </p:cNvSpPr>
          <p:nvPr/>
        </p:nvSpPr>
        <p:spPr bwMode="auto">
          <a:xfrm>
            <a:off x="8229600" y="53340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I</a:t>
            </a:r>
          </a:p>
        </p:txBody>
      </p:sp>
      <p:sp>
        <p:nvSpPr>
          <p:cNvPr id="33899" name="Text Box 107"/>
          <p:cNvSpPr txBox="1">
            <a:spLocks noChangeArrowheads="1"/>
          </p:cNvSpPr>
          <p:nvPr/>
        </p:nvSpPr>
        <p:spPr bwMode="auto">
          <a:xfrm>
            <a:off x="6858000" y="60198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J</a:t>
            </a:r>
          </a:p>
        </p:txBody>
      </p:sp>
      <p:cxnSp>
        <p:nvCxnSpPr>
          <p:cNvPr id="33900" name="AutoShape 108"/>
          <p:cNvCxnSpPr>
            <a:cxnSpLocks noChangeShapeType="1"/>
            <a:stCxn id="33854" idx="4"/>
            <a:endCxn id="33867" idx="0"/>
          </p:cNvCxnSpPr>
          <p:nvPr/>
        </p:nvCxnSpPr>
        <p:spPr bwMode="auto">
          <a:xfrm>
            <a:off x="5867400" y="42672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185389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4819"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4820" name="AutoShape 4"/>
          <p:cNvCxnSpPr>
            <a:cxnSpLocks noChangeShapeType="1"/>
            <a:stCxn id="34818" idx="6"/>
            <a:endCxn id="34819" idx="2"/>
          </p:cNvCxnSpPr>
          <p:nvPr/>
        </p:nvCxnSpPr>
        <p:spPr bwMode="auto">
          <a:xfrm>
            <a:off x="2209800" y="2286000"/>
            <a:ext cx="1143000" cy="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21" name="Text Box 5"/>
          <p:cNvSpPr txBox="1">
            <a:spLocks noChangeArrowheads="1"/>
          </p:cNvSpPr>
          <p:nvPr/>
        </p:nvSpPr>
        <p:spPr bwMode="auto">
          <a:xfrm>
            <a:off x="2667000" y="205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4822"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4823"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4824"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4825"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4826"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4827" name="AutoShape 11"/>
          <p:cNvCxnSpPr>
            <a:cxnSpLocks noChangeShapeType="1"/>
            <a:stCxn id="34818" idx="3"/>
            <a:endCxn id="34823" idx="7"/>
          </p:cNvCxnSpPr>
          <p:nvPr/>
        </p:nvCxnSpPr>
        <p:spPr bwMode="auto">
          <a:xfrm flipH="1">
            <a:off x="1152525" y="24479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28" name="AutoShape 12"/>
          <p:cNvCxnSpPr>
            <a:cxnSpLocks noChangeShapeType="1"/>
            <a:stCxn id="34823" idx="5"/>
            <a:endCxn id="34824" idx="1"/>
          </p:cNvCxnSpPr>
          <p:nvPr/>
        </p:nvCxnSpPr>
        <p:spPr bwMode="auto">
          <a:xfrm>
            <a:off x="1152525" y="39719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29" name="AutoShape 13"/>
          <p:cNvCxnSpPr>
            <a:cxnSpLocks noChangeShapeType="1"/>
            <a:stCxn id="34824" idx="7"/>
            <a:endCxn id="34826" idx="4"/>
          </p:cNvCxnSpPr>
          <p:nvPr/>
        </p:nvCxnSpPr>
        <p:spPr bwMode="auto">
          <a:xfrm flipV="1">
            <a:off x="2295525" y="4495800"/>
            <a:ext cx="447675" cy="1285875"/>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0" name="AutoShape 14"/>
          <p:cNvCxnSpPr>
            <a:cxnSpLocks noChangeShapeType="1"/>
            <a:stCxn id="34825" idx="3"/>
            <a:endCxn id="34826" idx="7"/>
          </p:cNvCxnSpPr>
          <p:nvPr/>
        </p:nvCxnSpPr>
        <p:spPr bwMode="auto">
          <a:xfrm flipH="1">
            <a:off x="2905125" y="34385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1" name="AutoShape 15"/>
          <p:cNvCxnSpPr>
            <a:cxnSpLocks noChangeShapeType="1"/>
            <a:stCxn id="34822" idx="4"/>
            <a:endCxn id="34826" idx="0"/>
          </p:cNvCxnSpPr>
          <p:nvPr/>
        </p:nvCxnSpPr>
        <p:spPr bwMode="auto">
          <a:xfrm>
            <a:off x="2743200" y="3429000"/>
            <a:ext cx="0" cy="6096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2" name="AutoShape 16"/>
          <p:cNvCxnSpPr>
            <a:cxnSpLocks noChangeShapeType="1"/>
            <a:stCxn id="34818" idx="4"/>
            <a:endCxn id="34824" idx="0"/>
          </p:cNvCxnSpPr>
          <p:nvPr/>
        </p:nvCxnSpPr>
        <p:spPr bwMode="auto">
          <a:xfrm>
            <a:off x="1981200" y="2514600"/>
            <a:ext cx="152400" cy="3200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3" name="AutoShape 17"/>
          <p:cNvCxnSpPr>
            <a:cxnSpLocks noChangeShapeType="1"/>
            <a:stCxn id="34819" idx="3"/>
            <a:endCxn id="34822" idx="7"/>
          </p:cNvCxnSpPr>
          <p:nvPr/>
        </p:nvCxnSpPr>
        <p:spPr bwMode="auto">
          <a:xfrm flipH="1">
            <a:off x="2905125" y="2447925"/>
            <a:ext cx="514350" cy="5905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4" name="AutoShape 18"/>
          <p:cNvCxnSpPr>
            <a:cxnSpLocks noChangeShapeType="1"/>
            <a:stCxn id="34819" idx="4"/>
            <a:endCxn id="34825" idx="0"/>
          </p:cNvCxnSpPr>
          <p:nvPr/>
        </p:nvCxnSpPr>
        <p:spPr bwMode="auto">
          <a:xfrm flipH="1">
            <a:off x="3505200" y="2514600"/>
            <a:ext cx="76200" cy="533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35"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4836"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4837"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4838"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4839" name="AutoShape 23"/>
          <p:cNvCxnSpPr>
            <a:cxnSpLocks noChangeShapeType="1"/>
            <a:stCxn id="34824" idx="6"/>
            <a:endCxn id="34836" idx="3"/>
          </p:cNvCxnSpPr>
          <p:nvPr/>
        </p:nvCxnSpPr>
        <p:spPr bwMode="auto">
          <a:xfrm flipV="1">
            <a:off x="2362200" y="5419725"/>
            <a:ext cx="981075"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0" name="AutoShape 24"/>
          <p:cNvCxnSpPr>
            <a:cxnSpLocks noChangeShapeType="1"/>
            <a:stCxn id="34824" idx="2"/>
            <a:endCxn id="34837" idx="5"/>
          </p:cNvCxnSpPr>
          <p:nvPr/>
        </p:nvCxnSpPr>
        <p:spPr bwMode="auto">
          <a:xfrm flipH="1" flipV="1">
            <a:off x="1304925" y="5648325"/>
            <a:ext cx="600075"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1" name="AutoShape 25"/>
          <p:cNvCxnSpPr>
            <a:cxnSpLocks noChangeShapeType="1"/>
            <a:stCxn id="34823" idx="1"/>
            <a:endCxn id="34838" idx="5"/>
          </p:cNvCxnSpPr>
          <p:nvPr/>
        </p:nvCxnSpPr>
        <p:spPr bwMode="auto">
          <a:xfrm flipH="1" flipV="1">
            <a:off x="542925" y="3286125"/>
            <a:ext cx="285750" cy="3619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2" name="AutoShape 26"/>
          <p:cNvCxnSpPr>
            <a:cxnSpLocks noChangeShapeType="1"/>
            <a:stCxn id="34836" idx="1"/>
            <a:endCxn id="34826" idx="5"/>
          </p:cNvCxnSpPr>
          <p:nvPr/>
        </p:nvCxnSpPr>
        <p:spPr bwMode="auto">
          <a:xfrm flipH="1" flipV="1">
            <a:off x="2905125" y="4429125"/>
            <a:ext cx="438150" cy="666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3" name="AutoShape 27"/>
          <p:cNvCxnSpPr>
            <a:cxnSpLocks noChangeShapeType="1"/>
            <a:stCxn id="34825" idx="4"/>
            <a:endCxn id="34836" idx="0"/>
          </p:cNvCxnSpPr>
          <p:nvPr/>
        </p:nvCxnSpPr>
        <p:spPr bwMode="auto">
          <a:xfrm>
            <a:off x="3505200" y="3505200"/>
            <a:ext cx="0" cy="15240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4" name="AutoShape 28"/>
          <p:cNvCxnSpPr>
            <a:cxnSpLocks noChangeShapeType="1"/>
            <a:stCxn id="34838" idx="7"/>
            <a:endCxn id="34818" idx="2"/>
          </p:cNvCxnSpPr>
          <p:nvPr/>
        </p:nvCxnSpPr>
        <p:spPr bwMode="auto">
          <a:xfrm flipV="1">
            <a:off x="542925" y="2286000"/>
            <a:ext cx="1209675" cy="676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45" name="Text Box 29"/>
          <p:cNvSpPr txBox="1">
            <a:spLocks noChangeArrowheads="1"/>
          </p:cNvSpPr>
          <p:nvPr/>
        </p:nvSpPr>
        <p:spPr bwMode="auto">
          <a:xfrm>
            <a:off x="609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1</a:t>
            </a:r>
          </a:p>
        </p:txBody>
      </p:sp>
      <p:sp>
        <p:nvSpPr>
          <p:cNvPr id="34846" name="Text Box 30"/>
          <p:cNvSpPr txBox="1">
            <a:spLocks noChangeArrowheads="1"/>
          </p:cNvSpPr>
          <p:nvPr/>
        </p:nvSpPr>
        <p:spPr bwMode="auto">
          <a:xfrm>
            <a:off x="2438400" y="3581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34847" name="Text Box 31"/>
          <p:cNvSpPr txBox="1">
            <a:spLocks noChangeArrowheads="1"/>
          </p:cNvSpPr>
          <p:nvPr/>
        </p:nvSpPr>
        <p:spPr bwMode="auto">
          <a:xfrm>
            <a:off x="3048000" y="3657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34848" name="Text Box 32"/>
          <p:cNvSpPr txBox="1">
            <a:spLocks noChangeArrowheads="1"/>
          </p:cNvSpPr>
          <p:nvPr/>
        </p:nvSpPr>
        <p:spPr bwMode="auto">
          <a:xfrm>
            <a:off x="2971800" y="251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34849" name="Text Box 33"/>
          <p:cNvSpPr txBox="1">
            <a:spLocks noChangeArrowheads="1"/>
          </p:cNvSpPr>
          <p:nvPr/>
        </p:nvSpPr>
        <p:spPr bwMode="auto">
          <a:xfrm>
            <a:off x="35814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1</a:t>
            </a:r>
          </a:p>
        </p:txBody>
      </p:sp>
      <p:sp>
        <p:nvSpPr>
          <p:cNvPr id="34850" name="Text Box 34"/>
          <p:cNvSpPr txBox="1">
            <a:spLocks noChangeArrowheads="1"/>
          </p:cNvSpPr>
          <p:nvPr/>
        </p:nvSpPr>
        <p:spPr bwMode="auto">
          <a:xfrm>
            <a:off x="3048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3</a:t>
            </a:r>
          </a:p>
        </p:txBody>
      </p:sp>
      <p:sp>
        <p:nvSpPr>
          <p:cNvPr id="34851" name="Text Box 35"/>
          <p:cNvSpPr txBox="1">
            <a:spLocks noChangeArrowheads="1"/>
          </p:cNvSpPr>
          <p:nvPr/>
        </p:nvSpPr>
        <p:spPr bwMode="auto">
          <a:xfrm>
            <a:off x="350520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5</a:t>
            </a:r>
          </a:p>
        </p:txBody>
      </p:sp>
      <p:sp>
        <p:nvSpPr>
          <p:cNvPr id="34852" name="Text Box 36"/>
          <p:cNvSpPr txBox="1">
            <a:spLocks noChangeArrowheads="1"/>
          </p:cNvSpPr>
          <p:nvPr/>
        </p:nvSpPr>
        <p:spPr bwMode="auto">
          <a:xfrm>
            <a:off x="28956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34853" name="Text Box 37"/>
          <p:cNvSpPr txBox="1">
            <a:spLocks noChangeArrowheads="1"/>
          </p:cNvSpPr>
          <p:nvPr/>
        </p:nvSpPr>
        <p:spPr bwMode="auto">
          <a:xfrm>
            <a:off x="2514600" y="4876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4</a:t>
            </a:r>
          </a:p>
        </p:txBody>
      </p:sp>
      <p:sp>
        <p:nvSpPr>
          <p:cNvPr id="34854" name="Text Box 38"/>
          <p:cNvSpPr txBox="1">
            <a:spLocks noChangeArrowheads="1"/>
          </p:cNvSpPr>
          <p:nvPr/>
        </p:nvSpPr>
        <p:spPr bwMode="auto">
          <a:xfrm>
            <a:off x="1447800" y="571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4855" name="Text Box 39"/>
          <p:cNvSpPr txBox="1">
            <a:spLocks noChangeArrowheads="1"/>
          </p:cNvSpPr>
          <p:nvPr/>
        </p:nvSpPr>
        <p:spPr bwMode="auto">
          <a:xfrm>
            <a:off x="762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5</a:t>
            </a:r>
          </a:p>
        </p:txBody>
      </p:sp>
      <p:sp>
        <p:nvSpPr>
          <p:cNvPr id="34856" name="Text Box 40"/>
          <p:cNvSpPr txBox="1">
            <a:spLocks noChangeArrowheads="1"/>
          </p:cNvSpPr>
          <p:nvPr/>
        </p:nvSpPr>
        <p:spPr bwMode="auto">
          <a:xfrm>
            <a:off x="14478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6</a:t>
            </a:r>
          </a:p>
        </p:txBody>
      </p:sp>
      <p:sp>
        <p:nvSpPr>
          <p:cNvPr id="34857" name="Text Box 41"/>
          <p:cNvSpPr txBox="1">
            <a:spLocks noChangeArrowheads="1"/>
          </p:cNvSpPr>
          <p:nvPr/>
        </p:nvSpPr>
        <p:spPr bwMode="auto">
          <a:xfrm>
            <a:off x="914400" y="2362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4858" name="Text Box 42"/>
          <p:cNvSpPr txBox="1">
            <a:spLocks noChangeArrowheads="1"/>
          </p:cNvSpPr>
          <p:nvPr/>
        </p:nvSpPr>
        <p:spPr bwMode="auto">
          <a:xfrm>
            <a:off x="1447800" y="2971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4859" name="Text Box 43"/>
          <p:cNvSpPr txBox="1">
            <a:spLocks noChangeArrowheads="1"/>
          </p:cNvSpPr>
          <p:nvPr/>
        </p:nvSpPr>
        <p:spPr bwMode="auto">
          <a:xfrm>
            <a:off x="2057400" y="3886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10</a:t>
            </a:r>
          </a:p>
        </p:txBody>
      </p:sp>
      <p:sp>
        <p:nvSpPr>
          <p:cNvPr id="34860" name="Text Box 44"/>
          <p:cNvSpPr txBox="1">
            <a:spLocks noChangeArrowheads="1"/>
          </p:cNvSpPr>
          <p:nvPr/>
        </p:nvSpPr>
        <p:spPr bwMode="auto">
          <a:xfrm>
            <a:off x="228600" y="2971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A</a:t>
            </a:r>
          </a:p>
        </p:txBody>
      </p:sp>
      <p:sp>
        <p:nvSpPr>
          <p:cNvPr id="34861" name="Text Box 45"/>
          <p:cNvSpPr txBox="1">
            <a:spLocks noChangeArrowheads="1"/>
          </p:cNvSpPr>
          <p:nvPr/>
        </p:nvSpPr>
        <p:spPr bwMode="auto">
          <a:xfrm>
            <a:off x="1828800"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B</a:t>
            </a:r>
          </a:p>
        </p:txBody>
      </p:sp>
      <p:sp>
        <p:nvSpPr>
          <p:cNvPr id="34862" name="Text Box 46"/>
          <p:cNvSpPr txBox="1">
            <a:spLocks noChangeArrowheads="1"/>
          </p:cNvSpPr>
          <p:nvPr/>
        </p:nvSpPr>
        <p:spPr bwMode="auto">
          <a:xfrm>
            <a:off x="3429000"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C</a:t>
            </a:r>
          </a:p>
        </p:txBody>
      </p:sp>
      <p:sp>
        <p:nvSpPr>
          <p:cNvPr id="34863" name="Text Box 47"/>
          <p:cNvSpPr txBox="1">
            <a:spLocks noChangeArrowheads="1"/>
          </p:cNvSpPr>
          <p:nvPr/>
        </p:nvSpPr>
        <p:spPr bwMode="auto">
          <a:xfrm>
            <a:off x="838200" y="3657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D</a:t>
            </a:r>
          </a:p>
        </p:txBody>
      </p:sp>
      <p:sp>
        <p:nvSpPr>
          <p:cNvPr id="34864" name="Text Box 48"/>
          <p:cNvSpPr txBox="1">
            <a:spLocks noChangeArrowheads="1"/>
          </p:cNvSpPr>
          <p:nvPr/>
        </p:nvSpPr>
        <p:spPr bwMode="auto">
          <a:xfrm>
            <a:off x="2590800" y="3048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E</a:t>
            </a:r>
          </a:p>
        </p:txBody>
      </p:sp>
      <p:sp>
        <p:nvSpPr>
          <p:cNvPr id="34865" name="Text Box 49"/>
          <p:cNvSpPr txBox="1">
            <a:spLocks noChangeArrowheads="1"/>
          </p:cNvSpPr>
          <p:nvPr/>
        </p:nvSpPr>
        <p:spPr bwMode="auto">
          <a:xfrm>
            <a:off x="3352800"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F</a:t>
            </a:r>
          </a:p>
        </p:txBody>
      </p:sp>
      <p:sp>
        <p:nvSpPr>
          <p:cNvPr id="34866" name="Text Box 50"/>
          <p:cNvSpPr txBox="1">
            <a:spLocks noChangeArrowheads="1"/>
          </p:cNvSpPr>
          <p:nvPr/>
        </p:nvSpPr>
        <p:spPr bwMode="auto">
          <a:xfrm>
            <a:off x="2590800" y="4114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G</a:t>
            </a:r>
          </a:p>
        </p:txBody>
      </p:sp>
      <p:sp>
        <p:nvSpPr>
          <p:cNvPr id="34867" name="Text Box 51"/>
          <p:cNvSpPr txBox="1">
            <a:spLocks noChangeArrowheads="1"/>
          </p:cNvSpPr>
          <p:nvPr/>
        </p:nvSpPr>
        <p:spPr bwMode="auto">
          <a:xfrm>
            <a:off x="990600" y="5334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H</a:t>
            </a:r>
          </a:p>
        </p:txBody>
      </p:sp>
      <p:sp>
        <p:nvSpPr>
          <p:cNvPr id="34868" name="Text Box 52"/>
          <p:cNvSpPr txBox="1">
            <a:spLocks noChangeArrowheads="1"/>
          </p:cNvSpPr>
          <p:nvPr/>
        </p:nvSpPr>
        <p:spPr bwMode="auto">
          <a:xfrm>
            <a:off x="3352800" y="51054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I</a:t>
            </a:r>
          </a:p>
        </p:txBody>
      </p:sp>
      <p:sp>
        <p:nvSpPr>
          <p:cNvPr id="34869" name="Text Box 53"/>
          <p:cNvSpPr txBox="1">
            <a:spLocks noChangeArrowheads="1"/>
          </p:cNvSpPr>
          <p:nvPr/>
        </p:nvSpPr>
        <p:spPr bwMode="auto">
          <a:xfrm>
            <a:off x="1981200" y="57912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J</a:t>
            </a:r>
          </a:p>
        </p:txBody>
      </p:sp>
      <p:cxnSp>
        <p:nvCxnSpPr>
          <p:cNvPr id="34870" name="AutoShape 54"/>
          <p:cNvCxnSpPr>
            <a:cxnSpLocks noChangeShapeType="1"/>
            <a:stCxn id="34823" idx="4"/>
            <a:endCxn id="34837" idx="0"/>
          </p:cNvCxnSpPr>
          <p:nvPr/>
        </p:nvCxnSpPr>
        <p:spPr bwMode="auto">
          <a:xfrm>
            <a:off x="990600" y="40386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71" name="Text Box 55"/>
          <p:cNvSpPr txBox="1">
            <a:spLocks noChangeArrowheads="1"/>
          </p:cNvSpPr>
          <p:nvPr/>
        </p:nvSpPr>
        <p:spPr bwMode="auto">
          <a:xfrm>
            <a:off x="8382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l-GR" sz="2400"/>
              <a:t>Old Graph</a:t>
            </a:r>
          </a:p>
        </p:txBody>
      </p:sp>
      <p:sp>
        <p:nvSpPr>
          <p:cNvPr id="34872" name="Text Box 56"/>
          <p:cNvSpPr txBox="1">
            <a:spLocks noChangeArrowheads="1"/>
          </p:cNvSpPr>
          <p:nvPr/>
        </p:nvSpPr>
        <p:spPr bwMode="auto">
          <a:xfrm>
            <a:off x="54864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l-GR" sz="2400"/>
              <a:t>New Graph</a:t>
            </a:r>
          </a:p>
        </p:txBody>
      </p:sp>
      <p:sp>
        <p:nvSpPr>
          <p:cNvPr id="34873"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4874"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4875" name="AutoShape 59"/>
          <p:cNvCxnSpPr>
            <a:cxnSpLocks noChangeShapeType="1"/>
            <a:stCxn id="34873" idx="6"/>
            <a:endCxn id="34874" idx="2"/>
          </p:cNvCxnSpPr>
          <p:nvPr/>
        </p:nvCxnSpPr>
        <p:spPr bwMode="auto">
          <a:xfrm>
            <a:off x="7086600" y="25146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76" name="Text Box 60"/>
          <p:cNvSpPr txBox="1">
            <a:spLocks noChangeArrowheads="1"/>
          </p:cNvSpPr>
          <p:nvPr/>
        </p:nvSpPr>
        <p:spPr bwMode="auto">
          <a:xfrm>
            <a:off x="7543800" y="2286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4877" name="Oval 61"/>
          <p:cNvSpPr>
            <a:spLocks noChangeArrowheads="1"/>
          </p:cNvSpPr>
          <p:nvPr/>
        </p:nvSpPr>
        <p:spPr bwMode="auto">
          <a:xfrm>
            <a:off x="7391400" y="3200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4878"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4879"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4880"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4881" name="Oval 65"/>
          <p:cNvSpPr>
            <a:spLocks noChangeArrowheads="1"/>
          </p:cNvSpPr>
          <p:nvPr/>
        </p:nvSpPr>
        <p:spPr bwMode="auto">
          <a:xfrm>
            <a:off x="7391400" y="4267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4882" name="AutoShape 66"/>
          <p:cNvCxnSpPr>
            <a:cxnSpLocks noChangeShapeType="1"/>
            <a:stCxn id="34873" idx="3"/>
            <a:endCxn id="34878" idx="7"/>
          </p:cNvCxnSpPr>
          <p:nvPr/>
        </p:nvCxnSpPr>
        <p:spPr bwMode="auto">
          <a:xfrm flipH="1">
            <a:off x="6029325" y="26765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83" name="AutoShape 67"/>
          <p:cNvCxnSpPr>
            <a:cxnSpLocks noChangeShapeType="1"/>
            <a:stCxn id="34878" idx="5"/>
            <a:endCxn id="34879" idx="1"/>
          </p:cNvCxnSpPr>
          <p:nvPr/>
        </p:nvCxnSpPr>
        <p:spPr bwMode="auto">
          <a:xfrm>
            <a:off x="6029325" y="42005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84" name="AutoShape 68"/>
          <p:cNvCxnSpPr>
            <a:cxnSpLocks noChangeShapeType="1"/>
            <a:stCxn id="34879" idx="7"/>
            <a:endCxn id="34881" idx="4"/>
          </p:cNvCxnSpPr>
          <p:nvPr/>
        </p:nvCxnSpPr>
        <p:spPr bwMode="auto">
          <a:xfrm flipV="1">
            <a:off x="7172325" y="4724400"/>
            <a:ext cx="447675" cy="1285875"/>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85" name="AutoShape 69"/>
          <p:cNvCxnSpPr>
            <a:cxnSpLocks noChangeShapeType="1"/>
            <a:stCxn id="34880" idx="3"/>
            <a:endCxn id="34881" idx="7"/>
          </p:cNvCxnSpPr>
          <p:nvPr/>
        </p:nvCxnSpPr>
        <p:spPr bwMode="auto">
          <a:xfrm flipH="1">
            <a:off x="7781925" y="36671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86" name="AutoShape 70"/>
          <p:cNvCxnSpPr>
            <a:cxnSpLocks noChangeShapeType="1"/>
            <a:stCxn id="34877" idx="4"/>
            <a:endCxn id="34881" idx="0"/>
          </p:cNvCxnSpPr>
          <p:nvPr/>
        </p:nvCxnSpPr>
        <p:spPr bwMode="auto">
          <a:xfrm>
            <a:off x="7620000" y="36576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87" name="AutoShape 71"/>
          <p:cNvCxnSpPr>
            <a:cxnSpLocks noChangeShapeType="1"/>
            <a:stCxn id="34873" idx="4"/>
            <a:endCxn id="34879" idx="0"/>
          </p:cNvCxnSpPr>
          <p:nvPr/>
        </p:nvCxnSpPr>
        <p:spPr bwMode="auto">
          <a:xfrm>
            <a:off x="6858000" y="2743200"/>
            <a:ext cx="152400" cy="3200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88" name="AutoShape 72"/>
          <p:cNvCxnSpPr>
            <a:cxnSpLocks noChangeShapeType="1"/>
            <a:stCxn id="34874" idx="3"/>
            <a:endCxn id="34877" idx="7"/>
          </p:cNvCxnSpPr>
          <p:nvPr/>
        </p:nvCxnSpPr>
        <p:spPr bwMode="auto">
          <a:xfrm flipH="1">
            <a:off x="7781925" y="2676525"/>
            <a:ext cx="514350" cy="590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89"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90" name="Oval 74"/>
          <p:cNvSpPr>
            <a:spLocks noChangeArrowheads="1"/>
          </p:cNvSpPr>
          <p:nvPr/>
        </p:nvSpPr>
        <p:spPr bwMode="auto">
          <a:xfrm>
            <a:off x="8153400" y="5257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4891"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4892"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4893" name="AutoShape 77"/>
          <p:cNvCxnSpPr>
            <a:cxnSpLocks noChangeShapeType="1"/>
            <a:stCxn id="34879" idx="6"/>
            <a:endCxn id="34890" idx="3"/>
          </p:cNvCxnSpPr>
          <p:nvPr/>
        </p:nvCxnSpPr>
        <p:spPr bwMode="auto">
          <a:xfrm flipV="1">
            <a:off x="7239000" y="5648325"/>
            <a:ext cx="981075" cy="523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94"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95" name="AutoShape 79"/>
          <p:cNvCxnSpPr>
            <a:cxnSpLocks noChangeShapeType="1"/>
            <a:stCxn id="34878" idx="1"/>
            <a:endCxn id="34892" idx="5"/>
          </p:cNvCxnSpPr>
          <p:nvPr/>
        </p:nvCxnSpPr>
        <p:spPr bwMode="auto">
          <a:xfrm flipH="1" flipV="1">
            <a:off x="5419725" y="3514725"/>
            <a:ext cx="2857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96" name="AutoShape 80"/>
          <p:cNvCxnSpPr>
            <a:cxnSpLocks noChangeShapeType="1"/>
            <a:stCxn id="34890" idx="1"/>
            <a:endCxn id="34881" idx="5"/>
          </p:cNvCxnSpPr>
          <p:nvPr/>
        </p:nvCxnSpPr>
        <p:spPr bwMode="auto">
          <a:xfrm flipH="1" flipV="1">
            <a:off x="7781925" y="4657725"/>
            <a:ext cx="438150" cy="666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97" name="AutoShape 81"/>
          <p:cNvCxnSpPr>
            <a:cxnSpLocks noChangeShapeType="1"/>
            <a:stCxn id="34880" idx="4"/>
            <a:endCxn id="34890" idx="0"/>
          </p:cNvCxnSpPr>
          <p:nvPr/>
        </p:nvCxnSpPr>
        <p:spPr bwMode="auto">
          <a:xfrm>
            <a:off x="8382000" y="3733800"/>
            <a:ext cx="0" cy="15240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98" name="AutoShape 82"/>
          <p:cNvCxnSpPr>
            <a:cxnSpLocks noChangeShapeType="1"/>
            <a:stCxn id="34892" idx="7"/>
            <a:endCxn id="34873" idx="2"/>
          </p:cNvCxnSpPr>
          <p:nvPr/>
        </p:nvCxnSpPr>
        <p:spPr bwMode="auto">
          <a:xfrm flipV="1">
            <a:off x="5419725" y="2514600"/>
            <a:ext cx="1209675" cy="676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99" name="Text Box 83"/>
          <p:cNvSpPr txBox="1">
            <a:spLocks noChangeArrowheads="1"/>
          </p:cNvSpPr>
          <p:nvPr/>
        </p:nvSpPr>
        <p:spPr bwMode="auto">
          <a:xfrm>
            <a:off x="5486400" y="3429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a:t>
            </a:r>
          </a:p>
        </p:txBody>
      </p:sp>
      <p:sp>
        <p:nvSpPr>
          <p:cNvPr id="34900" name="Text Box 84"/>
          <p:cNvSpPr txBox="1">
            <a:spLocks noChangeArrowheads="1"/>
          </p:cNvSpPr>
          <p:nvPr/>
        </p:nvSpPr>
        <p:spPr bwMode="auto">
          <a:xfrm>
            <a:off x="7315200" y="3810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4901" name="Text Box 85"/>
          <p:cNvSpPr txBox="1">
            <a:spLocks noChangeArrowheads="1"/>
          </p:cNvSpPr>
          <p:nvPr/>
        </p:nvSpPr>
        <p:spPr bwMode="auto">
          <a:xfrm>
            <a:off x="7924800" y="3886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34902" name="Text Box 86"/>
          <p:cNvSpPr txBox="1">
            <a:spLocks noChangeArrowheads="1"/>
          </p:cNvSpPr>
          <p:nvPr/>
        </p:nvSpPr>
        <p:spPr bwMode="auto">
          <a:xfrm>
            <a:off x="7848600" y="2743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4903" name="Text Box 87"/>
          <p:cNvSpPr txBox="1">
            <a:spLocks noChangeArrowheads="1"/>
          </p:cNvSpPr>
          <p:nvPr/>
        </p:nvSpPr>
        <p:spPr bwMode="auto">
          <a:xfrm>
            <a:off x="8458200" y="2819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a:t>
            </a:r>
          </a:p>
        </p:txBody>
      </p:sp>
      <p:sp>
        <p:nvSpPr>
          <p:cNvPr id="34904" name="Text Box 88"/>
          <p:cNvSpPr txBox="1">
            <a:spLocks noChangeArrowheads="1"/>
          </p:cNvSpPr>
          <p:nvPr/>
        </p:nvSpPr>
        <p:spPr bwMode="auto">
          <a:xfrm>
            <a:off x="7924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3</a:t>
            </a:r>
          </a:p>
        </p:txBody>
      </p:sp>
      <p:sp>
        <p:nvSpPr>
          <p:cNvPr id="34905" name="Text Box 89"/>
          <p:cNvSpPr txBox="1">
            <a:spLocks noChangeArrowheads="1"/>
          </p:cNvSpPr>
          <p:nvPr/>
        </p:nvSpPr>
        <p:spPr bwMode="auto">
          <a:xfrm>
            <a:off x="8382000" y="4267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5</a:t>
            </a:r>
          </a:p>
        </p:txBody>
      </p:sp>
      <p:sp>
        <p:nvSpPr>
          <p:cNvPr id="34906" name="Text Box 90"/>
          <p:cNvSpPr txBox="1">
            <a:spLocks noChangeArrowheads="1"/>
          </p:cNvSpPr>
          <p:nvPr/>
        </p:nvSpPr>
        <p:spPr bwMode="auto">
          <a:xfrm>
            <a:off x="7772400" y="586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34907" name="Text Box 91"/>
          <p:cNvSpPr txBox="1">
            <a:spLocks noChangeArrowheads="1"/>
          </p:cNvSpPr>
          <p:nvPr/>
        </p:nvSpPr>
        <p:spPr bwMode="auto">
          <a:xfrm>
            <a:off x="7391400" y="5105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4</a:t>
            </a:r>
          </a:p>
        </p:txBody>
      </p:sp>
      <p:sp>
        <p:nvSpPr>
          <p:cNvPr id="34908" name="Text Box 92"/>
          <p:cNvSpPr txBox="1">
            <a:spLocks noChangeArrowheads="1"/>
          </p:cNvSpPr>
          <p:nvPr/>
        </p:nvSpPr>
        <p:spPr bwMode="auto">
          <a:xfrm>
            <a:off x="6324600" y="5943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34909" name="Text Box 93"/>
          <p:cNvSpPr txBox="1">
            <a:spLocks noChangeArrowheads="1"/>
          </p:cNvSpPr>
          <p:nvPr/>
        </p:nvSpPr>
        <p:spPr bwMode="auto">
          <a:xfrm>
            <a:off x="5638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5</a:t>
            </a:r>
          </a:p>
        </p:txBody>
      </p:sp>
      <p:sp>
        <p:nvSpPr>
          <p:cNvPr id="34910" name="Text Box 94"/>
          <p:cNvSpPr txBox="1">
            <a:spLocks noChangeArrowheads="1"/>
          </p:cNvSpPr>
          <p:nvPr/>
        </p:nvSpPr>
        <p:spPr bwMode="auto">
          <a:xfrm>
            <a:off x="63246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6</a:t>
            </a:r>
          </a:p>
        </p:txBody>
      </p:sp>
      <p:sp>
        <p:nvSpPr>
          <p:cNvPr id="34911" name="Text Box 95"/>
          <p:cNvSpPr txBox="1">
            <a:spLocks noChangeArrowheads="1"/>
          </p:cNvSpPr>
          <p:nvPr/>
        </p:nvSpPr>
        <p:spPr bwMode="auto">
          <a:xfrm>
            <a:off x="57912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4912" name="Text Box 96"/>
          <p:cNvSpPr txBox="1">
            <a:spLocks noChangeArrowheads="1"/>
          </p:cNvSpPr>
          <p:nvPr/>
        </p:nvSpPr>
        <p:spPr bwMode="auto">
          <a:xfrm>
            <a:off x="6324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4913" name="Text Box 97"/>
          <p:cNvSpPr txBox="1">
            <a:spLocks noChangeArrowheads="1"/>
          </p:cNvSpPr>
          <p:nvPr/>
        </p:nvSpPr>
        <p:spPr bwMode="auto">
          <a:xfrm>
            <a:off x="6934200" y="41148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10</a:t>
            </a:r>
          </a:p>
        </p:txBody>
      </p:sp>
      <p:sp>
        <p:nvSpPr>
          <p:cNvPr id="34914" name="Text Box 98"/>
          <p:cNvSpPr txBox="1">
            <a:spLocks noChangeArrowheads="1"/>
          </p:cNvSpPr>
          <p:nvPr/>
        </p:nvSpPr>
        <p:spPr bwMode="auto">
          <a:xfrm>
            <a:off x="5105400" y="3200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A</a:t>
            </a:r>
          </a:p>
        </p:txBody>
      </p:sp>
      <p:sp>
        <p:nvSpPr>
          <p:cNvPr id="34915" name="Text Box 99"/>
          <p:cNvSpPr txBox="1">
            <a:spLocks noChangeArrowheads="1"/>
          </p:cNvSpPr>
          <p:nvPr/>
        </p:nvSpPr>
        <p:spPr bwMode="auto">
          <a:xfrm>
            <a:off x="6705600"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B</a:t>
            </a:r>
          </a:p>
        </p:txBody>
      </p:sp>
      <p:sp>
        <p:nvSpPr>
          <p:cNvPr id="34916" name="Text Box 100"/>
          <p:cNvSpPr txBox="1">
            <a:spLocks noChangeArrowheads="1"/>
          </p:cNvSpPr>
          <p:nvPr/>
        </p:nvSpPr>
        <p:spPr bwMode="auto">
          <a:xfrm>
            <a:off x="8305800"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C</a:t>
            </a:r>
          </a:p>
        </p:txBody>
      </p:sp>
      <p:sp>
        <p:nvSpPr>
          <p:cNvPr id="34917" name="Text Box 101"/>
          <p:cNvSpPr txBox="1">
            <a:spLocks noChangeArrowheads="1"/>
          </p:cNvSpPr>
          <p:nvPr/>
        </p:nvSpPr>
        <p:spPr bwMode="auto">
          <a:xfrm>
            <a:off x="5715000" y="38862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D</a:t>
            </a:r>
          </a:p>
        </p:txBody>
      </p:sp>
      <p:sp>
        <p:nvSpPr>
          <p:cNvPr id="34918" name="Text Box 102"/>
          <p:cNvSpPr txBox="1">
            <a:spLocks noChangeArrowheads="1"/>
          </p:cNvSpPr>
          <p:nvPr/>
        </p:nvSpPr>
        <p:spPr bwMode="auto">
          <a:xfrm>
            <a:off x="7467600" y="3276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E</a:t>
            </a:r>
          </a:p>
        </p:txBody>
      </p:sp>
      <p:sp>
        <p:nvSpPr>
          <p:cNvPr id="34919" name="Text Box 103"/>
          <p:cNvSpPr txBox="1">
            <a:spLocks noChangeArrowheads="1"/>
          </p:cNvSpPr>
          <p:nvPr/>
        </p:nvSpPr>
        <p:spPr bwMode="auto">
          <a:xfrm>
            <a:off x="8229600" y="33528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F</a:t>
            </a:r>
          </a:p>
        </p:txBody>
      </p:sp>
      <p:sp>
        <p:nvSpPr>
          <p:cNvPr id="34920" name="Text Box 104"/>
          <p:cNvSpPr txBox="1">
            <a:spLocks noChangeArrowheads="1"/>
          </p:cNvSpPr>
          <p:nvPr/>
        </p:nvSpPr>
        <p:spPr bwMode="auto">
          <a:xfrm>
            <a:off x="7467600" y="4343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G</a:t>
            </a:r>
          </a:p>
        </p:txBody>
      </p:sp>
      <p:sp>
        <p:nvSpPr>
          <p:cNvPr id="34921" name="Text Box 105"/>
          <p:cNvSpPr txBox="1">
            <a:spLocks noChangeArrowheads="1"/>
          </p:cNvSpPr>
          <p:nvPr/>
        </p:nvSpPr>
        <p:spPr bwMode="auto">
          <a:xfrm>
            <a:off x="5867400" y="5562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H</a:t>
            </a:r>
          </a:p>
        </p:txBody>
      </p:sp>
      <p:sp>
        <p:nvSpPr>
          <p:cNvPr id="34922" name="Text Box 106"/>
          <p:cNvSpPr txBox="1">
            <a:spLocks noChangeArrowheads="1"/>
          </p:cNvSpPr>
          <p:nvPr/>
        </p:nvSpPr>
        <p:spPr bwMode="auto">
          <a:xfrm>
            <a:off x="8229600" y="53340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I</a:t>
            </a:r>
          </a:p>
        </p:txBody>
      </p:sp>
      <p:sp>
        <p:nvSpPr>
          <p:cNvPr id="34923" name="Text Box 107"/>
          <p:cNvSpPr txBox="1">
            <a:spLocks noChangeArrowheads="1"/>
          </p:cNvSpPr>
          <p:nvPr/>
        </p:nvSpPr>
        <p:spPr bwMode="auto">
          <a:xfrm>
            <a:off x="6858000" y="60198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J</a:t>
            </a:r>
          </a:p>
        </p:txBody>
      </p:sp>
      <p:cxnSp>
        <p:nvCxnSpPr>
          <p:cNvPr id="34924" name="AutoShape 108"/>
          <p:cNvCxnSpPr>
            <a:cxnSpLocks noChangeShapeType="1"/>
            <a:stCxn id="34878" idx="4"/>
            <a:endCxn id="34891" idx="0"/>
          </p:cNvCxnSpPr>
          <p:nvPr/>
        </p:nvCxnSpPr>
        <p:spPr bwMode="auto">
          <a:xfrm>
            <a:off x="5867400" y="42672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3144796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5843"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5844" name="AutoShape 4"/>
          <p:cNvCxnSpPr>
            <a:cxnSpLocks noChangeShapeType="1"/>
            <a:stCxn id="35842" idx="6"/>
            <a:endCxn id="35843" idx="2"/>
          </p:cNvCxnSpPr>
          <p:nvPr/>
        </p:nvCxnSpPr>
        <p:spPr bwMode="auto">
          <a:xfrm>
            <a:off x="2209800" y="2286000"/>
            <a:ext cx="1143000" cy="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45" name="Text Box 5"/>
          <p:cNvSpPr txBox="1">
            <a:spLocks noChangeArrowheads="1"/>
          </p:cNvSpPr>
          <p:nvPr/>
        </p:nvSpPr>
        <p:spPr bwMode="auto">
          <a:xfrm>
            <a:off x="2667000" y="205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5846"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5847"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5848"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5849"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5850"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5851" name="AutoShape 11"/>
          <p:cNvCxnSpPr>
            <a:cxnSpLocks noChangeShapeType="1"/>
            <a:stCxn id="35842" idx="3"/>
            <a:endCxn id="35847" idx="7"/>
          </p:cNvCxnSpPr>
          <p:nvPr/>
        </p:nvCxnSpPr>
        <p:spPr bwMode="auto">
          <a:xfrm flipH="1">
            <a:off x="1152525" y="24479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2" name="AutoShape 12"/>
          <p:cNvCxnSpPr>
            <a:cxnSpLocks noChangeShapeType="1"/>
            <a:stCxn id="35847" idx="5"/>
            <a:endCxn id="35848" idx="1"/>
          </p:cNvCxnSpPr>
          <p:nvPr/>
        </p:nvCxnSpPr>
        <p:spPr bwMode="auto">
          <a:xfrm>
            <a:off x="1152525" y="39719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3" name="AutoShape 13"/>
          <p:cNvCxnSpPr>
            <a:cxnSpLocks noChangeShapeType="1"/>
            <a:stCxn id="35848" idx="7"/>
            <a:endCxn id="35850" idx="4"/>
          </p:cNvCxnSpPr>
          <p:nvPr/>
        </p:nvCxnSpPr>
        <p:spPr bwMode="auto">
          <a:xfrm flipV="1">
            <a:off x="2295525" y="4495800"/>
            <a:ext cx="447675" cy="1285875"/>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4" name="AutoShape 14"/>
          <p:cNvCxnSpPr>
            <a:cxnSpLocks noChangeShapeType="1"/>
            <a:stCxn id="35849" idx="3"/>
            <a:endCxn id="35850" idx="7"/>
          </p:cNvCxnSpPr>
          <p:nvPr/>
        </p:nvCxnSpPr>
        <p:spPr bwMode="auto">
          <a:xfrm flipH="1">
            <a:off x="2905125" y="34385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5" name="AutoShape 15"/>
          <p:cNvCxnSpPr>
            <a:cxnSpLocks noChangeShapeType="1"/>
            <a:stCxn id="35846" idx="4"/>
            <a:endCxn id="35850" idx="0"/>
          </p:cNvCxnSpPr>
          <p:nvPr/>
        </p:nvCxnSpPr>
        <p:spPr bwMode="auto">
          <a:xfrm>
            <a:off x="2743200" y="3429000"/>
            <a:ext cx="0" cy="6096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6" name="AutoShape 16"/>
          <p:cNvCxnSpPr>
            <a:cxnSpLocks noChangeShapeType="1"/>
            <a:stCxn id="35842" idx="4"/>
            <a:endCxn id="35848" idx="0"/>
          </p:cNvCxnSpPr>
          <p:nvPr/>
        </p:nvCxnSpPr>
        <p:spPr bwMode="auto">
          <a:xfrm>
            <a:off x="1981200" y="2514600"/>
            <a:ext cx="152400" cy="3200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7" name="AutoShape 17"/>
          <p:cNvCxnSpPr>
            <a:cxnSpLocks noChangeShapeType="1"/>
            <a:stCxn id="35843" idx="3"/>
            <a:endCxn id="35846" idx="7"/>
          </p:cNvCxnSpPr>
          <p:nvPr/>
        </p:nvCxnSpPr>
        <p:spPr bwMode="auto">
          <a:xfrm flipH="1">
            <a:off x="2905125" y="2447925"/>
            <a:ext cx="514350" cy="5905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8" name="AutoShape 18"/>
          <p:cNvCxnSpPr>
            <a:cxnSpLocks noChangeShapeType="1"/>
            <a:stCxn id="35843" idx="4"/>
            <a:endCxn id="35849" idx="0"/>
          </p:cNvCxnSpPr>
          <p:nvPr/>
        </p:nvCxnSpPr>
        <p:spPr bwMode="auto">
          <a:xfrm flipH="1">
            <a:off x="3505200" y="2514600"/>
            <a:ext cx="76200" cy="533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59"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5860"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5861"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5862"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5863" name="AutoShape 23"/>
          <p:cNvCxnSpPr>
            <a:cxnSpLocks noChangeShapeType="1"/>
            <a:stCxn id="35848" idx="6"/>
            <a:endCxn id="35860" idx="3"/>
          </p:cNvCxnSpPr>
          <p:nvPr/>
        </p:nvCxnSpPr>
        <p:spPr bwMode="auto">
          <a:xfrm flipV="1">
            <a:off x="2362200" y="5419725"/>
            <a:ext cx="981075" cy="523875"/>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4" name="AutoShape 24"/>
          <p:cNvCxnSpPr>
            <a:cxnSpLocks noChangeShapeType="1"/>
            <a:stCxn id="35848" idx="2"/>
            <a:endCxn id="35861" idx="5"/>
          </p:cNvCxnSpPr>
          <p:nvPr/>
        </p:nvCxnSpPr>
        <p:spPr bwMode="auto">
          <a:xfrm flipH="1" flipV="1">
            <a:off x="1304925" y="5648325"/>
            <a:ext cx="600075"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5" name="AutoShape 25"/>
          <p:cNvCxnSpPr>
            <a:cxnSpLocks noChangeShapeType="1"/>
            <a:stCxn id="35847" idx="1"/>
            <a:endCxn id="35862" idx="5"/>
          </p:cNvCxnSpPr>
          <p:nvPr/>
        </p:nvCxnSpPr>
        <p:spPr bwMode="auto">
          <a:xfrm flipH="1" flipV="1">
            <a:off x="542925" y="3286125"/>
            <a:ext cx="285750" cy="3619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6" name="AutoShape 26"/>
          <p:cNvCxnSpPr>
            <a:cxnSpLocks noChangeShapeType="1"/>
            <a:stCxn id="35860" idx="1"/>
            <a:endCxn id="35850" idx="5"/>
          </p:cNvCxnSpPr>
          <p:nvPr/>
        </p:nvCxnSpPr>
        <p:spPr bwMode="auto">
          <a:xfrm flipH="1" flipV="1">
            <a:off x="2905125" y="44291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7" name="AutoShape 27"/>
          <p:cNvCxnSpPr>
            <a:cxnSpLocks noChangeShapeType="1"/>
            <a:stCxn id="35849" idx="4"/>
            <a:endCxn id="35860" idx="0"/>
          </p:cNvCxnSpPr>
          <p:nvPr/>
        </p:nvCxnSpPr>
        <p:spPr bwMode="auto">
          <a:xfrm>
            <a:off x="3505200" y="3505200"/>
            <a:ext cx="0" cy="15240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8" name="AutoShape 28"/>
          <p:cNvCxnSpPr>
            <a:cxnSpLocks noChangeShapeType="1"/>
            <a:stCxn id="35862" idx="7"/>
            <a:endCxn id="35842" idx="2"/>
          </p:cNvCxnSpPr>
          <p:nvPr/>
        </p:nvCxnSpPr>
        <p:spPr bwMode="auto">
          <a:xfrm flipV="1">
            <a:off x="542925" y="2286000"/>
            <a:ext cx="1209675" cy="676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69" name="Text Box 29"/>
          <p:cNvSpPr txBox="1">
            <a:spLocks noChangeArrowheads="1"/>
          </p:cNvSpPr>
          <p:nvPr/>
        </p:nvSpPr>
        <p:spPr bwMode="auto">
          <a:xfrm>
            <a:off x="609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1</a:t>
            </a:r>
          </a:p>
        </p:txBody>
      </p:sp>
      <p:sp>
        <p:nvSpPr>
          <p:cNvPr id="35870" name="Text Box 30"/>
          <p:cNvSpPr txBox="1">
            <a:spLocks noChangeArrowheads="1"/>
          </p:cNvSpPr>
          <p:nvPr/>
        </p:nvSpPr>
        <p:spPr bwMode="auto">
          <a:xfrm>
            <a:off x="2438400" y="3581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35871" name="Text Box 31"/>
          <p:cNvSpPr txBox="1">
            <a:spLocks noChangeArrowheads="1"/>
          </p:cNvSpPr>
          <p:nvPr/>
        </p:nvSpPr>
        <p:spPr bwMode="auto">
          <a:xfrm>
            <a:off x="3048000" y="3657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35872" name="Text Box 32"/>
          <p:cNvSpPr txBox="1">
            <a:spLocks noChangeArrowheads="1"/>
          </p:cNvSpPr>
          <p:nvPr/>
        </p:nvSpPr>
        <p:spPr bwMode="auto">
          <a:xfrm>
            <a:off x="2971800" y="251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35873" name="Text Box 33"/>
          <p:cNvSpPr txBox="1">
            <a:spLocks noChangeArrowheads="1"/>
          </p:cNvSpPr>
          <p:nvPr/>
        </p:nvSpPr>
        <p:spPr bwMode="auto">
          <a:xfrm>
            <a:off x="35814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1</a:t>
            </a:r>
          </a:p>
        </p:txBody>
      </p:sp>
      <p:sp>
        <p:nvSpPr>
          <p:cNvPr id="35874" name="Text Box 34"/>
          <p:cNvSpPr txBox="1">
            <a:spLocks noChangeArrowheads="1"/>
          </p:cNvSpPr>
          <p:nvPr/>
        </p:nvSpPr>
        <p:spPr bwMode="auto">
          <a:xfrm>
            <a:off x="3048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35875" name="Text Box 35"/>
          <p:cNvSpPr txBox="1">
            <a:spLocks noChangeArrowheads="1"/>
          </p:cNvSpPr>
          <p:nvPr/>
        </p:nvSpPr>
        <p:spPr bwMode="auto">
          <a:xfrm>
            <a:off x="350520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5</a:t>
            </a:r>
          </a:p>
        </p:txBody>
      </p:sp>
      <p:sp>
        <p:nvSpPr>
          <p:cNvPr id="35876" name="Text Box 36"/>
          <p:cNvSpPr txBox="1">
            <a:spLocks noChangeArrowheads="1"/>
          </p:cNvSpPr>
          <p:nvPr/>
        </p:nvSpPr>
        <p:spPr bwMode="auto">
          <a:xfrm>
            <a:off x="28956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3</a:t>
            </a:r>
          </a:p>
        </p:txBody>
      </p:sp>
      <p:sp>
        <p:nvSpPr>
          <p:cNvPr id="35877" name="Text Box 37"/>
          <p:cNvSpPr txBox="1">
            <a:spLocks noChangeArrowheads="1"/>
          </p:cNvSpPr>
          <p:nvPr/>
        </p:nvSpPr>
        <p:spPr bwMode="auto">
          <a:xfrm>
            <a:off x="2514600" y="4876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4</a:t>
            </a:r>
          </a:p>
        </p:txBody>
      </p:sp>
      <p:sp>
        <p:nvSpPr>
          <p:cNvPr id="35878" name="Text Box 38"/>
          <p:cNvSpPr txBox="1">
            <a:spLocks noChangeArrowheads="1"/>
          </p:cNvSpPr>
          <p:nvPr/>
        </p:nvSpPr>
        <p:spPr bwMode="auto">
          <a:xfrm>
            <a:off x="1447800" y="571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5879" name="Text Box 39"/>
          <p:cNvSpPr txBox="1">
            <a:spLocks noChangeArrowheads="1"/>
          </p:cNvSpPr>
          <p:nvPr/>
        </p:nvSpPr>
        <p:spPr bwMode="auto">
          <a:xfrm>
            <a:off x="762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5</a:t>
            </a:r>
          </a:p>
        </p:txBody>
      </p:sp>
      <p:sp>
        <p:nvSpPr>
          <p:cNvPr id="35880" name="Text Box 40"/>
          <p:cNvSpPr txBox="1">
            <a:spLocks noChangeArrowheads="1"/>
          </p:cNvSpPr>
          <p:nvPr/>
        </p:nvSpPr>
        <p:spPr bwMode="auto">
          <a:xfrm>
            <a:off x="14478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6</a:t>
            </a:r>
          </a:p>
        </p:txBody>
      </p:sp>
      <p:sp>
        <p:nvSpPr>
          <p:cNvPr id="35881" name="Text Box 41"/>
          <p:cNvSpPr txBox="1">
            <a:spLocks noChangeArrowheads="1"/>
          </p:cNvSpPr>
          <p:nvPr/>
        </p:nvSpPr>
        <p:spPr bwMode="auto">
          <a:xfrm>
            <a:off x="914400" y="2362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5882" name="Text Box 42"/>
          <p:cNvSpPr txBox="1">
            <a:spLocks noChangeArrowheads="1"/>
          </p:cNvSpPr>
          <p:nvPr/>
        </p:nvSpPr>
        <p:spPr bwMode="auto">
          <a:xfrm>
            <a:off x="1447800" y="2971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5883" name="Text Box 43"/>
          <p:cNvSpPr txBox="1">
            <a:spLocks noChangeArrowheads="1"/>
          </p:cNvSpPr>
          <p:nvPr/>
        </p:nvSpPr>
        <p:spPr bwMode="auto">
          <a:xfrm>
            <a:off x="2057400" y="3886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10</a:t>
            </a:r>
          </a:p>
        </p:txBody>
      </p:sp>
      <p:sp>
        <p:nvSpPr>
          <p:cNvPr id="35884" name="Text Box 44"/>
          <p:cNvSpPr txBox="1">
            <a:spLocks noChangeArrowheads="1"/>
          </p:cNvSpPr>
          <p:nvPr/>
        </p:nvSpPr>
        <p:spPr bwMode="auto">
          <a:xfrm>
            <a:off x="228600" y="2971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A</a:t>
            </a:r>
          </a:p>
        </p:txBody>
      </p:sp>
      <p:sp>
        <p:nvSpPr>
          <p:cNvPr id="35885" name="Text Box 45"/>
          <p:cNvSpPr txBox="1">
            <a:spLocks noChangeArrowheads="1"/>
          </p:cNvSpPr>
          <p:nvPr/>
        </p:nvSpPr>
        <p:spPr bwMode="auto">
          <a:xfrm>
            <a:off x="1828800"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B</a:t>
            </a:r>
          </a:p>
        </p:txBody>
      </p:sp>
      <p:sp>
        <p:nvSpPr>
          <p:cNvPr id="35886" name="Text Box 46"/>
          <p:cNvSpPr txBox="1">
            <a:spLocks noChangeArrowheads="1"/>
          </p:cNvSpPr>
          <p:nvPr/>
        </p:nvSpPr>
        <p:spPr bwMode="auto">
          <a:xfrm>
            <a:off x="3429000"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C</a:t>
            </a:r>
          </a:p>
        </p:txBody>
      </p:sp>
      <p:sp>
        <p:nvSpPr>
          <p:cNvPr id="35887" name="Text Box 47"/>
          <p:cNvSpPr txBox="1">
            <a:spLocks noChangeArrowheads="1"/>
          </p:cNvSpPr>
          <p:nvPr/>
        </p:nvSpPr>
        <p:spPr bwMode="auto">
          <a:xfrm>
            <a:off x="838200" y="3657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D</a:t>
            </a:r>
          </a:p>
        </p:txBody>
      </p:sp>
      <p:sp>
        <p:nvSpPr>
          <p:cNvPr id="35888" name="Text Box 48"/>
          <p:cNvSpPr txBox="1">
            <a:spLocks noChangeArrowheads="1"/>
          </p:cNvSpPr>
          <p:nvPr/>
        </p:nvSpPr>
        <p:spPr bwMode="auto">
          <a:xfrm>
            <a:off x="2590800" y="3048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E</a:t>
            </a:r>
          </a:p>
        </p:txBody>
      </p:sp>
      <p:sp>
        <p:nvSpPr>
          <p:cNvPr id="35889" name="Text Box 49"/>
          <p:cNvSpPr txBox="1">
            <a:spLocks noChangeArrowheads="1"/>
          </p:cNvSpPr>
          <p:nvPr/>
        </p:nvSpPr>
        <p:spPr bwMode="auto">
          <a:xfrm>
            <a:off x="3352800"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F</a:t>
            </a:r>
          </a:p>
        </p:txBody>
      </p:sp>
      <p:sp>
        <p:nvSpPr>
          <p:cNvPr id="35890" name="Text Box 50"/>
          <p:cNvSpPr txBox="1">
            <a:spLocks noChangeArrowheads="1"/>
          </p:cNvSpPr>
          <p:nvPr/>
        </p:nvSpPr>
        <p:spPr bwMode="auto">
          <a:xfrm>
            <a:off x="2590800" y="4114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G</a:t>
            </a:r>
          </a:p>
        </p:txBody>
      </p:sp>
      <p:sp>
        <p:nvSpPr>
          <p:cNvPr id="35891" name="Text Box 51"/>
          <p:cNvSpPr txBox="1">
            <a:spLocks noChangeArrowheads="1"/>
          </p:cNvSpPr>
          <p:nvPr/>
        </p:nvSpPr>
        <p:spPr bwMode="auto">
          <a:xfrm>
            <a:off x="990600" y="5334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H</a:t>
            </a:r>
          </a:p>
        </p:txBody>
      </p:sp>
      <p:sp>
        <p:nvSpPr>
          <p:cNvPr id="35892" name="Text Box 52"/>
          <p:cNvSpPr txBox="1">
            <a:spLocks noChangeArrowheads="1"/>
          </p:cNvSpPr>
          <p:nvPr/>
        </p:nvSpPr>
        <p:spPr bwMode="auto">
          <a:xfrm>
            <a:off x="3352800" y="51054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I</a:t>
            </a:r>
          </a:p>
        </p:txBody>
      </p:sp>
      <p:sp>
        <p:nvSpPr>
          <p:cNvPr id="35893" name="Text Box 53"/>
          <p:cNvSpPr txBox="1">
            <a:spLocks noChangeArrowheads="1"/>
          </p:cNvSpPr>
          <p:nvPr/>
        </p:nvSpPr>
        <p:spPr bwMode="auto">
          <a:xfrm>
            <a:off x="1981200" y="57912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J</a:t>
            </a:r>
          </a:p>
        </p:txBody>
      </p:sp>
      <p:cxnSp>
        <p:nvCxnSpPr>
          <p:cNvPr id="35894" name="AutoShape 54"/>
          <p:cNvCxnSpPr>
            <a:cxnSpLocks noChangeShapeType="1"/>
            <a:stCxn id="35847" idx="4"/>
            <a:endCxn id="35861" idx="0"/>
          </p:cNvCxnSpPr>
          <p:nvPr/>
        </p:nvCxnSpPr>
        <p:spPr bwMode="auto">
          <a:xfrm>
            <a:off x="990600" y="40386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95" name="Text Box 55"/>
          <p:cNvSpPr txBox="1">
            <a:spLocks noChangeArrowheads="1"/>
          </p:cNvSpPr>
          <p:nvPr/>
        </p:nvSpPr>
        <p:spPr bwMode="auto">
          <a:xfrm>
            <a:off x="8382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l-GR" sz="2400"/>
              <a:t>Old Graph</a:t>
            </a:r>
          </a:p>
        </p:txBody>
      </p:sp>
      <p:sp>
        <p:nvSpPr>
          <p:cNvPr id="35896" name="Text Box 56"/>
          <p:cNvSpPr txBox="1">
            <a:spLocks noChangeArrowheads="1"/>
          </p:cNvSpPr>
          <p:nvPr/>
        </p:nvSpPr>
        <p:spPr bwMode="auto">
          <a:xfrm>
            <a:off x="54864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l-GR" sz="2400"/>
              <a:t>New Graph</a:t>
            </a:r>
          </a:p>
        </p:txBody>
      </p:sp>
      <p:sp>
        <p:nvSpPr>
          <p:cNvPr id="35897"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5898"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5899" name="AutoShape 59"/>
          <p:cNvCxnSpPr>
            <a:cxnSpLocks noChangeShapeType="1"/>
            <a:stCxn id="35897" idx="6"/>
            <a:endCxn id="35898" idx="2"/>
          </p:cNvCxnSpPr>
          <p:nvPr/>
        </p:nvCxnSpPr>
        <p:spPr bwMode="auto">
          <a:xfrm>
            <a:off x="7086600" y="25146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900" name="Text Box 60"/>
          <p:cNvSpPr txBox="1">
            <a:spLocks noChangeArrowheads="1"/>
          </p:cNvSpPr>
          <p:nvPr/>
        </p:nvSpPr>
        <p:spPr bwMode="auto">
          <a:xfrm>
            <a:off x="7543800" y="2286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5901" name="Oval 61"/>
          <p:cNvSpPr>
            <a:spLocks noChangeArrowheads="1"/>
          </p:cNvSpPr>
          <p:nvPr/>
        </p:nvSpPr>
        <p:spPr bwMode="auto">
          <a:xfrm>
            <a:off x="7391400" y="3200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5902"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5903"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5904"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5905" name="Oval 65"/>
          <p:cNvSpPr>
            <a:spLocks noChangeArrowheads="1"/>
          </p:cNvSpPr>
          <p:nvPr/>
        </p:nvSpPr>
        <p:spPr bwMode="auto">
          <a:xfrm>
            <a:off x="7391400" y="4267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5906" name="AutoShape 66"/>
          <p:cNvCxnSpPr>
            <a:cxnSpLocks noChangeShapeType="1"/>
            <a:stCxn id="35897" idx="3"/>
            <a:endCxn id="35902" idx="7"/>
          </p:cNvCxnSpPr>
          <p:nvPr/>
        </p:nvCxnSpPr>
        <p:spPr bwMode="auto">
          <a:xfrm flipH="1">
            <a:off x="6029325" y="26765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07" name="AutoShape 67"/>
          <p:cNvCxnSpPr>
            <a:cxnSpLocks noChangeShapeType="1"/>
            <a:stCxn id="35902" idx="5"/>
            <a:endCxn id="35903" idx="1"/>
          </p:cNvCxnSpPr>
          <p:nvPr/>
        </p:nvCxnSpPr>
        <p:spPr bwMode="auto">
          <a:xfrm>
            <a:off x="6029325" y="42005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08" name="AutoShape 68"/>
          <p:cNvCxnSpPr>
            <a:cxnSpLocks noChangeShapeType="1"/>
            <a:stCxn id="35903" idx="7"/>
            <a:endCxn id="35905" idx="4"/>
          </p:cNvCxnSpPr>
          <p:nvPr/>
        </p:nvCxnSpPr>
        <p:spPr bwMode="auto">
          <a:xfrm flipV="1">
            <a:off x="7172325" y="4724400"/>
            <a:ext cx="447675" cy="1285875"/>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09" name="AutoShape 69"/>
          <p:cNvCxnSpPr>
            <a:cxnSpLocks noChangeShapeType="1"/>
            <a:stCxn id="35904" idx="3"/>
            <a:endCxn id="35905" idx="7"/>
          </p:cNvCxnSpPr>
          <p:nvPr/>
        </p:nvCxnSpPr>
        <p:spPr bwMode="auto">
          <a:xfrm flipH="1">
            <a:off x="7781925" y="36671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10" name="AutoShape 70"/>
          <p:cNvCxnSpPr>
            <a:cxnSpLocks noChangeShapeType="1"/>
            <a:stCxn id="35901" idx="4"/>
            <a:endCxn id="35905" idx="0"/>
          </p:cNvCxnSpPr>
          <p:nvPr/>
        </p:nvCxnSpPr>
        <p:spPr bwMode="auto">
          <a:xfrm>
            <a:off x="7620000" y="36576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11" name="AutoShape 71"/>
          <p:cNvCxnSpPr>
            <a:cxnSpLocks noChangeShapeType="1"/>
            <a:stCxn id="35897" idx="4"/>
            <a:endCxn id="35903" idx="0"/>
          </p:cNvCxnSpPr>
          <p:nvPr/>
        </p:nvCxnSpPr>
        <p:spPr bwMode="auto">
          <a:xfrm>
            <a:off x="6858000" y="2743200"/>
            <a:ext cx="152400" cy="3200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12" name="AutoShape 72"/>
          <p:cNvCxnSpPr>
            <a:cxnSpLocks noChangeShapeType="1"/>
            <a:stCxn id="35898" idx="3"/>
            <a:endCxn id="35901" idx="7"/>
          </p:cNvCxnSpPr>
          <p:nvPr/>
        </p:nvCxnSpPr>
        <p:spPr bwMode="auto">
          <a:xfrm flipH="1">
            <a:off x="7781925" y="2676525"/>
            <a:ext cx="514350" cy="590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13"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914" name="Oval 74"/>
          <p:cNvSpPr>
            <a:spLocks noChangeArrowheads="1"/>
          </p:cNvSpPr>
          <p:nvPr/>
        </p:nvSpPr>
        <p:spPr bwMode="auto">
          <a:xfrm>
            <a:off x="8153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5915"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5916"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5917" name="AutoShape 77"/>
          <p:cNvCxnSpPr>
            <a:cxnSpLocks noChangeShapeType="1"/>
            <a:stCxn id="35903" idx="6"/>
            <a:endCxn id="35914" idx="3"/>
          </p:cNvCxnSpPr>
          <p:nvPr/>
        </p:nvCxnSpPr>
        <p:spPr bwMode="auto">
          <a:xfrm flipV="1">
            <a:off x="7239000" y="5648325"/>
            <a:ext cx="981075" cy="523875"/>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18"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19" name="AutoShape 79"/>
          <p:cNvCxnSpPr>
            <a:cxnSpLocks noChangeShapeType="1"/>
            <a:stCxn id="35902" idx="1"/>
            <a:endCxn id="35916" idx="5"/>
          </p:cNvCxnSpPr>
          <p:nvPr/>
        </p:nvCxnSpPr>
        <p:spPr bwMode="auto">
          <a:xfrm flipH="1" flipV="1">
            <a:off x="5419725" y="3514725"/>
            <a:ext cx="2857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20" name="AutoShape 80"/>
          <p:cNvCxnSpPr>
            <a:cxnSpLocks noChangeShapeType="1"/>
            <a:stCxn id="35914" idx="1"/>
            <a:endCxn id="35905" idx="5"/>
          </p:cNvCxnSpPr>
          <p:nvPr/>
        </p:nvCxnSpPr>
        <p:spPr bwMode="auto">
          <a:xfrm flipH="1" flipV="1">
            <a:off x="7781925" y="46577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21" name="AutoShape 81"/>
          <p:cNvCxnSpPr>
            <a:cxnSpLocks noChangeShapeType="1"/>
            <a:stCxn id="35904" idx="4"/>
            <a:endCxn id="35914" idx="0"/>
          </p:cNvCxnSpPr>
          <p:nvPr/>
        </p:nvCxnSpPr>
        <p:spPr bwMode="auto">
          <a:xfrm>
            <a:off x="8382000" y="3733800"/>
            <a:ext cx="0" cy="15240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22" name="AutoShape 82"/>
          <p:cNvCxnSpPr>
            <a:cxnSpLocks noChangeShapeType="1"/>
            <a:stCxn id="35916" idx="7"/>
            <a:endCxn id="35897" idx="2"/>
          </p:cNvCxnSpPr>
          <p:nvPr/>
        </p:nvCxnSpPr>
        <p:spPr bwMode="auto">
          <a:xfrm flipV="1">
            <a:off x="5419725" y="2514600"/>
            <a:ext cx="1209675" cy="676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923" name="Text Box 83"/>
          <p:cNvSpPr txBox="1">
            <a:spLocks noChangeArrowheads="1"/>
          </p:cNvSpPr>
          <p:nvPr/>
        </p:nvSpPr>
        <p:spPr bwMode="auto">
          <a:xfrm>
            <a:off x="5486400" y="3429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a:t>
            </a:r>
          </a:p>
        </p:txBody>
      </p:sp>
      <p:sp>
        <p:nvSpPr>
          <p:cNvPr id="35924" name="Text Box 84"/>
          <p:cNvSpPr txBox="1">
            <a:spLocks noChangeArrowheads="1"/>
          </p:cNvSpPr>
          <p:nvPr/>
        </p:nvSpPr>
        <p:spPr bwMode="auto">
          <a:xfrm>
            <a:off x="7315200" y="3810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5925" name="Text Box 85"/>
          <p:cNvSpPr txBox="1">
            <a:spLocks noChangeArrowheads="1"/>
          </p:cNvSpPr>
          <p:nvPr/>
        </p:nvSpPr>
        <p:spPr bwMode="auto">
          <a:xfrm>
            <a:off x="7924800" y="3886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35926" name="Text Box 86"/>
          <p:cNvSpPr txBox="1">
            <a:spLocks noChangeArrowheads="1"/>
          </p:cNvSpPr>
          <p:nvPr/>
        </p:nvSpPr>
        <p:spPr bwMode="auto">
          <a:xfrm>
            <a:off x="7848600" y="2743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5927" name="Text Box 87"/>
          <p:cNvSpPr txBox="1">
            <a:spLocks noChangeArrowheads="1"/>
          </p:cNvSpPr>
          <p:nvPr/>
        </p:nvSpPr>
        <p:spPr bwMode="auto">
          <a:xfrm>
            <a:off x="8458200" y="2819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a:t>
            </a:r>
          </a:p>
        </p:txBody>
      </p:sp>
      <p:sp>
        <p:nvSpPr>
          <p:cNvPr id="35928" name="Text Box 88"/>
          <p:cNvSpPr txBox="1">
            <a:spLocks noChangeArrowheads="1"/>
          </p:cNvSpPr>
          <p:nvPr/>
        </p:nvSpPr>
        <p:spPr bwMode="auto">
          <a:xfrm>
            <a:off x="7924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35929" name="Text Box 89"/>
          <p:cNvSpPr txBox="1">
            <a:spLocks noChangeArrowheads="1"/>
          </p:cNvSpPr>
          <p:nvPr/>
        </p:nvSpPr>
        <p:spPr bwMode="auto">
          <a:xfrm>
            <a:off x="8382000" y="4267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5</a:t>
            </a:r>
          </a:p>
        </p:txBody>
      </p:sp>
      <p:sp>
        <p:nvSpPr>
          <p:cNvPr id="35930" name="Text Box 90"/>
          <p:cNvSpPr txBox="1">
            <a:spLocks noChangeArrowheads="1"/>
          </p:cNvSpPr>
          <p:nvPr/>
        </p:nvSpPr>
        <p:spPr bwMode="auto">
          <a:xfrm>
            <a:off x="7772400" y="586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3</a:t>
            </a:r>
          </a:p>
        </p:txBody>
      </p:sp>
      <p:sp>
        <p:nvSpPr>
          <p:cNvPr id="35931" name="Text Box 91"/>
          <p:cNvSpPr txBox="1">
            <a:spLocks noChangeArrowheads="1"/>
          </p:cNvSpPr>
          <p:nvPr/>
        </p:nvSpPr>
        <p:spPr bwMode="auto">
          <a:xfrm>
            <a:off x="7391400" y="5105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4</a:t>
            </a:r>
          </a:p>
        </p:txBody>
      </p:sp>
      <p:sp>
        <p:nvSpPr>
          <p:cNvPr id="35932" name="Text Box 92"/>
          <p:cNvSpPr txBox="1">
            <a:spLocks noChangeArrowheads="1"/>
          </p:cNvSpPr>
          <p:nvPr/>
        </p:nvSpPr>
        <p:spPr bwMode="auto">
          <a:xfrm>
            <a:off x="6324600" y="5943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35933" name="Text Box 93"/>
          <p:cNvSpPr txBox="1">
            <a:spLocks noChangeArrowheads="1"/>
          </p:cNvSpPr>
          <p:nvPr/>
        </p:nvSpPr>
        <p:spPr bwMode="auto">
          <a:xfrm>
            <a:off x="5638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5</a:t>
            </a:r>
          </a:p>
        </p:txBody>
      </p:sp>
      <p:sp>
        <p:nvSpPr>
          <p:cNvPr id="35934" name="Text Box 94"/>
          <p:cNvSpPr txBox="1">
            <a:spLocks noChangeArrowheads="1"/>
          </p:cNvSpPr>
          <p:nvPr/>
        </p:nvSpPr>
        <p:spPr bwMode="auto">
          <a:xfrm>
            <a:off x="63246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6</a:t>
            </a:r>
          </a:p>
        </p:txBody>
      </p:sp>
      <p:sp>
        <p:nvSpPr>
          <p:cNvPr id="35935" name="Text Box 95"/>
          <p:cNvSpPr txBox="1">
            <a:spLocks noChangeArrowheads="1"/>
          </p:cNvSpPr>
          <p:nvPr/>
        </p:nvSpPr>
        <p:spPr bwMode="auto">
          <a:xfrm>
            <a:off x="57912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5936" name="Text Box 96"/>
          <p:cNvSpPr txBox="1">
            <a:spLocks noChangeArrowheads="1"/>
          </p:cNvSpPr>
          <p:nvPr/>
        </p:nvSpPr>
        <p:spPr bwMode="auto">
          <a:xfrm>
            <a:off x="6324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5937" name="Text Box 97"/>
          <p:cNvSpPr txBox="1">
            <a:spLocks noChangeArrowheads="1"/>
          </p:cNvSpPr>
          <p:nvPr/>
        </p:nvSpPr>
        <p:spPr bwMode="auto">
          <a:xfrm>
            <a:off x="6934200" y="41148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10</a:t>
            </a:r>
          </a:p>
        </p:txBody>
      </p:sp>
      <p:sp>
        <p:nvSpPr>
          <p:cNvPr id="35938" name="Text Box 98"/>
          <p:cNvSpPr txBox="1">
            <a:spLocks noChangeArrowheads="1"/>
          </p:cNvSpPr>
          <p:nvPr/>
        </p:nvSpPr>
        <p:spPr bwMode="auto">
          <a:xfrm>
            <a:off x="5105400" y="3200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A</a:t>
            </a:r>
          </a:p>
        </p:txBody>
      </p:sp>
      <p:sp>
        <p:nvSpPr>
          <p:cNvPr id="35939" name="Text Box 99"/>
          <p:cNvSpPr txBox="1">
            <a:spLocks noChangeArrowheads="1"/>
          </p:cNvSpPr>
          <p:nvPr/>
        </p:nvSpPr>
        <p:spPr bwMode="auto">
          <a:xfrm>
            <a:off x="6705600"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B</a:t>
            </a:r>
          </a:p>
        </p:txBody>
      </p:sp>
      <p:sp>
        <p:nvSpPr>
          <p:cNvPr id="35940" name="Text Box 100"/>
          <p:cNvSpPr txBox="1">
            <a:spLocks noChangeArrowheads="1"/>
          </p:cNvSpPr>
          <p:nvPr/>
        </p:nvSpPr>
        <p:spPr bwMode="auto">
          <a:xfrm>
            <a:off x="8305800"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C</a:t>
            </a:r>
          </a:p>
        </p:txBody>
      </p:sp>
      <p:sp>
        <p:nvSpPr>
          <p:cNvPr id="35941" name="Text Box 101"/>
          <p:cNvSpPr txBox="1">
            <a:spLocks noChangeArrowheads="1"/>
          </p:cNvSpPr>
          <p:nvPr/>
        </p:nvSpPr>
        <p:spPr bwMode="auto">
          <a:xfrm>
            <a:off x="5715000" y="38862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D</a:t>
            </a:r>
          </a:p>
        </p:txBody>
      </p:sp>
      <p:sp>
        <p:nvSpPr>
          <p:cNvPr id="35942" name="Text Box 102"/>
          <p:cNvSpPr txBox="1">
            <a:spLocks noChangeArrowheads="1"/>
          </p:cNvSpPr>
          <p:nvPr/>
        </p:nvSpPr>
        <p:spPr bwMode="auto">
          <a:xfrm>
            <a:off x="7467600" y="3276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E</a:t>
            </a:r>
          </a:p>
        </p:txBody>
      </p:sp>
      <p:sp>
        <p:nvSpPr>
          <p:cNvPr id="35943" name="Text Box 103"/>
          <p:cNvSpPr txBox="1">
            <a:spLocks noChangeArrowheads="1"/>
          </p:cNvSpPr>
          <p:nvPr/>
        </p:nvSpPr>
        <p:spPr bwMode="auto">
          <a:xfrm>
            <a:off x="8229600" y="33528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F</a:t>
            </a:r>
          </a:p>
        </p:txBody>
      </p:sp>
      <p:sp>
        <p:nvSpPr>
          <p:cNvPr id="35944" name="Text Box 104"/>
          <p:cNvSpPr txBox="1">
            <a:spLocks noChangeArrowheads="1"/>
          </p:cNvSpPr>
          <p:nvPr/>
        </p:nvSpPr>
        <p:spPr bwMode="auto">
          <a:xfrm>
            <a:off x="7467600" y="4343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G</a:t>
            </a:r>
          </a:p>
        </p:txBody>
      </p:sp>
      <p:sp>
        <p:nvSpPr>
          <p:cNvPr id="35945" name="Text Box 105"/>
          <p:cNvSpPr txBox="1">
            <a:spLocks noChangeArrowheads="1"/>
          </p:cNvSpPr>
          <p:nvPr/>
        </p:nvSpPr>
        <p:spPr bwMode="auto">
          <a:xfrm>
            <a:off x="5867400" y="5562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H</a:t>
            </a:r>
          </a:p>
        </p:txBody>
      </p:sp>
      <p:sp>
        <p:nvSpPr>
          <p:cNvPr id="35946" name="Text Box 106"/>
          <p:cNvSpPr txBox="1">
            <a:spLocks noChangeArrowheads="1"/>
          </p:cNvSpPr>
          <p:nvPr/>
        </p:nvSpPr>
        <p:spPr bwMode="auto">
          <a:xfrm>
            <a:off x="8229600" y="53340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I</a:t>
            </a:r>
          </a:p>
        </p:txBody>
      </p:sp>
      <p:sp>
        <p:nvSpPr>
          <p:cNvPr id="35947" name="Text Box 107"/>
          <p:cNvSpPr txBox="1">
            <a:spLocks noChangeArrowheads="1"/>
          </p:cNvSpPr>
          <p:nvPr/>
        </p:nvSpPr>
        <p:spPr bwMode="auto">
          <a:xfrm>
            <a:off x="6858000" y="60198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J</a:t>
            </a:r>
          </a:p>
        </p:txBody>
      </p:sp>
      <p:cxnSp>
        <p:nvCxnSpPr>
          <p:cNvPr id="35948" name="AutoShape 108"/>
          <p:cNvCxnSpPr>
            <a:cxnSpLocks noChangeShapeType="1"/>
            <a:stCxn id="35902" idx="4"/>
            <a:endCxn id="35915" idx="0"/>
          </p:cNvCxnSpPr>
          <p:nvPr/>
        </p:nvCxnSpPr>
        <p:spPr bwMode="auto">
          <a:xfrm>
            <a:off x="5867400" y="42672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854526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6867"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6868" name="AutoShape 4"/>
          <p:cNvCxnSpPr>
            <a:cxnSpLocks noChangeShapeType="1"/>
            <a:stCxn id="36866" idx="6"/>
            <a:endCxn id="36867" idx="2"/>
          </p:cNvCxnSpPr>
          <p:nvPr/>
        </p:nvCxnSpPr>
        <p:spPr bwMode="auto">
          <a:xfrm>
            <a:off x="2209800" y="2286000"/>
            <a:ext cx="1143000" cy="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69" name="Text Box 5"/>
          <p:cNvSpPr txBox="1">
            <a:spLocks noChangeArrowheads="1"/>
          </p:cNvSpPr>
          <p:nvPr/>
        </p:nvSpPr>
        <p:spPr bwMode="auto">
          <a:xfrm>
            <a:off x="2667000" y="205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6870"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6871"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6872"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6873"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6874"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6875" name="AutoShape 11"/>
          <p:cNvCxnSpPr>
            <a:cxnSpLocks noChangeShapeType="1"/>
            <a:stCxn id="36866" idx="3"/>
            <a:endCxn id="36871" idx="7"/>
          </p:cNvCxnSpPr>
          <p:nvPr/>
        </p:nvCxnSpPr>
        <p:spPr bwMode="auto">
          <a:xfrm flipH="1">
            <a:off x="1152525" y="24479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6" name="AutoShape 12"/>
          <p:cNvCxnSpPr>
            <a:cxnSpLocks noChangeShapeType="1"/>
            <a:stCxn id="36871" idx="5"/>
            <a:endCxn id="36872" idx="1"/>
          </p:cNvCxnSpPr>
          <p:nvPr/>
        </p:nvCxnSpPr>
        <p:spPr bwMode="auto">
          <a:xfrm>
            <a:off x="1152525" y="39719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7" name="AutoShape 13"/>
          <p:cNvCxnSpPr>
            <a:cxnSpLocks noChangeShapeType="1"/>
            <a:stCxn id="36872" idx="7"/>
            <a:endCxn id="36874" idx="4"/>
          </p:cNvCxnSpPr>
          <p:nvPr/>
        </p:nvCxnSpPr>
        <p:spPr bwMode="auto">
          <a:xfrm flipV="1">
            <a:off x="2295525" y="4495800"/>
            <a:ext cx="447675" cy="1285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8" name="AutoShape 14"/>
          <p:cNvCxnSpPr>
            <a:cxnSpLocks noChangeShapeType="1"/>
            <a:stCxn id="36873" idx="3"/>
            <a:endCxn id="36874" idx="7"/>
          </p:cNvCxnSpPr>
          <p:nvPr/>
        </p:nvCxnSpPr>
        <p:spPr bwMode="auto">
          <a:xfrm flipH="1">
            <a:off x="2905125" y="34385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9" name="AutoShape 15"/>
          <p:cNvCxnSpPr>
            <a:cxnSpLocks noChangeShapeType="1"/>
            <a:stCxn id="36870" idx="4"/>
            <a:endCxn id="36874" idx="0"/>
          </p:cNvCxnSpPr>
          <p:nvPr/>
        </p:nvCxnSpPr>
        <p:spPr bwMode="auto">
          <a:xfrm>
            <a:off x="2743200" y="3429000"/>
            <a:ext cx="0" cy="6096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0" name="AutoShape 16"/>
          <p:cNvCxnSpPr>
            <a:cxnSpLocks noChangeShapeType="1"/>
            <a:stCxn id="36866" idx="4"/>
            <a:endCxn id="36872" idx="0"/>
          </p:cNvCxnSpPr>
          <p:nvPr/>
        </p:nvCxnSpPr>
        <p:spPr bwMode="auto">
          <a:xfrm>
            <a:off x="1981200" y="2514600"/>
            <a:ext cx="152400" cy="3200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1" name="AutoShape 17"/>
          <p:cNvCxnSpPr>
            <a:cxnSpLocks noChangeShapeType="1"/>
            <a:stCxn id="36867" idx="3"/>
            <a:endCxn id="36870" idx="7"/>
          </p:cNvCxnSpPr>
          <p:nvPr/>
        </p:nvCxnSpPr>
        <p:spPr bwMode="auto">
          <a:xfrm flipH="1">
            <a:off x="2905125" y="2447925"/>
            <a:ext cx="514350" cy="5905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2" name="AutoShape 18"/>
          <p:cNvCxnSpPr>
            <a:cxnSpLocks noChangeShapeType="1"/>
            <a:stCxn id="36867" idx="4"/>
            <a:endCxn id="36873" idx="0"/>
          </p:cNvCxnSpPr>
          <p:nvPr/>
        </p:nvCxnSpPr>
        <p:spPr bwMode="auto">
          <a:xfrm flipH="1">
            <a:off x="3505200" y="2514600"/>
            <a:ext cx="76200" cy="533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83"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6884"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6885"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6886"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6887" name="AutoShape 23"/>
          <p:cNvCxnSpPr>
            <a:cxnSpLocks noChangeShapeType="1"/>
            <a:stCxn id="36872" idx="6"/>
            <a:endCxn id="36884" idx="3"/>
          </p:cNvCxnSpPr>
          <p:nvPr/>
        </p:nvCxnSpPr>
        <p:spPr bwMode="auto">
          <a:xfrm flipV="1">
            <a:off x="2362200" y="5419725"/>
            <a:ext cx="981075" cy="523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8" name="AutoShape 24"/>
          <p:cNvCxnSpPr>
            <a:cxnSpLocks noChangeShapeType="1"/>
            <a:stCxn id="36872" idx="2"/>
            <a:endCxn id="36885" idx="5"/>
          </p:cNvCxnSpPr>
          <p:nvPr/>
        </p:nvCxnSpPr>
        <p:spPr bwMode="auto">
          <a:xfrm flipH="1" flipV="1">
            <a:off x="1304925" y="5648325"/>
            <a:ext cx="600075" cy="295275"/>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9" name="AutoShape 25"/>
          <p:cNvCxnSpPr>
            <a:cxnSpLocks noChangeShapeType="1"/>
            <a:stCxn id="36871" idx="1"/>
            <a:endCxn id="36886" idx="5"/>
          </p:cNvCxnSpPr>
          <p:nvPr/>
        </p:nvCxnSpPr>
        <p:spPr bwMode="auto">
          <a:xfrm flipH="1" flipV="1">
            <a:off x="542925" y="3286125"/>
            <a:ext cx="285750" cy="3619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90" name="AutoShape 26"/>
          <p:cNvCxnSpPr>
            <a:cxnSpLocks noChangeShapeType="1"/>
            <a:stCxn id="36884" idx="1"/>
            <a:endCxn id="36874" idx="5"/>
          </p:cNvCxnSpPr>
          <p:nvPr/>
        </p:nvCxnSpPr>
        <p:spPr bwMode="auto">
          <a:xfrm flipH="1" flipV="1">
            <a:off x="2905125" y="44291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91" name="AutoShape 27"/>
          <p:cNvCxnSpPr>
            <a:cxnSpLocks noChangeShapeType="1"/>
            <a:stCxn id="36873" idx="4"/>
            <a:endCxn id="36884" idx="0"/>
          </p:cNvCxnSpPr>
          <p:nvPr/>
        </p:nvCxnSpPr>
        <p:spPr bwMode="auto">
          <a:xfrm>
            <a:off x="3505200" y="3505200"/>
            <a:ext cx="0" cy="15240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92" name="AutoShape 28"/>
          <p:cNvCxnSpPr>
            <a:cxnSpLocks noChangeShapeType="1"/>
            <a:stCxn id="36886" idx="7"/>
            <a:endCxn id="36866" idx="2"/>
          </p:cNvCxnSpPr>
          <p:nvPr/>
        </p:nvCxnSpPr>
        <p:spPr bwMode="auto">
          <a:xfrm flipV="1">
            <a:off x="542925" y="2286000"/>
            <a:ext cx="1209675" cy="676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93" name="Text Box 29"/>
          <p:cNvSpPr txBox="1">
            <a:spLocks noChangeArrowheads="1"/>
          </p:cNvSpPr>
          <p:nvPr/>
        </p:nvSpPr>
        <p:spPr bwMode="auto">
          <a:xfrm>
            <a:off x="609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1</a:t>
            </a:r>
          </a:p>
        </p:txBody>
      </p:sp>
      <p:sp>
        <p:nvSpPr>
          <p:cNvPr id="36894" name="Text Box 30"/>
          <p:cNvSpPr txBox="1">
            <a:spLocks noChangeArrowheads="1"/>
          </p:cNvSpPr>
          <p:nvPr/>
        </p:nvSpPr>
        <p:spPr bwMode="auto">
          <a:xfrm>
            <a:off x="2438400" y="3581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36895" name="Text Box 31"/>
          <p:cNvSpPr txBox="1">
            <a:spLocks noChangeArrowheads="1"/>
          </p:cNvSpPr>
          <p:nvPr/>
        </p:nvSpPr>
        <p:spPr bwMode="auto">
          <a:xfrm>
            <a:off x="3048000" y="3657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36896" name="Text Box 32"/>
          <p:cNvSpPr txBox="1">
            <a:spLocks noChangeArrowheads="1"/>
          </p:cNvSpPr>
          <p:nvPr/>
        </p:nvSpPr>
        <p:spPr bwMode="auto">
          <a:xfrm>
            <a:off x="2971800" y="251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36897" name="Text Box 33"/>
          <p:cNvSpPr txBox="1">
            <a:spLocks noChangeArrowheads="1"/>
          </p:cNvSpPr>
          <p:nvPr/>
        </p:nvSpPr>
        <p:spPr bwMode="auto">
          <a:xfrm>
            <a:off x="35814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1</a:t>
            </a:r>
          </a:p>
        </p:txBody>
      </p:sp>
      <p:sp>
        <p:nvSpPr>
          <p:cNvPr id="36898" name="Text Box 34"/>
          <p:cNvSpPr txBox="1">
            <a:spLocks noChangeArrowheads="1"/>
          </p:cNvSpPr>
          <p:nvPr/>
        </p:nvSpPr>
        <p:spPr bwMode="auto">
          <a:xfrm>
            <a:off x="3048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36899" name="Text Box 35"/>
          <p:cNvSpPr txBox="1">
            <a:spLocks noChangeArrowheads="1"/>
          </p:cNvSpPr>
          <p:nvPr/>
        </p:nvSpPr>
        <p:spPr bwMode="auto">
          <a:xfrm>
            <a:off x="350520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5</a:t>
            </a:r>
          </a:p>
        </p:txBody>
      </p:sp>
      <p:sp>
        <p:nvSpPr>
          <p:cNvPr id="36900" name="Text Box 36"/>
          <p:cNvSpPr txBox="1">
            <a:spLocks noChangeArrowheads="1"/>
          </p:cNvSpPr>
          <p:nvPr/>
        </p:nvSpPr>
        <p:spPr bwMode="auto">
          <a:xfrm>
            <a:off x="28956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36901" name="Text Box 37"/>
          <p:cNvSpPr txBox="1">
            <a:spLocks noChangeArrowheads="1"/>
          </p:cNvSpPr>
          <p:nvPr/>
        </p:nvSpPr>
        <p:spPr bwMode="auto">
          <a:xfrm>
            <a:off x="2514600" y="4876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6902" name="Text Box 38"/>
          <p:cNvSpPr txBox="1">
            <a:spLocks noChangeArrowheads="1"/>
          </p:cNvSpPr>
          <p:nvPr/>
        </p:nvSpPr>
        <p:spPr bwMode="auto">
          <a:xfrm>
            <a:off x="1447800" y="571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2</a:t>
            </a:r>
          </a:p>
        </p:txBody>
      </p:sp>
      <p:sp>
        <p:nvSpPr>
          <p:cNvPr id="36903" name="Text Box 39"/>
          <p:cNvSpPr txBox="1">
            <a:spLocks noChangeArrowheads="1"/>
          </p:cNvSpPr>
          <p:nvPr/>
        </p:nvSpPr>
        <p:spPr bwMode="auto">
          <a:xfrm>
            <a:off x="762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5</a:t>
            </a:r>
          </a:p>
        </p:txBody>
      </p:sp>
      <p:sp>
        <p:nvSpPr>
          <p:cNvPr id="36904" name="Text Box 40"/>
          <p:cNvSpPr txBox="1">
            <a:spLocks noChangeArrowheads="1"/>
          </p:cNvSpPr>
          <p:nvPr/>
        </p:nvSpPr>
        <p:spPr bwMode="auto">
          <a:xfrm>
            <a:off x="14478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6</a:t>
            </a:r>
          </a:p>
        </p:txBody>
      </p:sp>
      <p:sp>
        <p:nvSpPr>
          <p:cNvPr id="36905" name="Text Box 41"/>
          <p:cNvSpPr txBox="1">
            <a:spLocks noChangeArrowheads="1"/>
          </p:cNvSpPr>
          <p:nvPr/>
        </p:nvSpPr>
        <p:spPr bwMode="auto">
          <a:xfrm>
            <a:off x="914400" y="2362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6906" name="Text Box 42"/>
          <p:cNvSpPr txBox="1">
            <a:spLocks noChangeArrowheads="1"/>
          </p:cNvSpPr>
          <p:nvPr/>
        </p:nvSpPr>
        <p:spPr bwMode="auto">
          <a:xfrm>
            <a:off x="1447800" y="2971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6907" name="Text Box 43"/>
          <p:cNvSpPr txBox="1">
            <a:spLocks noChangeArrowheads="1"/>
          </p:cNvSpPr>
          <p:nvPr/>
        </p:nvSpPr>
        <p:spPr bwMode="auto">
          <a:xfrm>
            <a:off x="2057400" y="3886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10</a:t>
            </a:r>
          </a:p>
        </p:txBody>
      </p:sp>
      <p:sp>
        <p:nvSpPr>
          <p:cNvPr id="36908" name="Text Box 44"/>
          <p:cNvSpPr txBox="1">
            <a:spLocks noChangeArrowheads="1"/>
          </p:cNvSpPr>
          <p:nvPr/>
        </p:nvSpPr>
        <p:spPr bwMode="auto">
          <a:xfrm>
            <a:off x="228600" y="2971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A</a:t>
            </a:r>
          </a:p>
        </p:txBody>
      </p:sp>
      <p:sp>
        <p:nvSpPr>
          <p:cNvPr id="36909" name="Text Box 45"/>
          <p:cNvSpPr txBox="1">
            <a:spLocks noChangeArrowheads="1"/>
          </p:cNvSpPr>
          <p:nvPr/>
        </p:nvSpPr>
        <p:spPr bwMode="auto">
          <a:xfrm>
            <a:off x="1828800"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B</a:t>
            </a:r>
          </a:p>
        </p:txBody>
      </p:sp>
      <p:sp>
        <p:nvSpPr>
          <p:cNvPr id="36910" name="Text Box 46"/>
          <p:cNvSpPr txBox="1">
            <a:spLocks noChangeArrowheads="1"/>
          </p:cNvSpPr>
          <p:nvPr/>
        </p:nvSpPr>
        <p:spPr bwMode="auto">
          <a:xfrm>
            <a:off x="3429000"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C</a:t>
            </a:r>
          </a:p>
        </p:txBody>
      </p:sp>
      <p:sp>
        <p:nvSpPr>
          <p:cNvPr id="36911" name="Text Box 47"/>
          <p:cNvSpPr txBox="1">
            <a:spLocks noChangeArrowheads="1"/>
          </p:cNvSpPr>
          <p:nvPr/>
        </p:nvSpPr>
        <p:spPr bwMode="auto">
          <a:xfrm>
            <a:off x="838200" y="3657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D</a:t>
            </a:r>
          </a:p>
        </p:txBody>
      </p:sp>
      <p:sp>
        <p:nvSpPr>
          <p:cNvPr id="36912" name="Text Box 48"/>
          <p:cNvSpPr txBox="1">
            <a:spLocks noChangeArrowheads="1"/>
          </p:cNvSpPr>
          <p:nvPr/>
        </p:nvSpPr>
        <p:spPr bwMode="auto">
          <a:xfrm>
            <a:off x="2590800" y="3048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E</a:t>
            </a:r>
          </a:p>
        </p:txBody>
      </p:sp>
      <p:sp>
        <p:nvSpPr>
          <p:cNvPr id="36913" name="Text Box 49"/>
          <p:cNvSpPr txBox="1">
            <a:spLocks noChangeArrowheads="1"/>
          </p:cNvSpPr>
          <p:nvPr/>
        </p:nvSpPr>
        <p:spPr bwMode="auto">
          <a:xfrm>
            <a:off x="3352800"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F</a:t>
            </a:r>
          </a:p>
        </p:txBody>
      </p:sp>
      <p:sp>
        <p:nvSpPr>
          <p:cNvPr id="36914" name="Text Box 50"/>
          <p:cNvSpPr txBox="1">
            <a:spLocks noChangeArrowheads="1"/>
          </p:cNvSpPr>
          <p:nvPr/>
        </p:nvSpPr>
        <p:spPr bwMode="auto">
          <a:xfrm>
            <a:off x="2590800" y="4114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G</a:t>
            </a:r>
          </a:p>
        </p:txBody>
      </p:sp>
      <p:sp>
        <p:nvSpPr>
          <p:cNvPr id="36915" name="Text Box 51"/>
          <p:cNvSpPr txBox="1">
            <a:spLocks noChangeArrowheads="1"/>
          </p:cNvSpPr>
          <p:nvPr/>
        </p:nvSpPr>
        <p:spPr bwMode="auto">
          <a:xfrm>
            <a:off x="990600" y="5334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H</a:t>
            </a:r>
          </a:p>
        </p:txBody>
      </p:sp>
      <p:sp>
        <p:nvSpPr>
          <p:cNvPr id="36916" name="Text Box 52"/>
          <p:cNvSpPr txBox="1">
            <a:spLocks noChangeArrowheads="1"/>
          </p:cNvSpPr>
          <p:nvPr/>
        </p:nvSpPr>
        <p:spPr bwMode="auto">
          <a:xfrm>
            <a:off x="3352800" y="51054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I</a:t>
            </a:r>
          </a:p>
        </p:txBody>
      </p:sp>
      <p:sp>
        <p:nvSpPr>
          <p:cNvPr id="36917" name="Text Box 53"/>
          <p:cNvSpPr txBox="1">
            <a:spLocks noChangeArrowheads="1"/>
          </p:cNvSpPr>
          <p:nvPr/>
        </p:nvSpPr>
        <p:spPr bwMode="auto">
          <a:xfrm>
            <a:off x="1981200" y="57912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J</a:t>
            </a:r>
          </a:p>
        </p:txBody>
      </p:sp>
      <p:cxnSp>
        <p:nvCxnSpPr>
          <p:cNvPr id="36918" name="AutoShape 54"/>
          <p:cNvCxnSpPr>
            <a:cxnSpLocks noChangeShapeType="1"/>
            <a:stCxn id="36871" idx="4"/>
            <a:endCxn id="36885" idx="0"/>
          </p:cNvCxnSpPr>
          <p:nvPr/>
        </p:nvCxnSpPr>
        <p:spPr bwMode="auto">
          <a:xfrm>
            <a:off x="990600" y="40386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919" name="Text Box 55"/>
          <p:cNvSpPr txBox="1">
            <a:spLocks noChangeArrowheads="1"/>
          </p:cNvSpPr>
          <p:nvPr/>
        </p:nvSpPr>
        <p:spPr bwMode="auto">
          <a:xfrm>
            <a:off x="8382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l-GR" sz="2400"/>
              <a:t>Old Graph</a:t>
            </a:r>
          </a:p>
        </p:txBody>
      </p:sp>
      <p:sp>
        <p:nvSpPr>
          <p:cNvPr id="36920" name="Text Box 56"/>
          <p:cNvSpPr txBox="1">
            <a:spLocks noChangeArrowheads="1"/>
          </p:cNvSpPr>
          <p:nvPr/>
        </p:nvSpPr>
        <p:spPr bwMode="auto">
          <a:xfrm>
            <a:off x="54864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l-GR" sz="2400"/>
              <a:t>New Graph</a:t>
            </a:r>
          </a:p>
        </p:txBody>
      </p:sp>
      <p:sp>
        <p:nvSpPr>
          <p:cNvPr id="36921"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6922"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6923" name="AutoShape 59"/>
          <p:cNvCxnSpPr>
            <a:cxnSpLocks noChangeShapeType="1"/>
            <a:stCxn id="36921" idx="6"/>
            <a:endCxn id="36922" idx="2"/>
          </p:cNvCxnSpPr>
          <p:nvPr/>
        </p:nvCxnSpPr>
        <p:spPr bwMode="auto">
          <a:xfrm>
            <a:off x="7086600" y="25146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924" name="Text Box 60"/>
          <p:cNvSpPr txBox="1">
            <a:spLocks noChangeArrowheads="1"/>
          </p:cNvSpPr>
          <p:nvPr/>
        </p:nvSpPr>
        <p:spPr bwMode="auto">
          <a:xfrm>
            <a:off x="7543800" y="2286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6925" name="Oval 61"/>
          <p:cNvSpPr>
            <a:spLocks noChangeArrowheads="1"/>
          </p:cNvSpPr>
          <p:nvPr/>
        </p:nvSpPr>
        <p:spPr bwMode="auto">
          <a:xfrm>
            <a:off x="7391400" y="3200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6926"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6927" name="Oval 63"/>
          <p:cNvSpPr>
            <a:spLocks noChangeArrowheads="1"/>
          </p:cNvSpPr>
          <p:nvPr/>
        </p:nvSpPr>
        <p:spPr bwMode="auto">
          <a:xfrm>
            <a:off x="6781800" y="5943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6928"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6929" name="Oval 65"/>
          <p:cNvSpPr>
            <a:spLocks noChangeArrowheads="1"/>
          </p:cNvSpPr>
          <p:nvPr/>
        </p:nvSpPr>
        <p:spPr bwMode="auto">
          <a:xfrm>
            <a:off x="7391400" y="4267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6930" name="AutoShape 66"/>
          <p:cNvCxnSpPr>
            <a:cxnSpLocks noChangeShapeType="1"/>
            <a:stCxn id="36921" idx="3"/>
            <a:endCxn id="36926" idx="7"/>
          </p:cNvCxnSpPr>
          <p:nvPr/>
        </p:nvCxnSpPr>
        <p:spPr bwMode="auto">
          <a:xfrm flipH="1">
            <a:off x="6029325" y="26765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31" name="AutoShape 67"/>
          <p:cNvCxnSpPr>
            <a:cxnSpLocks noChangeShapeType="1"/>
            <a:stCxn id="36926" idx="5"/>
            <a:endCxn id="36927" idx="1"/>
          </p:cNvCxnSpPr>
          <p:nvPr/>
        </p:nvCxnSpPr>
        <p:spPr bwMode="auto">
          <a:xfrm>
            <a:off x="6029325" y="42005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32" name="AutoShape 68"/>
          <p:cNvCxnSpPr>
            <a:cxnSpLocks noChangeShapeType="1"/>
            <a:stCxn id="36927" idx="7"/>
            <a:endCxn id="36929" idx="4"/>
          </p:cNvCxnSpPr>
          <p:nvPr/>
        </p:nvCxnSpPr>
        <p:spPr bwMode="auto">
          <a:xfrm flipV="1">
            <a:off x="7172325" y="4724400"/>
            <a:ext cx="447675" cy="1285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33" name="AutoShape 69"/>
          <p:cNvCxnSpPr>
            <a:cxnSpLocks noChangeShapeType="1"/>
            <a:stCxn id="36928" idx="3"/>
            <a:endCxn id="36929" idx="7"/>
          </p:cNvCxnSpPr>
          <p:nvPr/>
        </p:nvCxnSpPr>
        <p:spPr bwMode="auto">
          <a:xfrm flipH="1">
            <a:off x="7781925" y="36671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34" name="AutoShape 70"/>
          <p:cNvCxnSpPr>
            <a:cxnSpLocks noChangeShapeType="1"/>
            <a:stCxn id="36925" idx="4"/>
            <a:endCxn id="36929" idx="0"/>
          </p:cNvCxnSpPr>
          <p:nvPr/>
        </p:nvCxnSpPr>
        <p:spPr bwMode="auto">
          <a:xfrm>
            <a:off x="7620000" y="36576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35" name="AutoShape 71"/>
          <p:cNvCxnSpPr>
            <a:cxnSpLocks noChangeShapeType="1"/>
          </p:cNvCxnSpPr>
          <p:nvPr/>
        </p:nvCxnSpPr>
        <p:spPr bwMode="auto">
          <a:xfrm>
            <a:off x="6858000" y="2743200"/>
            <a:ext cx="152400" cy="3200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36" name="AutoShape 72"/>
          <p:cNvCxnSpPr>
            <a:cxnSpLocks noChangeShapeType="1"/>
            <a:stCxn id="36922" idx="3"/>
            <a:endCxn id="36925" idx="7"/>
          </p:cNvCxnSpPr>
          <p:nvPr/>
        </p:nvCxnSpPr>
        <p:spPr bwMode="auto">
          <a:xfrm flipH="1">
            <a:off x="7781925" y="2676525"/>
            <a:ext cx="514350" cy="590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37"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938" name="Oval 74"/>
          <p:cNvSpPr>
            <a:spLocks noChangeArrowheads="1"/>
          </p:cNvSpPr>
          <p:nvPr/>
        </p:nvSpPr>
        <p:spPr bwMode="auto">
          <a:xfrm>
            <a:off x="8153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6939"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6940"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6941" name="AutoShape 77"/>
          <p:cNvCxnSpPr>
            <a:cxnSpLocks noChangeShapeType="1"/>
            <a:stCxn id="36927" idx="6"/>
            <a:endCxn id="36938" idx="3"/>
          </p:cNvCxnSpPr>
          <p:nvPr/>
        </p:nvCxnSpPr>
        <p:spPr bwMode="auto">
          <a:xfrm flipV="1">
            <a:off x="7239000" y="5648325"/>
            <a:ext cx="981075"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42" name="AutoShape 78"/>
          <p:cNvCxnSpPr>
            <a:cxnSpLocks noChangeShapeType="1"/>
          </p:cNvCxnSpPr>
          <p:nvPr/>
        </p:nvCxnSpPr>
        <p:spPr bwMode="auto">
          <a:xfrm flipH="1" flipV="1">
            <a:off x="6172200" y="5867400"/>
            <a:ext cx="600075" cy="295275"/>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43" name="AutoShape 79"/>
          <p:cNvCxnSpPr>
            <a:cxnSpLocks noChangeShapeType="1"/>
            <a:stCxn id="36926" idx="1"/>
            <a:endCxn id="36940" idx="5"/>
          </p:cNvCxnSpPr>
          <p:nvPr/>
        </p:nvCxnSpPr>
        <p:spPr bwMode="auto">
          <a:xfrm flipH="1" flipV="1">
            <a:off x="5419725" y="3514725"/>
            <a:ext cx="2857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44" name="AutoShape 80"/>
          <p:cNvCxnSpPr>
            <a:cxnSpLocks noChangeShapeType="1"/>
            <a:stCxn id="36938" idx="1"/>
            <a:endCxn id="36929" idx="5"/>
          </p:cNvCxnSpPr>
          <p:nvPr/>
        </p:nvCxnSpPr>
        <p:spPr bwMode="auto">
          <a:xfrm flipH="1" flipV="1">
            <a:off x="7781925" y="46577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45" name="AutoShape 81"/>
          <p:cNvCxnSpPr>
            <a:cxnSpLocks noChangeShapeType="1"/>
            <a:stCxn id="36928" idx="4"/>
            <a:endCxn id="36938" idx="0"/>
          </p:cNvCxnSpPr>
          <p:nvPr/>
        </p:nvCxnSpPr>
        <p:spPr bwMode="auto">
          <a:xfrm>
            <a:off x="8382000" y="3733800"/>
            <a:ext cx="0" cy="15240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46" name="AutoShape 82"/>
          <p:cNvCxnSpPr>
            <a:cxnSpLocks noChangeShapeType="1"/>
            <a:stCxn id="36940" idx="7"/>
            <a:endCxn id="36921" idx="2"/>
          </p:cNvCxnSpPr>
          <p:nvPr/>
        </p:nvCxnSpPr>
        <p:spPr bwMode="auto">
          <a:xfrm flipV="1">
            <a:off x="5419725" y="2514600"/>
            <a:ext cx="1209675" cy="676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947" name="Text Box 83"/>
          <p:cNvSpPr txBox="1">
            <a:spLocks noChangeArrowheads="1"/>
          </p:cNvSpPr>
          <p:nvPr/>
        </p:nvSpPr>
        <p:spPr bwMode="auto">
          <a:xfrm>
            <a:off x="5486400" y="3429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a:t>
            </a:r>
          </a:p>
        </p:txBody>
      </p:sp>
      <p:sp>
        <p:nvSpPr>
          <p:cNvPr id="36948" name="Text Box 84"/>
          <p:cNvSpPr txBox="1">
            <a:spLocks noChangeArrowheads="1"/>
          </p:cNvSpPr>
          <p:nvPr/>
        </p:nvSpPr>
        <p:spPr bwMode="auto">
          <a:xfrm>
            <a:off x="7315200" y="3810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6949" name="Text Box 85"/>
          <p:cNvSpPr txBox="1">
            <a:spLocks noChangeArrowheads="1"/>
          </p:cNvSpPr>
          <p:nvPr/>
        </p:nvSpPr>
        <p:spPr bwMode="auto">
          <a:xfrm>
            <a:off x="7924800" y="3886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36950" name="Text Box 86"/>
          <p:cNvSpPr txBox="1">
            <a:spLocks noChangeArrowheads="1"/>
          </p:cNvSpPr>
          <p:nvPr/>
        </p:nvSpPr>
        <p:spPr bwMode="auto">
          <a:xfrm>
            <a:off x="7848600" y="2743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6951" name="Text Box 87"/>
          <p:cNvSpPr txBox="1">
            <a:spLocks noChangeArrowheads="1"/>
          </p:cNvSpPr>
          <p:nvPr/>
        </p:nvSpPr>
        <p:spPr bwMode="auto">
          <a:xfrm>
            <a:off x="8458200" y="2819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a:t>
            </a:r>
          </a:p>
        </p:txBody>
      </p:sp>
      <p:sp>
        <p:nvSpPr>
          <p:cNvPr id="36952" name="Text Box 88"/>
          <p:cNvSpPr txBox="1">
            <a:spLocks noChangeArrowheads="1"/>
          </p:cNvSpPr>
          <p:nvPr/>
        </p:nvSpPr>
        <p:spPr bwMode="auto">
          <a:xfrm>
            <a:off x="7924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36953" name="Text Box 89"/>
          <p:cNvSpPr txBox="1">
            <a:spLocks noChangeArrowheads="1"/>
          </p:cNvSpPr>
          <p:nvPr/>
        </p:nvSpPr>
        <p:spPr bwMode="auto">
          <a:xfrm>
            <a:off x="8382000" y="4267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5</a:t>
            </a:r>
          </a:p>
        </p:txBody>
      </p:sp>
      <p:sp>
        <p:nvSpPr>
          <p:cNvPr id="36954" name="Text Box 90"/>
          <p:cNvSpPr txBox="1">
            <a:spLocks noChangeArrowheads="1"/>
          </p:cNvSpPr>
          <p:nvPr/>
        </p:nvSpPr>
        <p:spPr bwMode="auto">
          <a:xfrm>
            <a:off x="7772400" y="586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36955" name="Text Box 91"/>
          <p:cNvSpPr txBox="1">
            <a:spLocks noChangeArrowheads="1"/>
          </p:cNvSpPr>
          <p:nvPr/>
        </p:nvSpPr>
        <p:spPr bwMode="auto">
          <a:xfrm>
            <a:off x="7391400" y="5105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6956" name="Text Box 92"/>
          <p:cNvSpPr txBox="1">
            <a:spLocks noChangeArrowheads="1"/>
          </p:cNvSpPr>
          <p:nvPr/>
        </p:nvSpPr>
        <p:spPr bwMode="auto">
          <a:xfrm>
            <a:off x="6324600" y="5943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2</a:t>
            </a:r>
          </a:p>
        </p:txBody>
      </p:sp>
      <p:sp>
        <p:nvSpPr>
          <p:cNvPr id="36957" name="Text Box 93"/>
          <p:cNvSpPr txBox="1">
            <a:spLocks noChangeArrowheads="1"/>
          </p:cNvSpPr>
          <p:nvPr/>
        </p:nvSpPr>
        <p:spPr bwMode="auto">
          <a:xfrm>
            <a:off x="5638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5</a:t>
            </a:r>
          </a:p>
        </p:txBody>
      </p:sp>
      <p:sp>
        <p:nvSpPr>
          <p:cNvPr id="36958" name="Text Box 94"/>
          <p:cNvSpPr txBox="1">
            <a:spLocks noChangeArrowheads="1"/>
          </p:cNvSpPr>
          <p:nvPr/>
        </p:nvSpPr>
        <p:spPr bwMode="auto">
          <a:xfrm>
            <a:off x="63246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6</a:t>
            </a:r>
          </a:p>
        </p:txBody>
      </p:sp>
      <p:sp>
        <p:nvSpPr>
          <p:cNvPr id="36959" name="Text Box 95"/>
          <p:cNvSpPr txBox="1">
            <a:spLocks noChangeArrowheads="1"/>
          </p:cNvSpPr>
          <p:nvPr/>
        </p:nvSpPr>
        <p:spPr bwMode="auto">
          <a:xfrm>
            <a:off x="57912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6960" name="Text Box 96"/>
          <p:cNvSpPr txBox="1">
            <a:spLocks noChangeArrowheads="1"/>
          </p:cNvSpPr>
          <p:nvPr/>
        </p:nvSpPr>
        <p:spPr bwMode="auto">
          <a:xfrm>
            <a:off x="6324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6961" name="Text Box 97"/>
          <p:cNvSpPr txBox="1">
            <a:spLocks noChangeArrowheads="1"/>
          </p:cNvSpPr>
          <p:nvPr/>
        </p:nvSpPr>
        <p:spPr bwMode="auto">
          <a:xfrm>
            <a:off x="6934200" y="41148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10</a:t>
            </a:r>
          </a:p>
        </p:txBody>
      </p:sp>
      <p:sp>
        <p:nvSpPr>
          <p:cNvPr id="36962" name="Text Box 98"/>
          <p:cNvSpPr txBox="1">
            <a:spLocks noChangeArrowheads="1"/>
          </p:cNvSpPr>
          <p:nvPr/>
        </p:nvSpPr>
        <p:spPr bwMode="auto">
          <a:xfrm>
            <a:off x="5105400" y="3200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A</a:t>
            </a:r>
          </a:p>
        </p:txBody>
      </p:sp>
      <p:sp>
        <p:nvSpPr>
          <p:cNvPr id="36963" name="Text Box 99"/>
          <p:cNvSpPr txBox="1">
            <a:spLocks noChangeArrowheads="1"/>
          </p:cNvSpPr>
          <p:nvPr/>
        </p:nvSpPr>
        <p:spPr bwMode="auto">
          <a:xfrm>
            <a:off x="6705600"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B</a:t>
            </a:r>
          </a:p>
        </p:txBody>
      </p:sp>
      <p:sp>
        <p:nvSpPr>
          <p:cNvPr id="36964" name="Text Box 100"/>
          <p:cNvSpPr txBox="1">
            <a:spLocks noChangeArrowheads="1"/>
          </p:cNvSpPr>
          <p:nvPr/>
        </p:nvSpPr>
        <p:spPr bwMode="auto">
          <a:xfrm>
            <a:off x="8305800"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C</a:t>
            </a:r>
          </a:p>
        </p:txBody>
      </p:sp>
      <p:sp>
        <p:nvSpPr>
          <p:cNvPr id="36965" name="Text Box 101"/>
          <p:cNvSpPr txBox="1">
            <a:spLocks noChangeArrowheads="1"/>
          </p:cNvSpPr>
          <p:nvPr/>
        </p:nvSpPr>
        <p:spPr bwMode="auto">
          <a:xfrm>
            <a:off x="5715000" y="38862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D</a:t>
            </a:r>
          </a:p>
        </p:txBody>
      </p:sp>
      <p:sp>
        <p:nvSpPr>
          <p:cNvPr id="36966" name="Text Box 102"/>
          <p:cNvSpPr txBox="1">
            <a:spLocks noChangeArrowheads="1"/>
          </p:cNvSpPr>
          <p:nvPr/>
        </p:nvSpPr>
        <p:spPr bwMode="auto">
          <a:xfrm>
            <a:off x="7467600" y="3276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E</a:t>
            </a:r>
          </a:p>
        </p:txBody>
      </p:sp>
      <p:sp>
        <p:nvSpPr>
          <p:cNvPr id="36967" name="Text Box 103"/>
          <p:cNvSpPr txBox="1">
            <a:spLocks noChangeArrowheads="1"/>
          </p:cNvSpPr>
          <p:nvPr/>
        </p:nvSpPr>
        <p:spPr bwMode="auto">
          <a:xfrm>
            <a:off x="8229600" y="33528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F</a:t>
            </a:r>
          </a:p>
        </p:txBody>
      </p:sp>
      <p:sp>
        <p:nvSpPr>
          <p:cNvPr id="36968" name="Text Box 104"/>
          <p:cNvSpPr txBox="1">
            <a:spLocks noChangeArrowheads="1"/>
          </p:cNvSpPr>
          <p:nvPr/>
        </p:nvSpPr>
        <p:spPr bwMode="auto">
          <a:xfrm>
            <a:off x="7467600" y="4343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G</a:t>
            </a:r>
          </a:p>
        </p:txBody>
      </p:sp>
      <p:sp>
        <p:nvSpPr>
          <p:cNvPr id="36969" name="Text Box 105"/>
          <p:cNvSpPr txBox="1">
            <a:spLocks noChangeArrowheads="1"/>
          </p:cNvSpPr>
          <p:nvPr/>
        </p:nvSpPr>
        <p:spPr bwMode="auto">
          <a:xfrm>
            <a:off x="5867400" y="5562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H</a:t>
            </a:r>
          </a:p>
        </p:txBody>
      </p:sp>
      <p:sp>
        <p:nvSpPr>
          <p:cNvPr id="36970" name="Text Box 106"/>
          <p:cNvSpPr txBox="1">
            <a:spLocks noChangeArrowheads="1"/>
          </p:cNvSpPr>
          <p:nvPr/>
        </p:nvSpPr>
        <p:spPr bwMode="auto">
          <a:xfrm>
            <a:off x="8229600" y="53340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I</a:t>
            </a:r>
          </a:p>
        </p:txBody>
      </p:sp>
      <p:sp>
        <p:nvSpPr>
          <p:cNvPr id="36971" name="Text Box 107"/>
          <p:cNvSpPr txBox="1">
            <a:spLocks noChangeArrowheads="1"/>
          </p:cNvSpPr>
          <p:nvPr/>
        </p:nvSpPr>
        <p:spPr bwMode="auto">
          <a:xfrm>
            <a:off x="6858000" y="60198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J</a:t>
            </a:r>
          </a:p>
        </p:txBody>
      </p:sp>
      <p:cxnSp>
        <p:nvCxnSpPr>
          <p:cNvPr id="36972" name="AutoShape 108"/>
          <p:cNvCxnSpPr>
            <a:cxnSpLocks noChangeShapeType="1"/>
            <a:stCxn id="36926" idx="4"/>
            <a:endCxn id="36939" idx="0"/>
          </p:cNvCxnSpPr>
          <p:nvPr/>
        </p:nvCxnSpPr>
        <p:spPr bwMode="auto">
          <a:xfrm>
            <a:off x="5867400" y="42672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377495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7891"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7892" name="AutoShape 4"/>
          <p:cNvCxnSpPr>
            <a:cxnSpLocks noChangeShapeType="1"/>
            <a:stCxn id="37890" idx="6"/>
            <a:endCxn id="37891" idx="2"/>
          </p:cNvCxnSpPr>
          <p:nvPr/>
        </p:nvCxnSpPr>
        <p:spPr bwMode="auto">
          <a:xfrm>
            <a:off x="2209800" y="2286000"/>
            <a:ext cx="1143000" cy="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893" name="Text Box 5"/>
          <p:cNvSpPr txBox="1">
            <a:spLocks noChangeArrowheads="1"/>
          </p:cNvSpPr>
          <p:nvPr/>
        </p:nvSpPr>
        <p:spPr bwMode="auto">
          <a:xfrm>
            <a:off x="2667000" y="205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7894" name="Oval 6"/>
          <p:cNvSpPr>
            <a:spLocks noChangeArrowheads="1"/>
          </p:cNvSpPr>
          <p:nvPr/>
        </p:nvSpPr>
        <p:spPr bwMode="auto">
          <a:xfrm>
            <a:off x="25146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7895"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7896" name="Oval 8"/>
          <p:cNvSpPr>
            <a:spLocks noChangeArrowheads="1"/>
          </p:cNvSpPr>
          <p:nvPr/>
        </p:nvSpPr>
        <p:spPr bwMode="auto">
          <a:xfrm>
            <a:off x="1905000" y="5715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7897" name="Oval 9"/>
          <p:cNvSpPr>
            <a:spLocks noChangeArrowheads="1"/>
          </p:cNvSpPr>
          <p:nvPr/>
        </p:nvSpPr>
        <p:spPr bwMode="auto">
          <a:xfrm>
            <a:off x="3276600" y="3048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7898" name="Oval 10"/>
          <p:cNvSpPr>
            <a:spLocks noChangeArrowheads="1"/>
          </p:cNvSpPr>
          <p:nvPr/>
        </p:nvSpPr>
        <p:spPr bwMode="auto">
          <a:xfrm>
            <a:off x="25146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7899" name="AutoShape 11"/>
          <p:cNvCxnSpPr>
            <a:cxnSpLocks noChangeShapeType="1"/>
            <a:stCxn id="37890" idx="3"/>
            <a:endCxn id="37895" idx="7"/>
          </p:cNvCxnSpPr>
          <p:nvPr/>
        </p:nvCxnSpPr>
        <p:spPr bwMode="auto">
          <a:xfrm flipH="1">
            <a:off x="1152525" y="24479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0" name="AutoShape 12"/>
          <p:cNvCxnSpPr>
            <a:cxnSpLocks noChangeShapeType="1"/>
            <a:stCxn id="37895" idx="5"/>
            <a:endCxn id="37896" idx="1"/>
          </p:cNvCxnSpPr>
          <p:nvPr/>
        </p:nvCxnSpPr>
        <p:spPr bwMode="auto">
          <a:xfrm>
            <a:off x="1152525" y="3971925"/>
            <a:ext cx="819150" cy="1809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1" name="AutoShape 13"/>
          <p:cNvCxnSpPr>
            <a:cxnSpLocks noChangeShapeType="1"/>
            <a:stCxn id="37896" idx="7"/>
            <a:endCxn id="37898" idx="4"/>
          </p:cNvCxnSpPr>
          <p:nvPr/>
        </p:nvCxnSpPr>
        <p:spPr bwMode="auto">
          <a:xfrm flipV="1">
            <a:off x="2295525" y="4495800"/>
            <a:ext cx="447675" cy="1285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2" name="AutoShape 14"/>
          <p:cNvCxnSpPr>
            <a:cxnSpLocks noChangeShapeType="1"/>
            <a:stCxn id="37897" idx="3"/>
            <a:endCxn id="37898" idx="7"/>
          </p:cNvCxnSpPr>
          <p:nvPr/>
        </p:nvCxnSpPr>
        <p:spPr bwMode="auto">
          <a:xfrm flipH="1">
            <a:off x="2905125" y="34385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3" name="AutoShape 15"/>
          <p:cNvCxnSpPr>
            <a:cxnSpLocks noChangeShapeType="1"/>
            <a:stCxn id="37894" idx="4"/>
            <a:endCxn id="37898" idx="0"/>
          </p:cNvCxnSpPr>
          <p:nvPr/>
        </p:nvCxnSpPr>
        <p:spPr bwMode="auto">
          <a:xfrm>
            <a:off x="2743200" y="3429000"/>
            <a:ext cx="0" cy="6096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4" name="AutoShape 16"/>
          <p:cNvCxnSpPr>
            <a:cxnSpLocks noChangeShapeType="1"/>
            <a:stCxn id="37890" idx="4"/>
            <a:endCxn id="37896" idx="0"/>
          </p:cNvCxnSpPr>
          <p:nvPr/>
        </p:nvCxnSpPr>
        <p:spPr bwMode="auto">
          <a:xfrm>
            <a:off x="1981200" y="2514600"/>
            <a:ext cx="152400" cy="3200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5" name="AutoShape 17"/>
          <p:cNvCxnSpPr>
            <a:cxnSpLocks noChangeShapeType="1"/>
            <a:stCxn id="37891" idx="3"/>
            <a:endCxn id="37894" idx="7"/>
          </p:cNvCxnSpPr>
          <p:nvPr/>
        </p:nvCxnSpPr>
        <p:spPr bwMode="auto">
          <a:xfrm flipH="1">
            <a:off x="2905125" y="2447925"/>
            <a:ext cx="514350" cy="5905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6" name="AutoShape 18"/>
          <p:cNvCxnSpPr>
            <a:cxnSpLocks noChangeShapeType="1"/>
            <a:stCxn id="37891" idx="4"/>
            <a:endCxn id="37897" idx="0"/>
          </p:cNvCxnSpPr>
          <p:nvPr/>
        </p:nvCxnSpPr>
        <p:spPr bwMode="auto">
          <a:xfrm flipH="1">
            <a:off x="3505200" y="2514600"/>
            <a:ext cx="76200" cy="533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07"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7908" name="Oval 20"/>
          <p:cNvSpPr>
            <a:spLocks noChangeArrowheads="1"/>
          </p:cNvSpPr>
          <p:nvPr/>
        </p:nvSpPr>
        <p:spPr bwMode="auto">
          <a:xfrm>
            <a:off x="3276600" y="5029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7909" name="Oval 21"/>
          <p:cNvSpPr>
            <a:spLocks noChangeArrowheads="1"/>
          </p:cNvSpPr>
          <p:nvPr/>
        </p:nvSpPr>
        <p:spPr bwMode="auto">
          <a:xfrm>
            <a:off x="914400" y="5257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7910"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7911" name="AutoShape 23"/>
          <p:cNvCxnSpPr>
            <a:cxnSpLocks noChangeShapeType="1"/>
            <a:stCxn id="37896" idx="6"/>
            <a:endCxn id="37908" idx="3"/>
          </p:cNvCxnSpPr>
          <p:nvPr/>
        </p:nvCxnSpPr>
        <p:spPr bwMode="auto">
          <a:xfrm flipV="1">
            <a:off x="2362200" y="5419725"/>
            <a:ext cx="981075" cy="523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2" name="AutoShape 24"/>
          <p:cNvCxnSpPr>
            <a:cxnSpLocks noChangeShapeType="1"/>
            <a:stCxn id="37896" idx="2"/>
            <a:endCxn id="37909" idx="5"/>
          </p:cNvCxnSpPr>
          <p:nvPr/>
        </p:nvCxnSpPr>
        <p:spPr bwMode="auto">
          <a:xfrm flipH="1" flipV="1">
            <a:off x="1304925" y="5648325"/>
            <a:ext cx="600075" cy="295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3" name="AutoShape 25"/>
          <p:cNvCxnSpPr>
            <a:cxnSpLocks noChangeShapeType="1"/>
            <a:stCxn id="37895" idx="1"/>
            <a:endCxn id="37910" idx="5"/>
          </p:cNvCxnSpPr>
          <p:nvPr/>
        </p:nvCxnSpPr>
        <p:spPr bwMode="auto">
          <a:xfrm flipH="1" flipV="1">
            <a:off x="542925" y="3286125"/>
            <a:ext cx="285750" cy="3619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4" name="AutoShape 26"/>
          <p:cNvCxnSpPr>
            <a:cxnSpLocks noChangeShapeType="1"/>
            <a:stCxn id="37908" idx="1"/>
            <a:endCxn id="37898" idx="5"/>
          </p:cNvCxnSpPr>
          <p:nvPr/>
        </p:nvCxnSpPr>
        <p:spPr bwMode="auto">
          <a:xfrm flipH="1" flipV="1">
            <a:off x="2905125" y="44291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5" name="AutoShape 27"/>
          <p:cNvCxnSpPr>
            <a:cxnSpLocks noChangeShapeType="1"/>
            <a:stCxn id="37897" idx="4"/>
            <a:endCxn id="37908" idx="0"/>
          </p:cNvCxnSpPr>
          <p:nvPr/>
        </p:nvCxnSpPr>
        <p:spPr bwMode="auto">
          <a:xfrm>
            <a:off x="3505200" y="3505200"/>
            <a:ext cx="0" cy="15240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6" name="AutoShape 28"/>
          <p:cNvCxnSpPr>
            <a:cxnSpLocks noChangeShapeType="1"/>
            <a:stCxn id="37910" idx="7"/>
            <a:endCxn id="37890" idx="2"/>
          </p:cNvCxnSpPr>
          <p:nvPr/>
        </p:nvCxnSpPr>
        <p:spPr bwMode="auto">
          <a:xfrm flipV="1">
            <a:off x="542925" y="2286000"/>
            <a:ext cx="1209675" cy="676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17" name="Text Box 29"/>
          <p:cNvSpPr txBox="1">
            <a:spLocks noChangeArrowheads="1"/>
          </p:cNvSpPr>
          <p:nvPr/>
        </p:nvSpPr>
        <p:spPr bwMode="auto">
          <a:xfrm>
            <a:off x="609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1</a:t>
            </a:r>
          </a:p>
        </p:txBody>
      </p:sp>
      <p:sp>
        <p:nvSpPr>
          <p:cNvPr id="37918" name="Text Box 30"/>
          <p:cNvSpPr txBox="1">
            <a:spLocks noChangeArrowheads="1"/>
          </p:cNvSpPr>
          <p:nvPr/>
        </p:nvSpPr>
        <p:spPr bwMode="auto">
          <a:xfrm>
            <a:off x="2438400" y="3581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37919" name="Text Box 31"/>
          <p:cNvSpPr txBox="1">
            <a:spLocks noChangeArrowheads="1"/>
          </p:cNvSpPr>
          <p:nvPr/>
        </p:nvSpPr>
        <p:spPr bwMode="auto">
          <a:xfrm>
            <a:off x="3048000" y="3657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37920" name="Text Box 32"/>
          <p:cNvSpPr txBox="1">
            <a:spLocks noChangeArrowheads="1"/>
          </p:cNvSpPr>
          <p:nvPr/>
        </p:nvSpPr>
        <p:spPr bwMode="auto">
          <a:xfrm>
            <a:off x="2971800" y="251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37921" name="Text Box 33"/>
          <p:cNvSpPr txBox="1">
            <a:spLocks noChangeArrowheads="1"/>
          </p:cNvSpPr>
          <p:nvPr/>
        </p:nvSpPr>
        <p:spPr bwMode="auto">
          <a:xfrm>
            <a:off x="35814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1</a:t>
            </a:r>
          </a:p>
        </p:txBody>
      </p:sp>
      <p:sp>
        <p:nvSpPr>
          <p:cNvPr id="37922" name="Text Box 34"/>
          <p:cNvSpPr txBox="1">
            <a:spLocks noChangeArrowheads="1"/>
          </p:cNvSpPr>
          <p:nvPr/>
        </p:nvSpPr>
        <p:spPr bwMode="auto">
          <a:xfrm>
            <a:off x="3048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37923" name="Text Box 35"/>
          <p:cNvSpPr txBox="1">
            <a:spLocks noChangeArrowheads="1"/>
          </p:cNvSpPr>
          <p:nvPr/>
        </p:nvSpPr>
        <p:spPr bwMode="auto">
          <a:xfrm>
            <a:off x="350520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5</a:t>
            </a:r>
          </a:p>
        </p:txBody>
      </p:sp>
      <p:sp>
        <p:nvSpPr>
          <p:cNvPr id="37924" name="Text Box 36"/>
          <p:cNvSpPr txBox="1">
            <a:spLocks noChangeArrowheads="1"/>
          </p:cNvSpPr>
          <p:nvPr/>
        </p:nvSpPr>
        <p:spPr bwMode="auto">
          <a:xfrm>
            <a:off x="28956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37925" name="Text Box 37"/>
          <p:cNvSpPr txBox="1">
            <a:spLocks noChangeArrowheads="1"/>
          </p:cNvSpPr>
          <p:nvPr/>
        </p:nvSpPr>
        <p:spPr bwMode="auto">
          <a:xfrm>
            <a:off x="2514600" y="4876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7926" name="Text Box 38"/>
          <p:cNvSpPr txBox="1">
            <a:spLocks noChangeArrowheads="1"/>
          </p:cNvSpPr>
          <p:nvPr/>
        </p:nvSpPr>
        <p:spPr bwMode="auto">
          <a:xfrm>
            <a:off x="1447800" y="571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37927" name="Text Box 39"/>
          <p:cNvSpPr txBox="1">
            <a:spLocks noChangeArrowheads="1"/>
          </p:cNvSpPr>
          <p:nvPr/>
        </p:nvSpPr>
        <p:spPr bwMode="auto">
          <a:xfrm>
            <a:off x="762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5</a:t>
            </a:r>
          </a:p>
        </p:txBody>
      </p:sp>
      <p:sp>
        <p:nvSpPr>
          <p:cNvPr id="37928" name="Text Box 40"/>
          <p:cNvSpPr txBox="1">
            <a:spLocks noChangeArrowheads="1"/>
          </p:cNvSpPr>
          <p:nvPr/>
        </p:nvSpPr>
        <p:spPr bwMode="auto">
          <a:xfrm>
            <a:off x="14478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6</a:t>
            </a:r>
          </a:p>
        </p:txBody>
      </p:sp>
      <p:sp>
        <p:nvSpPr>
          <p:cNvPr id="37929" name="Text Box 41"/>
          <p:cNvSpPr txBox="1">
            <a:spLocks noChangeArrowheads="1"/>
          </p:cNvSpPr>
          <p:nvPr/>
        </p:nvSpPr>
        <p:spPr bwMode="auto">
          <a:xfrm>
            <a:off x="914400" y="2362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7930" name="Text Box 42"/>
          <p:cNvSpPr txBox="1">
            <a:spLocks noChangeArrowheads="1"/>
          </p:cNvSpPr>
          <p:nvPr/>
        </p:nvSpPr>
        <p:spPr bwMode="auto">
          <a:xfrm>
            <a:off x="1447800" y="2971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7931" name="Text Box 43"/>
          <p:cNvSpPr txBox="1">
            <a:spLocks noChangeArrowheads="1"/>
          </p:cNvSpPr>
          <p:nvPr/>
        </p:nvSpPr>
        <p:spPr bwMode="auto">
          <a:xfrm>
            <a:off x="2057400" y="3886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10</a:t>
            </a:r>
          </a:p>
        </p:txBody>
      </p:sp>
      <p:sp>
        <p:nvSpPr>
          <p:cNvPr id="37932" name="Text Box 44"/>
          <p:cNvSpPr txBox="1">
            <a:spLocks noChangeArrowheads="1"/>
          </p:cNvSpPr>
          <p:nvPr/>
        </p:nvSpPr>
        <p:spPr bwMode="auto">
          <a:xfrm>
            <a:off x="228600" y="2971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A</a:t>
            </a:r>
          </a:p>
        </p:txBody>
      </p:sp>
      <p:sp>
        <p:nvSpPr>
          <p:cNvPr id="37933" name="Text Box 45"/>
          <p:cNvSpPr txBox="1">
            <a:spLocks noChangeArrowheads="1"/>
          </p:cNvSpPr>
          <p:nvPr/>
        </p:nvSpPr>
        <p:spPr bwMode="auto">
          <a:xfrm>
            <a:off x="1828800"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B</a:t>
            </a:r>
          </a:p>
        </p:txBody>
      </p:sp>
      <p:sp>
        <p:nvSpPr>
          <p:cNvPr id="37934" name="Text Box 46"/>
          <p:cNvSpPr txBox="1">
            <a:spLocks noChangeArrowheads="1"/>
          </p:cNvSpPr>
          <p:nvPr/>
        </p:nvSpPr>
        <p:spPr bwMode="auto">
          <a:xfrm>
            <a:off x="3429000"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C</a:t>
            </a:r>
          </a:p>
        </p:txBody>
      </p:sp>
      <p:sp>
        <p:nvSpPr>
          <p:cNvPr id="37935" name="Text Box 47"/>
          <p:cNvSpPr txBox="1">
            <a:spLocks noChangeArrowheads="1"/>
          </p:cNvSpPr>
          <p:nvPr/>
        </p:nvSpPr>
        <p:spPr bwMode="auto">
          <a:xfrm>
            <a:off x="838200" y="3657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D</a:t>
            </a:r>
          </a:p>
        </p:txBody>
      </p:sp>
      <p:sp>
        <p:nvSpPr>
          <p:cNvPr id="37936" name="Text Box 48"/>
          <p:cNvSpPr txBox="1">
            <a:spLocks noChangeArrowheads="1"/>
          </p:cNvSpPr>
          <p:nvPr/>
        </p:nvSpPr>
        <p:spPr bwMode="auto">
          <a:xfrm>
            <a:off x="2590800" y="3048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E</a:t>
            </a:r>
          </a:p>
        </p:txBody>
      </p:sp>
      <p:sp>
        <p:nvSpPr>
          <p:cNvPr id="37937" name="Text Box 49"/>
          <p:cNvSpPr txBox="1">
            <a:spLocks noChangeArrowheads="1"/>
          </p:cNvSpPr>
          <p:nvPr/>
        </p:nvSpPr>
        <p:spPr bwMode="auto">
          <a:xfrm>
            <a:off x="3352800"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F</a:t>
            </a:r>
          </a:p>
        </p:txBody>
      </p:sp>
      <p:sp>
        <p:nvSpPr>
          <p:cNvPr id="37938" name="Text Box 50"/>
          <p:cNvSpPr txBox="1">
            <a:spLocks noChangeArrowheads="1"/>
          </p:cNvSpPr>
          <p:nvPr/>
        </p:nvSpPr>
        <p:spPr bwMode="auto">
          <a:xfrm>
            <a:off x="2590800" y="4114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G</a:t>
            </a:r>
          </a:p>
        </p:txBody>
      </p:sp>
      <p:sp>
        <p:nvSpPr>
          <p:cNvPr id="37939" name="Text Box 51"/>
          <p:cNvSpPr txBox="1">
            <a:spLocks noChangeArrowheads="1"/>
          </p:cNvSpPr>
          <p:nvPr/>
        </p:nvSpPr>
        <p:spPr bwMode="auto">
          <a:xfrm>
            <a:off x="990600" y="5334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H</a:t>
            </a:r>
          </a:p>
        </p:txBody>
      </p:sp>
      <p:sp>
        <p:nvSpPr>
          <p:cNvPr id="37940" name="Text Box 52"/>
          <p:cNvSpPr txBox="1">
            <a:spLocks noChangeArrowheads="1"/>
          </p:cNvSpPr>
          <p:nvPr/>
        </p:nvSpPr>
        <p:spPr bwMode="auto">
          <a:xfrm>
            <a:off x="3352800" y="51054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I</a:t>
            </a:r>
          </a:p>
        </p:txBody>
      </p:sp>
      <p:sp>
        <p:nvSpPr>
          <p:cNvPr id="37941" name="Text Box 53"/>
          <p:cNvSpPr txBox="1">
            <a:spLocks noChangeArrowheads="1"/>
          </p:cNvSpPr>
          <p:nvPr/>
        </p:nvSpPr>
        <p:spPr bwMode="auto">
          <a:xfrm>
            <a:off x="1981200" y="57912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J</a:t>
            </a:r>
          </a:p>
        </p:txBody>
      </p:sp>
      <p:cxnSp>
        <p:nvCxnSpPr>
          <p:cNvPr id="37942" name="AutoShape 54"/>
          <p:cNvCxnSpPr>
            <a:cxnSpLocks noChangeShapeType="1"/>
            <a:stCxn id="37895" idx="4"/>
            <a:endCxn id="37909" idx="0"/>
          </p:cNvCxnSpPr>
          <p:nvPr/>
        </p:nvCxnSpPr>
        <p:spPr bwMode="auto">
          <a:xfrm>
            <a:off x="990600" y="4038600"/>
            <a:ext cx="152400" cy="12192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43" name="Text Box 55"/>
          <p:cNvSpPr txBox="1">
            <a:spLocks noChangeArrowheads="1"/>
          </p:cNvSpPr>
          <p:nvPr/>
        </p:nvSpPr>
        <p:spPr bwMode="auto">
          <a:xfrm>
            <a:off x="8382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l-GR" sz="2400"/>
              <a:t>Old Graph</a:t>
            </a:r>
          </a:p>
        </p:txBody>
      </p:sp>
      <p:sp>
        <p:nvSpPr>
          <p:cNvPr id="37944" name="Text Box 56"/>
          <p:cNvSpPr txBox="1">
            <a:spLocks noChangeArrowheads="1"/>
          </p:cNvSpPr>
          <p:nvPr/>
        </p:nvSpPr>
        <p:spPr bwMode="auto">
          <a:xfrm>
            <a:off x="54864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l-GR" sz="2400"/>
              <a:t>New Graph</a:t>
            </a:r>
          </a:p>
        </p:txBody>
      </p:sp>
      <p:sp>
        <p:nvSpPr>
          <p:cNvPr id="37945"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7946"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7947" name="AutoShape 59"/>
          <p:cNvCxnSpPr>
            <a:cxnSpLocks noChangeShapeType="1"/>
            <a:stCxn id="37945" idx="6"/>
            <a:endCxn id="37946" idx="2"/>
          </p:cNvCxnSpPr>
          <p:nvPr/>
        </p:nvCxnSpPr>
        <p:spPr bwMode="auto">
          <a:xfrm>
            <a:off x="7086600" y="25146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48" name="Text Box 60"/>
          <p:cNvSpPr txBox="1">
            <a:spLocks noChangeArrowheads="1"/>
          </p:cNvSpPr>
          <p:nvPr/>
        </p:nvSpPr>
        <p:spPr bwMode="auto">
          <a:xfrm>
            <a:off x="7543800" y="2286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7949" name="Oval 61"/>
          <p:cNvSpPr>
            <a:spLocks noChangeArrowheads="1"/>
          </p:cNvSpPr>
          <p:nvPr/>
        </p:nvSpPr>
        <p:spPr bwMode="auto">
          <a:xfrm>
            <a:off x="7391400" y="3200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7950"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7951" name="Oval 63"/>
          <p:cNvSpPr>
            <a:spLocks noChangeArrowheads="1"/>
          </p:cNvSpPr>
          <p:nvPr/>
        </p:nvSpPr>
        <p:spPr bwMode="auto">
          <a:xfrm>
            <a:off x="6781800" y="5943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7952"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7953" name="Oval 65"/>
          <p:cNvSpPr>
            <a:spLocks noChangeArrowheads="1"/>
          </p:cNvSpPr>
          <p:nvPr/>
        </p:nvSpPr>
        <p:spPr bwMode="auto">
          <a:xfrm>
            <a:off x="7391400" y="4267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7954" name="AutoShape 66"/>
          <p:cNvCxnSpPr>
            <a:cxnSpLocks noChangeShapeType="1"/>
            <a:stCxn id="37945" idx="3"/>
            <a:endCxn id="37950" idx="7"/>
          </p:cNvCxnSpPr>
          <p:nvPr/>
        </p:nvCxnSpPr>
        <p:spPr bwMode="auto">
          <a:xfrm flipH="1">
            <a:off x="6029325" y="26765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55" name="AutoShape 67"/>
          <p:cNvCxnSpPr>
            <a:cxnSpLocks noChangeShapeType="1"/>
            <a:stCxn id="37950" idx="5"/>
            <a:endCxn id="37951" idx="1"/>
          </p:cNvCxnSpPr>
          <p:nvPr/>
        </p:nvCxnSpPr>
        <p:spPr bwMode="auto">
          <a:xfrm>
            <a:off x="6029325" y="4200525"/>
            <a:ext cx="819150" cy="1809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56" name="AutoShape 68"/>
          <p:cNvCxnSpPr>
            <a:cxnSpLocks noChangeShapeType="1"/>
            <a:stCxn id="37951" idx="7"/>
            <a:endCxn id="37953" idx="4"/>
          </p:cNvCxnSpPr>
          <p:nvPr/>
        </p:nvCxnSpPr>
        <p:spPr bwMode="auto">
          <a:xfrm flipV="1">
            <a:off x="7172325" y="4724400"/>
            <a:ext cx="447675" cy="1285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57" name="AutoShape 69"/>
          <p:cNvCxnSpPr>
            <a:cxnSpLocks noChangeShapeType="1"/>
            <a:stCxn id="37952" idx="3"/>
            <a:endCxn id="37953" idx="7"/>
          </p:cNvCxnSpPr>
          <p:nvPr/>
        </p:nvCxnSpPr>
        <p:spPr bwMode="auto">
          <a:xfrm flipH="1">
            <a:off x="7781925" y="36671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58" name="AutoShape 70"/>
          <p:cNvCxnSpPr>
            <a:cxnSpLocks noChangeShapeType="1"/>
            <a:stCxn id="37949" idx="4"/>
            <a:endCxn id="37953" idx="0"/>
          </p:cNvCxnSpPr>
          <p:nvPr/>
        </p:nvCxnSpPr>
        <p:spPr bwMode="auto">
          <a:xfrm>
            <a:off x="7620000" y="36576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59" name="AutoShape 71"/>
          <p:cNvCxnSpPr>
            <a:cxnSpLocks noChangeShapeType="1"/>
            <a:stCxn id="37945" idx="4"/>
            <a:endCxn id="37951" idx="0"/>
          </p:cNvCxnSpPr>
          <p:nvPr/>
        </p:nvCxnSpPr>
        <p:spPr bwMode="auto">
          <a:xfrm>
            <a:off x="6858000" y="2743200"/>
            <a:ext cx="152400" cy="3200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60" name="AutoShape 72"/>
          <p:cNvCxnSpPr>
            <a:cxnSpLocks noChangeShapeType="1"/>
            <a:stCxn id="37946" idx="3"/>
            <a:endCxn id="37949" idx="7"/>
          </p:cNvCxnSpPr>
          <p:nvPr/>
        </p:nvCxnSpPr>
        <p:spPr bwMode="auto">
          <a:xfrm flipH="1">
            <a:off x="7781925" y="2676525"/>
            <a:ext cx="514350" cy="590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61"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62" name="Oval 74"/>
          <p:cNvSpPr>
            <a:spLocks noChangeArrowheads="1"/>
          </p:cNvSpPr>
          <p:nvPr/>
        </p:nvSpPr>
        <p:spPr bwMode="auto">
          <a:xfrm>
            <a:off x="8153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7963" name="Oval 75"/>
          <p:cNvSpPr>
            <a:spLocks noChangeArrowheads="1"/>
          </p:cNvSpPr>
          <p:nvPr/>
        </p:nvSpPr>
        <p:spPr bwMode="auto">
          <a:xfrm>
            <a:off x="5791200" y="5486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7964"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7965" name="AutoShape 77"/>
          <p:cNvCxnSpPr>
            <a:cxnSpLocks noChangeShapeType="1"/>
            <a:stCxn id="37951" idx="6"/>
            <a:endCxn id="37962" idx="3"/>
          </p:cNvCxnSpPr>
          <p:nvPr/>
        </p:nvCxnSpPr>
        <p:spPr bwMode="auto">
          <a:xfrm flipV="1">
            <a:off x="7239000" y="5648325"/>
            <a:ext cx="981075"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66" name="AutoShape 78"/>
          <p:cNvCxnSpPr>
            <a:cxnSpLocks noChangeShapeType="1"/>
          </p:cNvCxnSpPr>
          <p:nvPr/>
        </p:nvCxnSpPr>
        <p:spPr bwMode="auto">
          <a:xfrm flipH="1" flipV="1">
            <a:off x="6172200" y="5867400"/>
            <a:ext cx="600075"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67" name="AutoShape 79"/>
          <p:cNvCxnSpPr>
            <a:cxnSpLocks noChangeShapeType="1"/>
            <a:stCxn id="37950" idx="1"/>
            <a:endCxn id="37964" idx="5"/>
          </p:cNvCxnSpPr>
          <p:nvPr/>
        </p:nvCxnSpPr>
        <p:spPr bwMode="auto">
          <a:xfrm flipH="1" flipV="1">
            <a:off x="5419725" y="3514725"/>
            <a:ext cx="2857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68" name="AutoShape 80"/>
          <p:cNvCxnSpPr>
            <a:cxnSpLocks noChangeShapeType="1"/>
            <a:stCxn id="37962" idx="1"/>
            <a:endCxn id="37953" idx="5"/>
          </p:cNvCxnSpPr>
          <p:nvPr/>
        </p:nvCxnSpPr>
        <p:spPr bwMode="auto">
          <a:xfrm flipH="1" flipV="1">
            <a:off x="7781925" y="46577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69" name="AutoShape 81"/>
          <p:cNvCxnSpPr>
            <a:cxnSpLocks noChangeShapeType="1"/>
            <a:stCxn id="37952" idx="4"/>
            <a:endCxn id="37962" idx="0"/>
          </p:cNvCxnSpPr>
          <p:nvPr/>
        </p:nvCxnSpPr>
        <p:spPr bwMode="auto">
          <a:xfrm>
            <a:off x="8382000" y="3733800"/>
            <a:ext cx="0" cy="15240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70" name="AutoShape 82"/>
          <p:cNvCxnSpPr>
            <a:cxnSpLocks noChangeShapeType="1"/>
            <a:stCxn id="37964" idx="7"/>
            <a:endCxn id="37945" idx="2"/>
          </p:cNvCxnSpPr>
          <p:nvPr/>
        </p:nvCxnSpPr>
        <p:spPr bwMode="auto">
          <a:xfrm flipV="1">
            <a:off x="5419725" y="2514600"/>
            <a:ext cx="1209675" cy="676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71" name="Text Box 83"/>
          <p:cNvSpPr txBox="1">
            <a:spLocks noChangeArrowheads="1"/>
          </p:cNvSpPr>
          <p:nvPr/>
        </p:nvSpPr>
        <p:spPr bwMode="auto">
          <a:xfrm>
            <a:off x="5486400" y="3429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a:t>
            </a:r>
          </a:p>
        </p:txBody>
      </p:sp>
      <p:sp>
        <p:nvSpPr>
          <p:cNvPr id="37972" name="Text Box 84"/>
          <p:cNvSpPr txBox="1">
            <a:spLocks noChangeArrowheads="1"/>
          </p:cNvSpPr>
          <p:nvPr/>
        </p:nvSpPr>
        <p:spPr bwMode="auto">
          <a:xfrm>
            <a:off x="7315200" y="3810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7973" name="Text Box 85"/>
          <p:cNvSpPr txBox="1">
            <a:spLocks noChangeArrowheads="1"/>
          </p:cNvSpPr>
          <p:nvPr/>
        </p:nvSpPr>
        <p:spPr bwMode="auto">
          <a:xfrm>
            <a:off x="7924800" y="3886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37974" name="Text Box 86"/>
          <p:cNvSpPr txBox="1">
            <a:spLocks noChangeArrowheads="1"/>
          </p:cNvSpPr>
          <p:nvPr/>
        </p:nvSpPr>
        <p:spPr bwMode="auto">
          <a:xfrm>
            <a:off x="7848600" y="2743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7975" name="Text Box 87"/>
          <p:cNvSpPr txBox="1">
            <a:spLocks noChangeArrowheads="1"/>
          </p:cNvSpPr>
          <p:nvPr/>
        </p:nvSpPr>
        <p:spPr bwMode="auto">
          <a:xfrm>
            <a:off x="8458200" y="2819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a:t>
            </a:r>
          </a:p>
        </p:txBody>
      </p:sp>
      <p:sp>
        <p:nvSpPr>
          <p:cNvPr id="37976" name="Text Box 88"/>
          <p:cNvSpPr txBox="1">
            <a:spLocks noChangeArrowheads="1"/>
          </p:cNvSpPr>
          <p:nvPr/>
        </p:nvSpPr>
        <p:spPr bwMode="auto">
          <a:xfrm>
            <a:off x="7924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37977" name="Text Box 89"/>
          <p:cNvSpPr txBox="1">
            <a:spLocks noChangeArrowheads="1"/>
          </p:cNvSpPr>
          <p:nvPr/>
        </p:nvSpPr>
        <p:spPr bwMode="auto">
          <a:xfrm>
            <a:off x="8382000" y="4267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5</a:t>
            </a:r>
          </a:p>
        </p:txBody>
      </p:sp>
      <p:sp>
        <p:nvSpPr>
          <p:cNvPr id="37978" name="Text Box 90"/>
          <p:cNvSpPr txBox="1">
            <a:spLocks noChangeArrowheads="1"/>
          </p:cNvSpPr>
          <p:nvPr/>
        </p:nvSpPr>
        <p:spPr bwMode="auto">
          <a:xfrm>
            <a:off x="7772400" y="586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37979" name="Text Box 91"/>
          <p:cNvSpPr txBox="1">
            <a:spLocks noChangeArrowheads="1"/>
          </p:cNvSpPr>
          <p:nvPr/>
        </p:nvSpPr>
        <p:spPr bwMode="auto">
          <a:xfrm>
            <a:off x="7391400" y="5105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7980" name="Text Box 92"/>
          <p:cNvSpPr txBox="1">
            <a:spLocks noChangeArrowheads="1"/>
          </p:cNvSpPr>
          <p:nvPr/>
        </p:nvSpPr>
        <p:spPr bwMode="auto">
          <a:xfrm>
            <a:off x="6324600" y="5943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7981" name="Text Box 93"/>
          <p:cNvSpPr txBox="1">
            <a:spLocks noChangeArrowheads="1"/>
          </p:cNvSpPr>
          <p:nvPr/>
        </p:nvSpPr>
        <p:spPr bwMode="auto">
          <a:xfrm>
            <a:off x="5638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5</a:t>
            </a:r>
          </a:p>
        </p:txBody>
      </p:sp>
      <p:sp>
        <p:nvSpPr>
          <p:cNvPr id="37982" name="Text Box 94"/>
          <p:cNvSpPr txBox="1">
            <a:spLocks noChangeArrowheads="1"/>
          </p:cNvSpPr>
          <p:nvPr/>
        </p:nvSpPr>
        <p:spPr bwMode="auto">
          <a:xfrm>
            <a:off x="63246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6</a:t>
            </a:r>
          </a:p>
        </p:txBody>
      </p:sp>
      <p:sp>
        <p:nvSpPr>
          <p:cNvPr id="37983" name="Text Box 95"/>
          <p:cNvSpPr txBox="1">
            <a:spLocks noChangeArrowheads="1"/>
          </p:cNvSpPr>
          <p:nvPr/>
        </p:nvSpPr>
        <p:spPr bwMode="auto">
          <a:xfrm>
            <a:off x="57912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7984" name="Text Box 96"/>
          <p:cNvSpPr txBox="1">
            <a:spLocks noChangeArrowheads="1"/>
          </p:cNvSpPr>
          <p:nvPr/>
        </p:nvSpPr>
        <p:spPr bwMode="auto">
          <a:xfrm>
            <a:off x="6324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7985" name="Text Box 97"/>
          <p:cNvSpPr txBox="1">
            <a:spLocks noChangeArrowheads="1"/>
          </p:cNvSpPr>
          <p:nvPr/>
        </p:nvSpPr>
        <p:spPr bwMode="auto">
          <a:xfrm>
            <a:off x="6934200" y="41148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10</a:t>
            </a:r>
          </a:p>
        </p:txBody>
      </p:sp>
      <p:sp>
        <p:nvSpPr>
          <p:cNvPr id="37986" name="Text Box 98"/>
          <p:cNvSpPr txBox="1">
            <a:spLocks noChangeArrowheads="1"/>
          </p:cNvSpPr>
          <p:nvPr/>
        </p:nvSpPr>
        <p:spPr bwMode="auto">
          <a:xfrm>
            <a:off x="5105400" y="3200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A</a:t>
            </a:r>
          </a:p>
        </p:txBody>
      </p:sp>
      <p:sp>
        <p:nvSpPr>
          <p:cNvPr id="37987" name="Text Box 99"/>
          <p:cNvSpPr txBox="1">
            <a:spLocks noChangeArrowheads="1"/>
          </p:cNvSpPr>
          <p:nvPr/>
        </p:nvSpPr>
        <p:spPr bwMode="auto">
          <a:xfrm>
            <a:off x="6705600"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B</a:t>
            </a:r>
          </a:p>
        </p:txBody>
      </p:sp>
      <p:sp>
        <p:nvSpPr>
          <p:cNvPr id="37988" name="Text Box 100"/>
          <p:cNvSpPr txBox="1">
            <a:spLocks noChangeArrowheads="1"/>
          </p:cNvSpPr>
          <p:nvPr/>
        </p:nvSpPr>
        <p:spPr bwMode="auto">
          <a:xfrm>
            <a:off x="8305800"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C</a:t>
            </a:r>
          </a:p>
        </p:txBody>
      </p:sp>
      <p:sp>
        <p:nvSpPr>
          <p:cNvPr id="37989" name="Text Box 101"/>
          <p:cNvSpPr txBox="1">
            <a:spLocks noChangeArrowheads="1"/>
          </p:cNvSpPr>
          <p:nvPr/>
        </p:nvSpPr>
        <p:spPr bwMode="auto">
          <a:xfrm>
            <a:off x="5715000" y="38862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D</a:t>
            </a:r>
          </a:p>
        </p:txBody>
      </p:sp>
      <p:sp>
        <p:nvSpPr>
          <p:cNvPr id="37990" name="Text Box 102"/>
          <p:cNvSpPr txBox="1">
            <a:spLocks noChangeArrowheads="1"/>
          </p:cNvSpPr>
          <p:nvPr/>
        </p:nvSpPr>
        <p:spPr bwMode="auto">
          <a:xfrm>
            <a:off x="7467600" y="3276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E</a:t>
            </a:r>
          </a:p>
        </p:txBody>
      </p:sp>
      <p:sp>
        <p:nvSpPr>
          <p:cNvPr id="37991" name="Text Box 103"/>
          <p:cNvSpPr txBox="1">
            <a:spLocks noChangeArrowheads="1"/>
          </p:cNvSpPr>
          <p:nvPr/>
        </p:nvSpPr>
        <p:spPr bwMode="auto">
          <a:xfrm>
            <a:off x="8229600" y="33528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F</a:t>
            </a:r>
          </a:p>
        </p:txBody>
      </p:sp>
      <p:sp>
        <p:nvSpPr>
          <p:cNvPr id="37992" name="Text Box 104"/>
          <p:cNvSpPr txBox="1">
            <a:spLocks noChangeArrowheads="1"/>
          </p:cNvSpPr>
          <p:nvPr/>
        </p:nvSpPr>
        <p:spPr bwMode="auto">
          <a:xfrm>
            <a:off x="7467600" y="4343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G</a:t>
            </a:r>
          </a:p>
        </p:txBody>
      </p:sp>
      <p:sp>
        <p:nvSpPr>
          <p:cNvPr id="37993" name="Text Box 105"/>
          <p:cNvSpPr txBox="1">
            <a:spLocks noChangeArrowheads="1"/>
          </p:cNvSpPr>
          <p:nvPr/>
        </p:nvSpPr>
        <p:spPr bwMode="auto">
          <a:xfrm>
            <a:off x="5867400" y="5562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H</a:t>
            </a:r>
          </a:p>
        </p:txBody>
      </p:sp>
      <p:sp>
        <p:nvSpPr>
          <p:cNvPr id="37994" name="Text Box 106"/>
          <p:cNvSpPr txBox="1">
            <a:spLocks noChangeArrowheads="1"/>
          </p:cNvSpPr>
          <p:nvPr/>
        </p:nvSpPr>
        <p:spPr bwMode="auto">
          <a:xfrm>
            <a:off x="8229600" y="53340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I</a:t>
            </a:r>
          </a:p>
        </p:txBody>
      </p:sp>
      <p:sp>
        <p:nvSpPr>
          <p:cNvPr id="37995" name="Text Box 107"/>
          <p:cNvSpPr txBox="1">
            <a:spLocks noChangeArrowheads="1"/>
          </p:cNvSpPr>
          <p:nvPr/>
        </p:nvSpPr>
        <p:spPr bwMode="auto">
          <a:xfrm>
            <a:off x="6858000" y="60198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J</a:t>
            </a:r>
          </a:p>
        </p:txBody>
      </p:sp>
      <p:cxnSp>
        <p:nvCxnSpPr>
          <p:cNvPr id="37996" name="AutoShape 108"/>
          <p:cNvCxnSpPr>
            <a:cxnSpLocks noChangeShapeType="1"/>
            <a:stCxn id="37950" idx="4"/>
            <a:endCxn id="37963" idx="0"/>
          </p:cNvCxnSpPr>
          <p:nvPr/>
        </p:nvCxnSpPr>
        <p:spPr bwMode="auto">
          <a:xfrm>
            <a:off x="5867400" y="4267200"/>
            <a:ext cx="152400" cy="12192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4584265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8915"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8916"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8917" name="AutoShape 59"/>
          <p:cNvCxnSpPr>
            <a:cxnSpLocks noChangeShapeType="1"/>
            <a:stCxn id="38915" idx="6"/>
            <a:endCxn id="38916" idx="2"/>
          </p:cNvCxnSpPr>
          <p:nvPr/>
        </p:nvCxnSpPr>
        <p:spPr bwMode="auto">
          <a:xfrm>
            <a:off x="7086600" y="25146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18" name="Text Box 60"/>
          <p:cNvSpPr txBox="1">
            <a:spLocks noChangeArrowheads="1"/>
          </p:cNvSpPr>
          <p:nvPr/>
        </p:nvSpPr>
        <p:spPr bwMode="auto">
          <a:xfrm>
            <a:off x="7543800" y="2286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8919" name="Oval 61"/>
          <p:cNvSpPr>
            <a:spLocks noChangeArrowheads="1"/>
          </p:cNvSpPr>
          <p:nvPr/>
        </p:nvSpPr>
        <p:spPr bwMode="auto">
          <a:xfrm>
            <a:off x="7391400" y="3200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8920"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8921" name="Oval 63"/>
          <p:cNvSpPr>
            <a:spLocks noChangeArrowheads="1"/>
          </p:cNvSpPr>
          <p:nvPr/>
        </p:nvSpPr>
        <p:spPr bwMode="auto">
          <a:xfrm>
            <a:off x="6781800" y="5943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8922" name="Oval 64"/>
          <p:cNvSpPr>
            <a:spLocks noChangeArrowheads="1"/>
          </p:cNvSpPr>
          <p:nvPr/>
        </p:nvSpPr>
        <p:spPr bwMode="auto">
          <a:xfrm>
            <a:off x="8153400" y="3276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8923" name="Oval 65"/>
          <p:cNvSpPr>
            <a:spLocks noChangeArrowheads="1"/>
          </p:cNvSpPr>
          <p:nvPr/>
        </p:nvSpPr>
        <p:spPr bwMode="auto">
          <a:xfrm>
            <a:off x="7391400" y="4267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8924" name="AutoShape 70"/>
          <p:cNvCxnSpPr>
            <a:cxnSpLocks noChangeShapeType="1"/>
            <a:stCxn id="38919" idx="4"/>
            <a:endCxn id="38923" idx="0"/>
          </p:cNvCxnSpPr>
          <p:nvPr/>
        </p:nvCxnSpPr>
        <p:spPr bwMode="auto">
          <a:xfrm>
            <a:off x="7620000" y="36576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5" name="AutoShape 72"/>
          <p:cNvCxnSpPr>
            <a:cxnSpLocks noChangeShapeType="1"/>
            <a:stCxn id="38916" idx="3"/>
            <a:endCxn id="38919" idx="7"/>
          </p:cNvCxnSpPr>
          <p:nvPr/>
        </p:nvCxnSpPr>
        <p:spPr bwMode="auto">
          <a:xfrm flipH="1">
            <a:off x="7781925" y="2676525"/>
            <a:ext cx="514350" cy="590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6" name="AutoShape 73"/>
          <p:cNvCxnSpPr>
            <a:cxnSpLocks noChangeShapeType="1"/>
          </p:cNvCxnSpPr>
          <p:nvPr/>
        </p:nvCxnSpPr>
        <p:spPr bwMode="auto">
          <a:xfrm flipH="1">
            <a:off x="8382000" y="2743200"/>
            <a:ext cx="762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27" name="Oval 74"/>
          <p:cNvSpPr>
            <a:spLocks noChangeArrowheads="1"/>
          </p:cNvSpPr>
          <p:nvPr/>
        </p:nvSpPr>
        <p:spPr bwMode="auto">
          <a:xfrm>
            <a:off x="8153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8928" name="Oval 75"/>
          <p:cNvSpPr>
            <a:spLocks noChangeArrowheads="1"/>
          </p:cNvSpPr>
          <p:nvPr/>
        </p:nvSpPr>
        <p:spPr bwMode="auto">
          <a:xfrm>
            <a:off x="5791200" y="5486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8929"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8930" name="AutoShape 77"/>
          <p:cNvCxnSpPr>
            <a:cxnSpLocks noChangeShapeType="1"/>
            <a:stCxn id="38921" idx="6"/>
            <a:endCxn id="38927" idx="3"/>
          </p:cNvCxnSpPr>
          <p:nvPr/>
        </p:nvCxnSpPr>
        <p:spPr bwMode="auto">
          <a:xfrm flipV="1">
            <a:off x="7239000" y="5648325"/>
            <a:ext cx="981075"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1" name="AutoShape 78"/>
          <p:cNvCxnSpPr>
            <a:cxnSpLocks noChangeShapeType="1"/>
          </p:cNvCxnSpPr>
          <p:nvPr/>
        </p:nvCxnSpPr>
        <p:spPr bwMode="auto">
          <a:xfrm flipH="1" flipV="1">
            <a:off x="6172200" y="5867400"/>
            <a:ext cx="600075"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2" name="AutoShape 79"/>
          <p:cNvCxnSpPr>
            <a:cxnSpLocks noChangeShapeType="1"/>
            <a:stCxn id="38920" idx="1"/>
            <a:endCxn id="38929" idx="5"/>
          </p:cNvCxnSpPr>
          <p:nvPr/>
        </p:nvCxnSpPr>
        <p:spPr bwMode="auto">
          <a:xfrm flipH="1" flipV="1">
            <a:off x="5419725" y="3514725"/>
            <a:ext cx="2857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3" name="AutoShape 80"/>
          <p:cNvCxnSpPr>
            <a:cxnSpLocks noChangeShapeType="1"/>
            <a:stCxn id="38927" idx="1"/>
            <a:endCxn id="38923" idx="5"/>
          </p:cNvCxnSpPr>
          <p:nvPr/>
        </p:nvCxnSpPr>
        <p:spPr bwMode="auto">
          <a:xfrm flipH="1" flipV="1">
            <a:off x="7781925" y="46577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4" name="AutoShape 82"/>
          <p:cNvCxnSpPr>
            <a:cxnSpLocks noChangeShapeType="1"/>
            <a:stCxn id="38929" idx="7"/>
            <a:endCxn id="38915" idx="2"/>
          </p:cNvCxnSpPr>
          <p:nvPr/>
        </p:nvCxnSpPr>
        <p:spPr bwMode="auto">
          <a:xfrm flipV="1">
            <a:off x="5419725" y="2514600"/>
            <a:ext cx="1209675" cy="676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35" name="Text Box 83"/>
          <p:cNvSpPr txBox="1">
            <a:spLocks noChangeArrowheads="1"/>
          </p:cNvSpPr>
          <p:nvPr/>
        </p:nvSpPr>
        <p:spPr bwMode="auto">
          <a:xfrm>
            <a:off x="5486400" y="3429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a:t>
            </a:r>
          </a:p>
        </p:txBody>
      </p:sp>
      <p:sp>
        <p:nvSpPr>
          <p:cNvPr id="38936" name="Text Box 84"/>
          <p:cNvSpPr txBox="1">
            <a:spLocks noChangeArrowheads="1"/>
          </p:cNvSpPr>
          <p:nvPr/>
        </p:nvSpPr>
        <p:spPr bwMode="auto">
          <a:xfrm>
            <a:off x="7315200" y="3810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8937" name="Text Box 86"/>
          <p:cNvSpPr txBox="1">
            <a:spLocks noChangeArrowheads="1"/>
          </p:cNvSpPr>
          <p:nvPr/>
        </p:nvSpPr>
        <p:spPr bwMode="auto">
          <a:xfrm>
            <a:off x="7848600" y="2743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8938" name="Text Box 87"/>
          <p:cNvSpPr txBox="1">
            <a:spLocks noChangeArrowheads="1"/>
          </p:cNvSpPr>
          <p:nvPr/>
        </p:nvSpPr>
        <p:spPr bwMode="auto">
          <a:xfrm>
            <a:off x="8458200" y="2819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a:t>
            </a:r>
          </a:p>
        </p:txBody>
      </p:sp>
      <p:sp>
        <p:nvSpPr>
          <p:cNvPr id="38939" name="Text Box 88"/>
          <p:cNvSpPr txBox="1">
            <a:spLocks noChangeArrowheads="1"/>
          </p:cNvSpPr>
          <p:nvPr/>
        </p:nvSpPr>
        <p:spPr bwMode="auto">
          <a:xfrm>
            <a:off x="7924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38940" name="Text Box 90"/>
          <p:cNvSpPr txBox="1">
            <a:spLocks noChangeArrowheads="1"/>
          </p:cNvSpPr>
          <p:nvPr/>
        </p:nvSpPr>
        <p:spPr bwMode="auto">
          <a:xfrm>
            <a:off x="7772400" y="586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38941" name="Text Box 92"/>
          <p:cNvSpPr txBox="1">
            <a:spLocks noChangeArrowheads="1"/>
          </p:cNvSpPr>
          <p:nvPr/>
        </p:nvSpPr>
        <p:spPr bwMode="auto">
          <a:xfrm>
            <a:off x="6324600" y="5943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8942" name="Text Box 95"/>
          <p:cNvSpPr txBox="1">
            <a:spLocks noChangeArrowheads="1"/>
          </p:cNvSpPr>
          <p:nvPr/>
        </p:nvSpPr>
        <p:spPr bwMode="auto">
          <a:xfrm>
            <a:off x="57912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8943" name="Text Box 98"/>
          <p:cNvSpPr txBox="1">
            <a:spLocks noChangeArrowheads="1"/>
          </p:cNvSpPr>
          <p:nvPr/>
        </p:nvSpPr>
        <p:spPr bwMode="auto">
          <a:xfrm>
            <a:off x="5105400" y="3200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A</a:t>
            </a:r>
          </a:p>
        </p:txBody>
      </p:sp>
      <p:sp>
        <p:nvSpPr>
          <p:cNvPr id="38944" name="Text Box 99"/>
          <p:cNvSpPr txBox="1">
            <a:spLocks noChangeArrowheads="1"/>
          </p:cNvSpPr>
          <p:nvPr/>
        </p:nvSpPr>
        <p:spPr bwMode="auto">
          <a:xfrm>
            <a:off x="6705600"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B</a:t>
            </a:r>
          </a:p>
        </p:txBody>
      </p:sp>
      <p:sp>
        <p:nvSpPr>
          <p:cNvPr id="38945" name="Text Box 100"/>
          <p:cNvSpPr txBox="1">
            <a:spLocks noChangeArrowheads="1"/>
          </p:cNvSpPr>
          <p:nvPr/>
        </p:nvSpPr>
        <p:spPr bwMode="auto">
          <a:xfrm>
            <a:off x="8305800"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C</a:t>
            </a:r>
          </a:p>
        </p:txBody>
      </p:sp>
      <p:sp>
        <p:nvSpPr>
          <p:cNvPr id="38946" name="Text Box 101"/>
          <p:cNvSpPr txBox="1">
            <a:spLocks noChangeArrowheads="1"/>
          </p:cNvSpPr>
          <p:nvPr/>
        </p:nvSpPr>
        <p:spPr bwMode="auto">
          <a:xfrm>
            <a:off x="5715000" y="38862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D</a:t>
            </a:r>
          </a:p>
        </p:txBody>
      </p:sp>
      <p:sp>
        <p:nvSpPr>
          <p:cNvPr id="38947" name="Text Box 102"/>
          <p:cNvSpPr txBox="1">
            <a:spLocks noChangeArrowheads="1"/>
          </p:cNvSpPr>
          <p:nvPr/>
        </p:nvSpPr>
        <p:spPr bwMode="auto">
          <a:xfrm>
            <a:off x="7467600" y="3276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E</a:t>
            </a:r>
          </a:p>
        </p:txBody>
      </p:sp>
      <p:sp>
        <p:nvSpPr>
          <p:cNvPr id="38948" name="Text Box 103"/>
          <p:cNvSpPr txBox="1">
            <a:spLocks noChangeArrowheads="1"/>
          </p:cNvSpPr>
          <p:nvPr/>
        </p:nvSpPr>
        <p:spPr bwMode="auto">
          <a:xfrm>
            <a:off x="8229600" y="33528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F</a:t>
            </a:r>
          </a:p>
        </p:txBody>
      </p:sp>
      <p:sp>
        <p:nvSpPr>
          <p:cNvPr id="38949" name="Text Box 104"/>
          <p:cNvSpPr txBox="1">
            <a:spLocks noChangeArrowheads="1"/>
          </p:cNvSpPr>
          <p:nvPr/>
        </p:nvSpPr>
        <p:spPr bwMode="auto">
          <a:xfrm>
            <a:off x="7467600" y="4343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G</a:t>
            </a:r>
          </a:p>
        </p:txBody>
      </p:sp>
      <p:sp>
        <p:nvSpPr>
          <p:cNvPr id="38950" name="Text Box 105"/>
          <p:cNvSpPr txBox="1">
            <a:spLocks noChangeArrowheads="1"/>
          </p:cNvSpPr>
          <p:nvPr/>
        </p:nvSpPr>
        <p:spPr bwMode="auto">
          <a:xfrm>
            <a:off x="5867400" y="5562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H</a:t>
            </a:r>
          </a:p>
        </p:txBody>
      </p:sp>
      <p:sp>
        <p:nvSpPr>
          <p:cNvPr id="38951" name="Text Box 106"/>
          <p:cNvSpPr txBox="1">
            <a:spLocks noChangeArrowheads="1"/>
          </p:cNvSpPr>
          <p:nvPr/>
        </p:nvSpPr>
        <p:spPr bwMode="auto">
          <a:xfrm>
            <a:off x="8229600" y="53340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I</a:t>
            </a:r>
          </a:p>
        </p:txBody>
      </p:sp>
      <p:sp>
        <p:nvSpPr>
          <p:cNvPr id="38952" name="Text Box 107"/>
          <p:cNvSpPr txBox="1">
            <a:spLocks noChangeArrowheads="1"/>
          </p:cNvSpPr>
          <p:nvPr/>
        </p:nvSpPr>
        <p:spPr bwMode="auto">
          <a:xfrm>
            <a:off x="6858000" y="60198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J</a:t>
            </a:r>
          </a:p>
        </p:txBody>
      </p:sp>
      <p:sp>
        <p:nvSpPr>
          <p:cNvPr id="38953" name="Text Box 110"/>
          <p:cNvSpPr txBox="1">
            <a:spLocks noChangeArrowheads="1"/>
          </p:cNvSpPr>
          <p:nvPr/>
        </p:nvSpPr>
        <p:spPr bwMode="auto">
          <a:xfrm>
            <a:off x="304800" y="4572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l-GR" sz="2400"/>
              <a:t>Complete Graph</a:t>
            </a:r>
          </a:p>
        </p:txBody>
      </p:sp>
      <p:sp>
        <p:nvSpPr>
          <p:cNvPr id="38954" name="Text Box 111"/>
          <p:cNvSpPr txBox="1">
            <a:spLocks noChangeArrowheads="1"/>
          </p:cNvSpPr>
          <p:nvPr/>
        </p:nvSpPr>
        <p:spPr bwMode="auto">
          <a:xfrm>
            <a:off x="5257800" y="4572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l-GR" sz="2400"/>
              <a:t>Minimum Spanning Tree</a:t>
            </a:r>
          </a:p>
        </p:txBody>
      </p:sp>
      <p:sp>
        <p:nvSpPr>
          <p:cNvPr id="38955" name="Oval 112"/>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8956" name="Oval 11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8957" name="AutoShape 114"/>
          <p:cNvCxnSpPr>
            <a:cxnSpLocks noChangeShapeType="1"/>
            <a:stCxn id="38955" idx="6"/>
            <a:endCxn id="38956" idx="2"/>
          </p:cNvCxnSpPr>
          <p:nvPr/>
        </p:nvCxnSpPr>
        <p:spPr bwMode="auto">
          <a:xfrm>
            <a:off x="2209800" y="22860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58" name="Text Box 115"/>
          <p:cNvSpPr txBox="1">
            <a:spLocks noChangeArrowheads="1"/>
          </p:cNvSpPr>
          <p:nvPr/>
        </p:nvSpPr>
        <p:spPr bwMode="auto">
          <a:xfrm>
            <a:off x="2667000" y="205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8959" name="Oval 11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8960" name="Oval 117"/>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8961" name="Oval 11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8962" name="Oval 11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8963" name="Oval 12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8964" name="AutoShape 121"/>
          <p:cNvCxnSpPr>
            <a:cxnSpLocks noChangeShapeType="1"/>
            <a:stCxn id="38955" idx="3"/>
            <a:endCxn id="38960" idx="7"/>
          </p:cNvCxnSpPr>
          <p:nvPr/>
        </p:nvCxnSpPr>
        <p:spPr bwMode="auto">
          <a:xfrm flipH="1">
            <a:off x="1152525" y="2447925"/>
            <a:ext cx="666750" cy="1200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65" name="AutoShape 122"/>
          <p:cNvCxnSpPr>
            <a:cxnSpLocks noChangeShapeType="1"/>
            <a:stCxn id="38960" idx="5"/>
            <a:endCxn id="38961" idx="1"/>
          </p:cNvCxnSpPr>
          <p:nvPr/>
        </p:nvCxnSpPr>
        <p:spPr bwMode="auto">
          <a:xfrm>
            <a:off x="1152525" y="3971925"/>
            <a:ext cx="819150" cy="1809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66" name="AutoShape 123"/>
          <p:cNvCxnSpPr>
            <a:cxnSpLocks noChangeShapeType="1"/>
            <a:stCxn id="38961" idx="7"/>
            <a:endCxn id="38963" idx="4"/>
          </p:cNvCxnSpPr>
          <p:nvPr/>
        </p:nvCxnSpPr>
        <p:spPr bwMode="auto">
          <a:xfrm flipV="1">
            <a:off x="2295525" y="4495800"/>
            <a:ext cx="447675" cy="1285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67" name="AutoShape 124"/>
          <p:cNvCxnSpPr>
            <a:cxnSpLocks noChangeShapeType="1"/>
            <a:stCxn id="38962" idx="3"/>
            <a:endCxn id="38963" idx="7"/>
          </p:cNvCxnSpPr>
          <p:nvPr/>
        </p:nvCxnSpPr>
        <p:spPr bwMode="auto">
          <a:xfrm flipH="1">
            <a:off x="2905125" y="34385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68" name="AutoShape 125"/>
          <p:cNvCxnSpPr>
            <a:cxnSpLocks noChangeShapeType="1"/>
            <a:stCxn id="38959" idx="4"/>
            <a:endCxn id="38963" idx="0"/>
          </p:cNvCxnSpPr>
          <p:nvPr/>
        </p:nvCxnSpPr>
        <p:spPr bwMode="auto">
          <a:xfrm>
            <a:off x="2743200" y="34290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69" name="AutoShape 126"/>
          <p:cNvCxnSpPr>
            <a:cxnSpLocks noChangeShapeType="1"/>
            <a:stCxn id="38955" idx="4"/>
            <a:endCxn id="38961" idx="0"/>
          </p:cNvCxnSpPr>
          <p:nvPr/>
        </p:nvCxnSpPr>
        <p:spPr bwMode="auto">
          <a:xfrm>
            <a:off x="1981200" y="2514600"/>
            <a:ext cx="152400" cy="3200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70" name="AutoShape 127"/>
          <p:cNvCxnSpPr>
            <a:cxnSpLocks noChangeShapeType="1"/>
            <a:stCxn id="38956" idx="3"/>
            <a:endCxn id="38959" idx="7"/>
          </p:cNvCxnSpPr>
          <p:nvPr/>
        </p:nvCxnSpPr>
        <p:spPr bwMode="auto">
          <a:xfrm flipH="1">
            <a:off x="2905125" y="2447925"/>
            <a:ext cx="514350" cy="590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71" name="AutoShape 128"/>
          <p:cNvCxnSpPr>
            <a:cxnSpLocks noChangeShapeType="1"/>
            <a:stCxn id="38956" idx="4"/>
            <a:endCxn id="38962" idx="0"/>
          </p:cNvCxnSpPr>
          <p:nvPr/>
        </p:nvCxnSpPr>
        <p:spPr bwMode="auto">
          <a:xfrm flipH="1">
            <a:off x="3505200" y="2514600"/>
            <a:ext cx="762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72" name="Oval 129"/>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8973" name="Oval 130"/>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8974" name="Oval 131"/>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8975" name="AutoShape 132"/>
          <p:cNvCxnSpPr>
            <a:cxnSpLocks noChangeShapeType="1"/>
            <a:stCxn id="38961" idx="6"/>
            <a:endCxn id="38972" idx="3"/>
          </p:cNvCxnSpPr>
          <p:nvPr/>
        </p:nvCxnSpPr>
        <p:spPr bwMode="auto">
          <a:xfrm flipV="1">
            <a:off x="2362200" y="5419725"/>
            <a:ext cx="981075"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76" name="AutoShape 133"/>
          <p:cNvCxnSpPr>
            <a:cxnSpLocks noChangeShapeType="1"/>
            <a:stCxn id="38961" idx="2"/>
            <a:endCxn id="38973" idx="5"/>
          </p:cNvCxnSpPr>
          <p:nvPr/>
        </p:nvCxnSpPr>
        <p:spPr bwMode="auto">
          <a:xfrm flipH="1" flipV="1">
            <a:off x="1304925" y="5648325"/>
            <a:ext cx="600075"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77" name="AutoShape 134"/>
          <p:cNvCxnSpPr>
            <a:cxnSpLocks noChangeShapeType="1"/>
            <a:stCxn id="38960" idx="1"/>
            <a:endCxn id="38974" idx="5"/>
          </p:cNvCxnSpPr>
          <p:nvPr/>
        </p:nvCxnSpPr>
        <p:spPr bwMode="auto">
          <a:xfrm flipH="1" flipV="1">
            <a:off x="542925" y="3286125"/>
            <a:ext cx="2857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78" name="AutoShape 135"/>
          <p:cNvCxnSpPr>
            <a:cxnSpLocks noChangeShapeType="1"/>
            <a:stCxn id="38972" idx="1"/>
            <a:endCxn id="38963" idx="5"/>
          </p:cNvCxnSpPr>
          <p:nvPr/>
        </p:nvCxnSpPr>
        <p:spPr bwMode="auto">
          <a:xfrm flipH="1" flipV="1">
            <a:off x="2905125" y="44291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79" name="AutoShape 136"/>
          <p:cNvCxnSpPr>
            <a:cxnSpLocks noChangeShapeType="1"/>
            <a:stCxn id="38962" idx="4"/>
            <a:endCxn id="38972" idx="0"/>
          </p:cNvCxnSpPr>
          <p:nvPr/>
        </p:nvCxnSpPr>
        <p:spPr bwMode="auto">
          <a:xfrm>
            <a:off x="3505200" y="3505200"/>
            <a:ext cx="0" cy="1524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80" name="AutoShape 137"/>
          <p:cNvCxnSpPr>
            <a:cxnSpLocks noChangeShapeType="1"/>
            <a:stCxn id="38974" idx="7"/>
            <a:endCxn id="38955" idx="2"/>
          </p:cNvCxnSpPr>
          <p:nvPr/>
        </p:nvCxnSpPr>
        <p:spPr bwMode="auto">
          <a:xfrm flipV="1">
            <a:off x="542925" y="2286000"/>
            <a:ext cx="1209675" cy="676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81" name="Text Box 138"/>
          <p:cNvSpPr txBox="1">
            <a:spLocks noChangeArrowheads="1"/>
          </p:cNvSpPr>
          <p:nvPr/>
        </p:nvSpPr>
        <p:spPr bwMode="auto">
          <a:xfrm>
            <a:off x="609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a:t>
            </a:r>
          </a:p>
        </p:txBody>
      </p:sp>
      <p:sp>
        <p:nvSpPr>
          <p:cNvPr id="38982" name="Text Box 139"/>
          <p:cNvSpPr txBox="1">
            <a:spLocks noChangeArrowheads="1"/>
          </p:cNvSpPr>
          <p:nvPr/>
        </p:nvSpPr>
        <p:spPr bwMode="auto">
          <a:xfrm>
            <a:off x="2438400" y="3581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8983" name="Text Box 140"/>
          <p:cNvSpPr txBox="1">
            <a:spLocks noChangeArrowheads="1"/>
          </p:cNvSpPr>
          <p:nvPr/>
        </p:nvSpPr>
        <p:spPr bwMode="auto">
          <a:xfrm>
            <a:off x="3048000" y="3657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38984" name="Text Box 141"/>
          <p:cNvSpPr txBox="1">
            <a:spLocks noChangeArrowheads="1"/>
          </p:cNvSpPr>
          <p:nvPr/>
        </p:nvSpPr>
        <p:spPr bwMode="auto">
          <a:xfrm>
            <a:off x="2971800" y="251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8985" name="Text Box 142"/>
          <p:cNvSpPr txBox="1">
            <a:spLocks noChangeArrowheads="1"/>
          </p:cNvSpPr>
          <p:nvPr/>
        </p:nvSpPr>
        <p:spPr bwMode="auto">
          <a:xfrm>
            <a:off x="35814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a:t>
            </a:r>
          </a:p>
        </p:txBody>
      </p:sp>
      <p:sp>
        <p:nvSpPr>
          <p:cNvPr id="38986" name="Text Box 143"/>
          <p:cNvSpPr txBox="1">
            <a:spLocks noChangeArrowheads="1"/>
          </p:cNvSpPr>
          <p:nvPr/>
        </p:nvSpPr>
        <p:spPr bwMode="auto">
          <a:xfrm>
            <a:off x="3048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38987" name="Text Box 144"/>
          <p:cNvSpPr txBox="1">
            <a:spLocks noChangeArrowheads="1"/>
          </p:cNvSpPr>
          <p:nvPr/>
        </p:nvSpPr>
        <p:spPr bwMode="auto">
          <a:xfrm>
            <a:off x="350520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5</a:t>
            </a:r>
          </a:p>
        </p:txBody>
      </p:sp>
      <p:sp>
        <p:nvSpPr>
          <p:cNvPr id="38988" name="Text Box 145"/>
          <p:cNvSpPr txBox="1">
            <a:spLocks noChangeArrowheads="1"/>
          </p:cNvSpPr>
          <p:nvPr/>
        </p:nvSpPr>
        <p:spPr bwMode="auto">
          <a:xfrm>
            <a:off x="28956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38989" name="Text Box 146"/>
          <p:cNvSpPr txBox="1">
            <a:spLocks noChangeArrowheads="1"/>
          </p:cNvSpPr>
          <p:nvPr/>
        </p:nvSpPr>
        <p:spPr bwMode="auto">
          <a:xfrm>
            <a:off x="2514600" y="4876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8990" name="Text Box 147"/>
          <p:cNvSpPr txBox="1">
            <a:spLocks noChangeArrowheads="1"/>
          </p:cNvSpPr>
          <p:nvPr/>
        </p:nvSpPr>
        <p:spPr bwMode="auto">
          <a:xfrm>
            <a:off x="1447800" y="571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8991" name="Text Box 148"/>
          <p:cNvSpPr txBox="1">
            <a:spLocks noChangeArrowheads="1"/>
          </p:cNvSpPr>
          <p:nvPr/>
        </p:nvSpPr>
        <p:spPr bwMode="auto">
          <a:xfrm>
            <a:off x="762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5</a:t>
            </a:r>
          </a:p>
        </p:txBody>
      </p:sp>
      <p:sp>
        <p:nvSpPr>
          <p:cNvPr id="38992" name="Text Box 149"/>
          <p:cNvSpPr txBox="1">
            <a:spLocks noChangeArrowheads="1"/>
          </p:cNvSpPr>
          <p:nvPr/>
        </p:nvSpPr>
        <p:spPr bwMode="auto">
          <a:xfrm>
            <a:off x="14478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6</a:t>
            </a:r>
          </a:p>
        </p:txBody>
      </p:sp>
      <p:sp>
        <p:nvSpPr>
          <p:cNvPr id="38993" name="Text Box 150"/>
          <p:cNvSpPr txBox="1">
            <a:spLocks noChangeArrowheads="1"/>
          </p:cNvSpPr>
          <p:nvPr/>
        </p:nvSpPr>
        <p:spPr bwMode="auto">
          <a:xfrm>
            <a:off x="914400" y="2362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8994" name="Text Box 151"/>
          <p:cNvSpPr txBox="1">
            <a:spLocks noChangeArrowheads="1"/>
          </p:cNvSpPr>
          <p:nvPr/>
        </p:nvSpPr>
        <p:spPr bwMode="auto">
          <a:xfrm>
            <a:off x="1447800" y="2971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8995" name="Text Box 152"/>
          <p:cNvSpPr txBox="1">
            <a:spLocks noChangeArrowheads="1"/>
          </p:cNvSpPr>
          <p:nvPr/>
        </p:nvSpPr>
        <p:spPr bwMode="auto">
          <a:xfrm>
            <a:off x="2057400" y="3886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10</a:t>
            </a:r>
          </a:p>
        </p:txBody>
      </p:sp>
      <p:sp>
        <p:nvSpPr>
          <p:cNvPr id="38996" name="Text Box 153"/>
          <p:cNvSpPr txBox="1">
            <a:spLocks noChangeArrowheads="1"/>
          </p:cNvSpPr>
          <p:nvPr/>
        </p:nvSpPr>
        <p:spPr bwMode="auto">
          <a:xfrm>
            <a:off x="228600" y="2971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A</a:t>
            </a:r>
          </a:p>
        </p:txBody>
      </p:sp>
      <p:sp>
        <p:nvSpPr>
          <p:cNvPr id="38997" name="Text Box 154"/>
          <p:cNvSpPr txBox="1">
            <a:spLocks noChangeArrowheads="1"/>
          </p:cNvSpPr>
          <p:nvPr/>
        </p:nvSpPr>
        <p:spPr bwMode="auto">
          <a:xfrm>
            <a:off x="1828800"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B</a:t>
            </a:r>
          </a:p>
        </p:txBody>
      </p:sp>
      <p:sp>
        <p:nvSpPr>
          <p:cNvPr id="38998" name="Text Box 155"/>
          <p:cNvSpPr txBox="1">
            <a:spLocks noChangeArrowheads="1"/>
          </p:cNvSpPr>
          <p:nvPr/>
        </p:nvSpPr>
        <p:spPr bwMode="auto">
          <a:xfrm>
            <a:off x="3429000"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C</a:t>
            </a:r>
          </a:p>
        </p:txBody>
      </p:sp>
      <p:sp>
        <p:nvSpPr>
          <p:cNvPr id="38999" name="Text Box 156"/>
          <p:cNvSpPr txBox="1">
            <a:spLocks noChangeArrowheads="1"/>
          </p:cNvSpPr>
          <p:nvPr/>
        </p:nvSpPr>
        <p:spPr bwMode="auto">
          <a:xfrm>
            <a:off x="838200" y="3657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D</a:t>
            </a:r>
          </a:p>
        </p:txBody>
      </p:sp>
      <p:sp>
        <p:nvSpPr>
          <p:cNvPr id="39000" name="Text Box 157"/>
          <p:cNvSpPr txBox="1">
            <a:spLocks noChangeArrowheads="1"/>
          </p:cNvSpPr>
          <p:nvPr/>
        </p:nvSpPr>
        <p:spPr bwMode="auto">
          <a:xfrm>
            <a:off x="2590800" y="3048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E</a:t>
            </a:r>
          </a:p>
        </p:txBody>
      </p:sp>
      <p:sp>
        <p:nvSpPr>
          <p:cNvPr id="39001" name="Text Box 158"/>
          <p:cNvSpPr txBox="1">
            <a:spLocks noChangeArrowheads="1"/>
          </p:cNvSpPr>
          <p:nvPr/>
        </p:nvSpPr>
        <p:spPr bwMode="auto">
          <a:xfrm>
            <a:off x="3352800"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F</a:t>
            </a:r>
          </a:p>
        </p:txBody>
      </p:sp>
      <p:sp>
        <p:nvSpPr>
          <p:cNvPr id="39002" name="Text Box 159"/>
          <p:cNvSpPr txBox="1">
            <a:spLocks noChangeArrowheads="1"/>
          </p:cNvSpPr>
          <p:nvPr/>
        </p:nvSpPr>
        <p:spPr bwMode="auto">
          <a:xfrm>
            <a:off x="2590800" y="4114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G</a:t>
            </a:r>
          </a:p>
        </p:txBody>
      </p:sp>
      <p:sp>
        <p:nvSpPr>
          <p:cNvPr id="39003" name="Text Box 160"/>
          <p:cNvSpPr txBox="1">
            <a:spLocks noChangeArrowheads="1"/>
          </p:cNvSpPr>
          <p:nvPr/>
        </p:nvSpPr>
        <p:spPr bwMode="auto">
          <a:xfrm>
            <a:off x="990600" y="5334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H</a:t>
            </a:r>
          </a:p>
        </p:txBody>
      </p:sp>
      <p:sp>
        <p:nvSpPr>
          <p:cNvPr id="39004" name="Text Box 161"/>
          <p:cNvSpPr txBox="1">
            <a:spLocks noChangeArrowheads="1"/>
          </p:cNvSpPr>
          <p:nvPr/>
        </p:nvSpPr>
        <p:spPr bwMode="auto">
          <a:xfrm>
            <a:off x="3352800" y="51054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I</a:t>
            </a:r>
          </a:p>
        </p:txBody>
      </p:sp>
      <p:sp>
        <p:nvSpPr>
          <p:cNvPr id="39005" name="Text Box 162"/>
          <p:cNvSpPr txBox="1">
            <a:spLocks noChangeArrowheads="1"/>
          </p:cNvSpPr>
          <p:nvPr/>
        </p:nvSpPr>
        <p:spPr bwMode="auto">
          <a:xfrm>
            <a:off x="1981200" y="57912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J</a:t>
            </a:r>
          </a:p>
        </p:txBody>
      </p:sp>
      <p:cxnSp>
        <p:nvCxnSpPr>
          <p:cNvPr id="39006" name="AutoShape 163"/>
          <p:cNvCxnSpPr>
            <a:cxnSpLocks noChangeShapeType="1"/>
            <a:stCxn id="38960" idx="4"/>
            <a:endCxn id="38973" idx="0"/>
          </p:cNvCxnSpPr>
          <p:nvPr/>
        </p:nvCxnSpPr>
        <p:spPr bwMode="auto">
          <a:xfrm>
            <a:off x="990600" y="4038600"/>
            <a:ext cx="152400" cy="1219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084770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smtClean="0"/>
              <a:t>With Cost matrix </a:t>
            </a:r>
            <a:r>
              <a:rPr lang="en-US" dirty="0"/>
              <a:t>: </a:t>
            </a: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smtClean="0"/>
          </a:p>
          <a:p>
            <a:pPr>
              <a:buFont typeface="Arial" panose="020B0604020202020204" pitchFamily="34" charset="0"/>
              <a:buChar char="•"/>
            </a:pPr>
            <a:r>
              <a:rPr lang="en-US" dirty="0" smtClean="0"/>
              <a:t>With heaps: </a:t>
            </a:r>
            <a:endParaRPr lang="en-US" dirty="0"/>
          </a:p>
        </p:txBody>
      </p:sp>
      <p:sp>
        <p:nvSpPr>
          <p:cNvPr id="3" name="Content Placeholder 2"/>
          <p:cNvSpPr>
            <a:spLocks noGrp="1"/>
          </p:cNvSpPr>
          <p:nvPr>
            <p:ph sz="quarter" idx="10"/>
          </p:nvPr>
        </p:nvSpPr>
        <p:spPr/>
        <p:txBody>
          <a:bodyPr/>
          <a:lstStyle/>
          <a:p>
            <a:r>
              <a:rPr lang="en-US" dirty="0" smtClean="0"/>
              <a:t>Complexity Analysis</a:t>
            </a:r>
            <a:endParaRPr lang="en-US" dirty="0"/>
          </a:p>
        </p:txBody>
      </p:sp>
      <p:sp>
        <p:nvSpPr>
          <p:cNvPr id="4" name="Slide Number Placeholder 3"/>
          <p:cNvSpPr>
            <a:spLocks noGrp="1"/>
          </p:cNvSpPr>
          <p:nvPr>
            <p:ph type="sldNum" sz="quarter" idx="11"/>
          </p:nvPr>
        </p:nvSpPr>
        <p:spPr/>
        <p:txBody>
          <a:bodyPr/>
          <a:lstStyle/>
          <a:p>
            <a:pPr>
              <a:defRPr/>
            </a:pPr>
            <a:fld id="{23B577D9-0260-46D7-B3D3-EB2566466E54}" type="slidenum">
              <a:rPr lang="en-US" altLang="en-US" smtClean="0"/>
              <a:pPr>
                <a:defRPr/>
              </a:pPr>
              <a:t>17</a:t>
            </a:fld>
            <a:endParaRPr lang="en-US" altLang="en-US"/>
          </a:p>
        </p:txBody>
      </p:sp>
      <p:pic>
        <p:nvPicPr>
          <p:cNvPr id="5" name="Picture 4"/>
          <p:cNvPicPr>
            <a:picLocks noChangeAspect="1"/>
          </p:cNvPicPr>
          <p:nvPr/>
        </p:nvPicPr>
        <p:blipFill>
          <a:blip r:embed="rId2"/>
          <a:stretch>
            <a:fillRect/>
          </a:stretch>
        </p:blipFill>
        <p:spPr>
          <a:xfrm>
            <a:off x="2743200" y="1493837"/>
            <a:ext cx="950843" cy="533400"/>
          </a:xfrm>
          <a:prstGeom prst="rect">
            <a:avLst/>
          </a:prstGeom>
        </p:spPr>
      </p:pic>
      <p:pic>
        <p:nvPicPr>
          <p:cNvPr id="6" name="Picture 5"/>
          <p:cNvPicPr>
            <a:picLocks noChangeAspect="1"/>
          </p:cNvPicPr>
          <p:nvPr/>
        </p:nvPicPr>
        <p:blipFill>
          <a:blip r:embed="rId3"/>
          <a:stretch>
            <a:fillRect/>
          </a:stretch>
        </p:blipFill>
        <p:spPr>
          <a:xfrm>
            <a:off x="2254767" y="2590800"/>
            <a:ext cx="2878552" cy="471487"/>
          </a:xfrm>
          <a:prstGeom prst="rect">
            <a:avLst/>
          </a:prstGeom>
        </p:spPr>
      </p:pic>
    </p:spTree>
    <p:extLst>
      <p:ext uri="{BB962C8B-B14F-4D97-AF65-F5344CB8AC3E}">
        <p14:creationId xmlns:p14="http://schemas.microsoft.com/office/powerpoint/2010/main" val="2828072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4000" b="1" dirty="0" smtClean="0"/>
          </a:p>
          <a:p>
            <a:endParaRPr lang="en-US" sz="4000" b="1" dirty="0"/>
          </a:p>
          <a:p>
            <a:r>
              <a:rPr lang="en-US" sz="4000" b="1" dirty="0" smtClean="0"/>
              <a:t>				Thank you</a:t>
            </a:r>
            <a:endParaRPr lang="en-US" sz="4000" b="1" dirty="0"/>
          </a:p>
        </p:txBody>
      </p:sp>
      <p:sp>
        <p:nvSpPr>
          <p:cNvPr id="3" name="Content Placeholder 2"/>
          <p:cNvSpPr>
            <a:spLocks noGrp="1"/>
          </p:cNvSpPr>
          <p:nvPr>
            <p:ph sz="quarter" idx="10"/>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23B577D9-0260-46D7-B3D3-EB2566466E54}" type="slidenum">
              <a:rPr lang="en-US" altLang="en-US" smtClean="0"/>
              <a:pPr>
                <a:defRPr/>
              </a:pPr>
              <a:t>18</a:t>
            </a:fld>
            <a:endParaRPr lang="en-US" altLang="en-US"/>
          </a:p>
        </p:txBody>
      </p:sp>
    </p:spTree>
    <p:extLst>
      <p:ext uri="{BB962C8B-B14F-4D97-AF65-F5344CB8AC3E}">
        <p14:creationId xmlns:p14="http://schemas.microsoft.com/office/powerpoint/2010/main" val="313798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1"/>
            <a:ext cx="8229600" cy="5105400"/>
          </a:xfrm>
        </p:spPr>
        <p:txBody>
          <a:bodyPr/>
          <a:lstStyle/>
          <a:p>
            <a:r>
              <a:rPr lang="en-US" dirty="0" smtClean="0"/>
              <a:t>Minimum </a:t>
            </a:r>
            <a:r>
              <a:rPr lang="en-US" dirty="0" smtClean="0"/>
              <a:t>cost spanning </a:t>
            </a:r>
            <a:r>
              <a:rPr lang="en-US" dirty="0" smtClean="0"/>
              <a:t>tree</a:t>
            </a:r>
          </a:p>
          <a:p>
            <a:r>
              <a:rPr lang="en-US" dirty="0" smtClean="0"/>
              <a:t>Prims algorithm</a:t>
            </a:r>
            <a:endParaRPr lang="en-US" dirty="0" smtClean="0"/>
          </a:p>
        </p:txBody>
      </p:sp>
      <p:sp>
        <p:nvSpPr>
          <p:cNvPr id="3" name="Content Placeholder 2"/>
          <p:cNvSpPr>
            <a:spLocks noGrp="1"/>
          </p:cNvSpPr>
          <p:nvPr>
            <p:ph sz="quarter" idx="10"/>
          </p:nvPr>
        </p:nvSpPr>
        <p:spPr>
          <a:xfrm>
            <a:off x="292994" y="76200"/>
            <a:ext cx="6324600" cy="711994"/>
          </a:xfrm>
        </p:spPr>
        <p:txBody>
          <a:bodyPr>
            <a:normAutofit/>
          </a:bodyPr>
          <a:lstStyle/>
          <a:p>
            <a:r>
              <a:rPr lang="en-US" sz="4000" dirty="0" smtClean="0">
                <a:latin typeface="Times New Roman" panose="02020603050405020304" pitchFamily="18" charset="0"/>
                <a:cs typeface="Times New Roman" panose="02020603050405020304" pitchFamily="18" charset="0"/>
              </a:rPr>
              <a:t>Topic- Greedy Approach</a:t>
            </a:r>
            <a:endParaRPr lang="en-US" sz="4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pPr>
              <a:defRPr/>
            </a:pPr>
            <a:fld id="{23B577D9-0260-46D7-B3D3-EB2566466E54}" type="slidenum">
              <a:rPr lang="en-US" altLang="en-US" smtClean="0"/>
              <a:pPr>
                <a:defRPr/>
              </a:pPr>
              <a:t>2</a:t>
            </a:fld>
            <a:endParaRPr lang="en-US" altLang="en-US"/>
          </a:p>
        </p:txBody>
      </p:sp>
    </p:spTree>
    <p:extLst>
      <p:ext uri="{BB962C8B-B14F-4D97-AF65-F5344CB8AC3E}">
        <p14:creationId xmlns:p14="http://schemas.microsoft.com/office/powerpoint/2010/main" val="3756997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981200" y="3429000"/>
            <a:ext cx="4754377" cy="2261394"/>
          </a:xfrm>
          <a:prstGeom prst="rect">
            <a:avLst/>
          </a:prstGeom>
        </p:spPr>
      </p:pic>
      <p:sp>
        <p:nvSpPr>
          <p:cNvPr id="3" name="Content Placeholder 2"/>
          <p:cNvSpPr>
            <a:spLocks noGrp="1"/>
          </p:cNvSpPr>
          <p:nvPr>
            <p:ph sz="quarter" idx="10"/>
          </p:nvPr>
        </p:nvSpPr>
        <p:spPr>
          <a:xfrm>
            <a:off x="304800" y="-50006"/>
            <a:ext cx="8839200" cy="3479006"/>
          </a:xfrm>
        </p:spPr>
        <p:txBody>
          <a:bodyPr>
            <a:normAutofit fontScale="62500" lnSpcReduction="20000"/>
          </a:bodyPr>
          <a:lstStyle/>
          <a:p>
            <a:endParaRPr lang="en-US" sz="5700" dirty="0" smtClean="0"/>
          </a:p>
          <a:p>
            <a:r>
              <a:rPr lang="en-US" sz="8400" dirty="0" smtClean="0"/>
              <a:t>Prims Algorithm</a:t>
            </a:r>
          </a:p>
          <a:p>
            <a:endParaRPr lang="en-US" altLang="el-GR" dirty="0" smtClean="0"/>
          </a:p>
          <a:p>
            <a:endParaRPr lang="en-US" altLang="el-GR" dirty="0"/>
          </a:p>
          <a:p>
            <a:r>
              <a:rPr lang="en-US" altLang="el-GR" sz="3600" b="0" dirty="0" smtClean="0"/>
              <a:t>This </a:t>
            </a:r>
            <a:r>
              <a:rPr lang="en-US" altLang="el-GR" sz="3600" b="0" dirty="0"/>
              <a:t>algorithm starts with one node. It then, one by one, adds a node that is unconnected to the new graph to the new graph, each time selecting the node whose connecting edge has the smallest weight out of the available nodes’ connecting edges.</a:t>
            </a:r>
          </a:p>
          <a:p>
            <a:endParaRPr lang="en-US" dirty="0"/>
          </a:p>
        </p:txBody>
      </p:sp>
      <p:sp>
        <p:nvSpPr>
          <p:cNvPr id="4" name="Slide Number Placeholder 3"/>
          <p:cNvSpPr>
            <a:spLocks noGrp="1"/>
          </p:cNvSpPr>
          <p:nvPr>
            <p:ph type="sldNum" sz="quarter" idx="11"/>
          </p:nvPr>
        </p:nvSpPr>
        <p:spPr/>
        <p:txBody>
          <a:bodyPr/>
          <a:lstStyle/>
          <a:p>
            <a:pPr>
              <a:defRPr/>
            </a:pPr>
            <a:fld id="{23B577D9-0260-46D7-B3D3-EB2566466E54}" type="slidenum">
              <a:rPr lang="en-US" altLang="en-US" smtClean="0"/>
              <a:pPr>
                <a:defRPr/>
              </a:pPr>
              <a:t>3</a:t>
            </a:fld>
            <a:endParaRPr lang="en-US" altLang="en-US"/>
          </a:p>
        </p:txBody>
      </p:sp>
    </p:spTree>
    <p:extLst>
      <p:ext uri="{BB962C8B-B14F-4D97-AF65-F5344CB8AC3E}">
        <p14:creationId xmlns:p14="http://schemas.microsoft.com/office/powerpoint/2010/main" val="3852872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371601" y="947247"/>
            <a:ext cx="5300662" cy="4886022"/>
          </a:xfrm>
          <a:prstGeom prst="rect">
            <a:avLst/>
          </a:prstGeom>
        </p:spPr>
      </p:pic>
      <p:sp>
        <p:nvSpPr>
          <p:cNvPr id="3" name="Content Placeholder 2"/>
          <p:cNvSpPr>
            <a:spLocks noGrp="1"/>
          </p:cNvSpPr>
          <p:nvPr>
            <p:ph sz="quarter" idx="10"/>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23B577D9-0260-46D7-B3D3-EB2566466E54}" type="slidenum">
              <a:rPr lang="en-US" altLang="en-US" smtClean="0"/>
              <a:pPr>
                <a:defRPr/>
              </a:pPr>
              <a:t>4</a:t>
            </a:fld>
            <a:endParaRPr lang="en-US" altLang="en-US"/>
          </a:p>
        </p:txBody>
      </p:sp>
    </p:spTree>
    <p:extLst>
      <p:ext uri="{BB962C8B-B14F-4D97-AF65-F5344CB8AC3E}">
        <p14:creationId xmlns:p14="http://schemas.microsoft.com/office/powerpoint/2010/main" val="1216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val 2"/>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7651"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27652" name="AutoShape 4"/>
          <p:cNvCxnSpPr>
            <a:cxnSpLocks noChangeShapeType="1"/>
            <a:stCxn id="27650" idx="6"/>
            <a:endCxn id="27651" idx="2"/>
          </p:cNvCxnSpPr>
          <p:nvPr/>
        </p:nvCxnSpPr>
        <p:spPr bwMode="auto">
          <a:xfrm>
            <a:off x="2209800" y="22860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53" name="Text Box 5"/>
          <p:cNvSpPr txBox="1">
            <a:spLocks noChangeArrowheads="1"/>
          </p:cNvSpPr>
          <p:nvPr/>
        </p:nvSpPr>
        <p:spPr bwMode="auto">
          <a:xfrm>
            <a:off x="2667000" y="205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27654"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7655" name="Oval 7"/>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7656"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7657"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7658"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27659" name="AutoShape 11"/>
          <p:cNvCxnSpPr>
            <a:cxnSpLocks noChangeShapeType="1"/>
            <a:stCxn id="27650" idx="3"/>
            <a:endCxn id="27655" idx="7"/>
          </p:cNvCxnSpPr>
          <p:nvPr/>
        </p:nvCxnSpPr>
        <p:spPr bwMode="auto">
          <a:xfrm flipH="1">
            <a:off x="1152525" y="2447925"/>
            <a:ext cx="666750" cy="1200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0" name="AutoShape 12"/>
          <p:cNvCxnSpPr>
            <a:cxnSpLocks noChangeShapeType="1"/>
            <a:stCxn id="27655" idx="5"/>
            <a:endCxn id="27656" idx="1"/>
          </p:cNvCxnSpPr>
          <p:nvPr/>
        </p:nvCxnSpPr>
        <p:spPr bwMode="auto">
          <a:xfrm>
            <a:off x="1152525" y="3971925"/>
            <a:ext cx="819150" cy="1809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1" name="AutoShape 13"/>
          <p:cNvCxnSpPr>
            <a:cxnSpLocks noChangeShapeType="1"/>
            <a:stCxn id="27656" idx="7"/>
            <a:endCxn id="27658" idx="4"/>
          </p:cNvCxnSpPr>
          <p:nvPr/>
        </p:nvCxnSpPr>
        <p:spPr bwMode="auto">
          <a:xfrm flipV="1">
            <a:off x="2295525" y="4495800"/>
            <a:ext cx="447675" cy="1285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2" name="AutoShape 14"/>
          <p:cNvCxnSpPr>
            <a:cxnSpLocks noChangeShapeType="1"/>
            <a:stCxn id="27657" idx="3"/>
            <a:endCxn id="27658" idx="7"/>
          </p:cNvCxnSpPr>
          <p:nvPr/>
        </p:nvCxnSpPr>
        <p:spPr bwMode="auto">
          <a:xfrm flipH="1">
            <a:off x="2905125" y="34385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3" name="AutoShape 15"/>
          <p:cNvCxnSpPr>
            <a:cxnSpLocks noChangeShapeType="1"/>
            <a:stCxn id="27654" idx="4"/>
            <a:endCxn id="27658" idx="0"/>
          </p:cNvCxnSpPr>
          <p:nvPr/>
        </p:nvCxnSpPr>
        <p:spPr bwMode="auto">
          <a:xfrm>
            <a:off x="2743200" y="34290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4" name="AutoShape 16"/>
          <p:cNvCxnSpPr>
            <a:cxnSpLocks noChangeShapeType="1"/>
            <a:stCxn id="27650" idx="4"/>
            <a:endCxn id="27656" idx="0"/>
          </p:cNvCxnSpPr>
          <p:nvPr/>
        </p:nvCxnSpPr>
        <p:spPr bwMode="auto">
          <a:xfrm>
            <a:off x="1981200" y="2514600"/>
            <a:ext cx="152400" cy="3200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5" name="AutoShape 17"/>
          <p:cNvCxnSpPr>
            <a:cxnSpLocks noChangeShapeType="1"/>
            <a:stCxn id="27651" idx="3"/>
            <a:endCxn id="27654" idx="7"/>
          </p:cNvCxnSpPr>
          <p:nvPr/>
        </p:nvCxnSpPr>
        <p:spPr bwMode="auto">
          <a:xfrm flipH="1">
            <a:off x="2905125" y="2447925"/>
            <a:ext cx="514350" cy="590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6" name="AutoShape 18"/>
          <p:cNvCxnSpPr>
            <a:cxnSpLocks noChangeShapeType="1"/>
            <a:stCxn id="27651" idx="4"/>
            <a:endCxn id="27657" idx="0"/>
          </p:cNvCxnSpPr>
          <p:nvPr/>
        </p:nvCxnSpPr>
        <p:spPr bwMode="auto">
          <a:xfrm flipH="1">
            <a:off x="3505200" y="2514600"/>
            <a:ext cx="762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67"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7668"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7669"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7670" name="Oval 22"/>
          <p:cNvSpPr>
            <a:spLocks noChangeArrowheads="1"/>
          </p:cNvSpPr>
          <p:nvPr/>
        </p:nvSpPr>
        <p:spPr bwMode="auto">
          <a:xfrm>
            <a:off x="152400" y="2895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27671" name="AutoShape 23"/>
          <p:cNvCxnSpPr>
            <a:cxnSpLocks noChangeShapeType="1"/>
            <a:stCxn id="27656" idx="6"/>
            <a:endCxn id="27668" idx="3"/>
          </p:cNvCxnSpPr>
          <p:nvPr/>
        </p:nvCxnSpPr>
        <p:spPr bwMode="auto">
          <a:xfrm flipV="1">
            <a:off x="2362200" y="5419725"/>
            <a:ext cx="981075"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72" name="AutoShape 24"/>
          <p:cNvCxnSpPr>
            <a:cxnSpLocks noChangeShapeType="1"/>
            <a:stCxn id="27656" idx="2"/>
            <a:endCxn id="27669" idx="5"/>
          </p:cNvCxnSpPr>
          <p:nvPr/>
        </p:nvCxnSpPr>
        <p:spPr bwMode="auto">
          <a:xfrm flipH="1" flipV="1">
            <a:off x="1304925" y="5648325"/>
            <a:ext cx="600075"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73" name="AutoShape 25"/>
          <p:cNvCxnSpPr>
            <a:cxnSpLocks noChangeShapeType="1"/>
            <a:stCxn id="27655" idx="1"/>
            <a:endCxn id="27670" idx="5"/>
          </p:cNvCxnSpPr>
          <p:nvPr/>
        </p:nvCxnSpPr>
        <p:spPr bwMode="auto">
          <a:xfrm flipH="1" flipV="1">
            <a:off x="542925" y="3286125"/>
            <a:ext cx="2857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74" name="AutoShape 26"/>
          <p:cNvCxnSpPr>
            <a:cxnSpLocks noChangeShapeType="1"/>
            <a:stCxn id="27668" idx="1"/>
            <a:endCxn id="27658" idx="5"/>
          </p:cNvCxnSpPr>
          <p:nvPr/>
        </p:nvCxnSpPr>
        <p:spPr bwMode="auto">
          <a:xfrm flipH="1" flipV="1">
            <a:off x="2905125" y="44291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75" name="AutoShape 27"/>
          <p:cNvCxnSpPr>
            <a:cxnSpLocks noChangeShapeType="1"/>
            <a:stCxn id="27657" idx="4"/>
            <a:endCxn id="27668" idx="0"/>
          </p:cNvCxnSpPr>
          <p:nvPr/>
        </p:nvCxnSpPr>
        <p:spPr bwMode="auto">
          <a:xfrm>
            <a:off x="3505200" y="3505200"/>
            <a:ext cx="0" cy="1524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76" name="AutoShape 28"/>
          <p:cNvCxnSpPr>
            <a:cxnSpLocks noChangeShapeType="1"/>
            <a:stCxn id="27670" idx="7"/>
            <a:endCxn id="27650" idx="2"/>
          </p:cNvCxnSpPr>
          <p:nvPr/>
        </p:nvCxnSpPr>
        <p:spPr bwMode="auto">
          <a:xfrm flipV="1">
            <a:off x="542925" y="2286000"/>
            <a:ext cx="1209675" cy="676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77" name="Text Box 29"/>
          <p:cNvSpPr txBox="1">
            <a:spLocks noChangeArrowheads="1"/>
          </p:cNvSpPr>
          <p:nvPr/>
        </p:nvSpPr>
        <p:spPr bwMode="auto">
          <a:xfrm>
            <a:off x="609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a:t>
            </a:r>
          </a:p>
        </p:txBody>
      </p:sp>
      <p:sp>
        <p:nvSpPr>
          <p:cNvPr id="27678" name="Text Box 30"/>
          <p:cNvSpPr txBox="1">
            <a:spLocks noChangeArrowheads="1"/>
          </p:cNvSpPr>
          <p:nvPr/>
        </p:nvSpPr>
        <p:spPr bwMode="auto">
          <a:xfrm>
            <a:off x="2438400" y="3581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27679" name="Text Box 31"/>
          <p:cNvSpPr txBox="1">
            <a:spLocks noChangeArrowheads="1"/>
          </p:cNvSpPr>
          <p:nvPr/>
        </p:nvSpPr>
        <p:spPr bwMode="auto">
          <a:xfrm>
            <a:off x="3048000" y="3657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27680" name="Text Box 32"/>
          <p:cNvSpPr txBox="1">
            <a:spLocks noChangeArrowheads="1"/>
          </p:cNvSpPr>
          <p:nvPr/>
        </p:nvSpPr>
        <p:spPr bwMode="auto">
          <a:xfrm>
            <a:off x="2971800" y="251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27681" name="Text Box 33"/>
          <p:cNvSpPr txBox="1">
            <a:spLocks noChangeArrowheads="1"/>
          </p:cNvSpPr>
          <p:nvPr/>
        </p:nvSpPr>
        <p:spPr bwMode="auto">
          <a:xfrm>
            <a:off x="35814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a:t>
            </a:r>
          </a:p>
        </p:txBody>
      </p:sp>
      <p:sp>
        <p:nvSpPr>
          <p:cNvPr id="27682" name="Text Box 34"/>
          <p:cNvSpPr txBox="1">
            <a:spLocks noChangeArrowheads="1"/>
          </p:cNvSpPr>
          <p:nvPr/>
        </p:nvSpPr>
        <p:spPr bwMode="auto">
          <a:xfrm>
            <a:off x="3048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27683" name="Text Box 35"/>
          <p:cNvSpPr txBox="1">
            <a:spLocks noChangeArrowheads="1"/>
          </p:cNvSpPr>
          <p:nvPr/>
        </p:nvSpPr>
        <p:spPr bwMode="auto">
          <a:xfrm>
            <a:off x="350520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5</a:t>
            </a:r>
          </a:p>
        </p:txBody>
      </p:sp>
      <p:sp>
        <p:nvSpPr>
          <p:cNvPr id="27684" name="Text Box 36"/>
          <p:cNvSpPr txBox="1">
            <a:spLocks noChangeArrowheads="1"/>
          </p:cNvSpPr>
          <p:nvPr/>
        </p:nvSpPr>
        <p:spPr bwMode="auto">
          <a:xfrm>
            <a:off x="28956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27685" name="Text Box 37"/>
          <p:cNvSpPr txBox="1">
            <a:spLocks noChangeArrowheads="1"/>
          </p:cNvSpPr>
          <p:nvPr/>
        </p:nvSpPr>
        <p:spPr bwMode="auto">
          <a:xfrm>
            <a:off x="2514600" y="4876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27686" name="Text Box 38"/>
          <p:cNvSpPr txBox="1">
            <a:spLocks noChangeArrowheads="1"/>
          </p:cNvSpPr>
          <p:nvPr/>
        </p:nvSpPr>
        <p:spPr bwMode="auto">
          <a:xfrm>
            <a:off x="1447800" y="571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27687" name="Text Box 39"/>
          <p:cNvSpPr txBox="1">
            <a:spLocks noChangeArrowheads="1"/>
          </p:cNvSpPr>
          <p:nvPr/>
        </p:nvSpPr>
        <p:spPr bwMode="auto">
          <a:xfrm>
            <a:off x="762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5</a:t>
            </a:r>
          </a:p>
        </p:txBody>
      </p:sp>
      <p:sp>
        <p:nvSpPr>
          <p:cNvPr id="27688" name="Text Box 40"/>
          <p:cNvSpPr txBox="1">
            <a:spLocks noChangeArrowheads="1"/>
          </p:cNvSpPr>
          <p:nvPr/>
        </p:nvSpPr>
        <p:spPr bwMode="auto">
          <a:xfrm>
            <a:off x="14478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6</a:t>
            </a:r>
          </a:p>
        </p:txBody>
      </p:sp>
      <p:sp>
        <p:nvSpPr>
          <p:cNvPr id="27689" name="Text Box 41"/>
          <p:cNvSpPr txBox="1">
            <a:spLocks noChangeArrowheads="1"/>
          </p:cNvSpPr>
          <p:nvPr/>
        </p:nvSpPr>
        <p:spPr bwMode="auto">
          <a:xfrm>
            <a:off x="914400" y="2362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27690" name="Text Box 42"/>
          <p:cNvSpPr txBox="1">
            <a:spLocks noChangeArrowheads="1"/>
          </p:cNvSpPr>
          <p:nvPr/>
        </p:nvSpPr>
        <p:spPr bwMode="auto">
          <a:xfrm>
            <a:off x="1447800" y="2971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27691" name="Text Box 43"/>
          <p:cNvSpPr txBox="1">
            <a:spLocks noChangeArrowheads="1"/>
          </p:cNvSpPr>
          <p:nvPr/>
        </p:nvSpPr>
        <p:spPr bwMode="auto">
          <a:xfrm>
            <a:off x="2057400" y="3886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10</a:t>
            </a:r>
          </a:p>
        </p:txBody>
      </p:sp>
      <p:sp>
        <p:nvSpPr>
          <p:cNvPr id="27692" name="Text Box 44"/>
          <p:cNvSpPr txBox="1">
            <a:spLocks noChangeArrowheads="1"/>
          </p:cNvSpPr>
          <p:nvPr/>
        </p:nvSpPr>
        <p:spPr bwMode="auto">
          <a:xfrm>
            <a:off x="228600" y="2971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A</a:t>
            </a:r>
          </a:p>
        </p:txBody>
      </p:sp>
      <p:sp>
        <p:nvSpPr>
          <p:cNvPr id="27693" name="Text Box 45"/>
          <p:cNvSpPr txBox="1">
            <a:spLocks noChangeArrowheads="1"/>
          </p:cNvSpPr>
          <p:nvPr/>
        </p:nvSpPr>
        <p:spPr bwMode="auto">
          <a:xfrm>
            <a:off x="1828800"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B</a:t>
            </a:r>
          </a:p>
        </p:txBody>
      </p:sp>
      <p:sp>
        <p:nvSpPr>
          <p:cNvPr id="27694" name="Text Box 46"/>
          <p:cNvSpPr txBox="1">
            <a:spLocks noChangeArrowheads="1"/>
          </p:cNvSpPr>
          <p:nvPr/>
        </p:nvSpPr>
        <p:spPr bwMode="auto">
          <a:xfrm>
            <a:off x="3429000"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C</a:t>
            </a:r>
          </a:p>
        </p:txBody>
      </p:sp>
      <p:sp>
        <p:nvSpPr>
          <p:cNvPr id="27695" name="Text Box 47"/>
          <p:cNvSpPr txBox="1">
            <a:spLocks noChangeArrowheads="1"/>
          </p:cNvSpPr>
          <p:nvPr/>
        </p:nvSpPr>
        <p:spPr bwMode="auto">
          <a:xfrm>
            <a:off x="838200" y="3657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D</a:t>
            </a:r>
          </a:p>
        </p:txBody>
      </p:sp>
      <p:sp>
        <p:nvSpPr>
          <p:cNvPr id="27696" name="Text Box 48"/>
          <p:cNvSpPr txBox="1">
            <a:spLocks noChangeArrowheads="1"/>
          </p:cNvSpPr>
          <p:nvPr/>
        </p:nvSpPr>
        <p:spPr bwMode="auto">
          <a:xfrm>
            <a:off x="2590800" y="3048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E</a:t>
            </a:r>
          </a:p>
        </p:txBody>
      </p:sp>
      <p:sp>
        <p:nvSpPr>
          <p:cNvPr id="27697" name="Text Box 49"/>
          <p:cNvSpPr txBox="1">
            <a:spLocks noChangeArrowheads="1"/>
          </p:cNvSpPr>
          <p:nvPr/>
        </p:nvSpPr>
        <p:spPr bwMode="auto">
          <a:xfrm>
            <a:off x="3352800"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F</a:t>
            </a:r>
          </a:p>
        </p:txBody>
      </p:sp>
      <p:sp>
        <p:nvSpPr>
          <p:cNvPr id="27698" name="Text Box 50"/>
          <p:cNvSpPr txBox="1">
            <a:spLocks noChangeArrowheads="1"/>
          </p:cNvSpPr>
          <p:nvPr/>
        </p:nvSpPr>
        <p:spPr bwMode="auto">
          <a:xfrm>
            <a:off x="2590800" y="4114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G</a:t>
            </a:r>
          </a:p>
        </p:txBody>
      </p:sp>
      <p:sp>
        <p:nvSpPr>
          <p:cNvPr id="27699" name="Text Box 51"/>
          <p:cNvSpPr txBox="1">
            <a:spLocks noChangeArrowheads="1"/>
          </p:cNvSpPr>
          <p:nvPr/>
        </p:nvSpPr>
        <p:spPr bwMode="auto">
          <a:xfrm>
            <a:off x="990600" y="5334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H</a:t>
            </a:r>
          </a:p>
        </p:txBody>
      </p:sp>
      <p:sp>
        <p:nvSpPr>
          <p:cNvPr id="27700" name="Text Box 52"/>
          <p:cNvSpPr txBox="1">
            <a:spLocks noChangeArrowheads="1"/>
          </p:cNvSpPr>
          <p:nvPr/>
        </p:nvSpPr>
        <p:spPr bwMode="auto">
          <a:xfrm>
            <a:off x="3352800" y="51054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I</a:t>
            </a:r>
          </a:p>
        </p:txBody>
      </p:sp>
      <p:sp>
        <p:nvSpPr>
          <p:cNvPr id="27701" name="Text Box 53"/>
          <p:cNvSpPr txBox="1">
            <a:spLocks noChangeArrowheads="1"/>
          </p:cNvSpPr>
          <p:nvPr/>
        </p:nvSpPr>
        <p:spPr bwMode="auto">
          <a:xfrm>
            <a:off x="1981200" y="57912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J</a:t>
            </a:r>
          </a:p>
        </p:txBody>
      </p:sp>
      <p:cxnSp>
        <p:nvCxnSpPr>
          <p:cNvPr id="27702" name="AutoShape 54"/>
          <p:cNvCxnSpPr>
            <a:cxnSpLocks noChangeShapeType="1"/>
            <a:stCxn id="27655" idx="4"/>
            <a:endCxn id="27669" idx="0"/>
          </p:cNvCxnSpPr>
          <p:nvPr/>
        </p:nvCxnSpPr>
        <p:spPr bwMode="auto">
          <a:xfrm>
            <a:off x="990600" y="4038600"/>
            <a:ext cx="152400" cy="1219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703" name="Text Box 55"/>
          <p:cNvSpPr txBox="1">
            <a:spLocks noChangeArrowheads="1"/>
          </p:cNvSpPr>
          <p:nvPr/>
        </p:nvSpPr>
        <p:spPr bwMode="auto">
          <a:xfrm>
            <a:off x="8382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l-GR" sz="2400"/>
              <a:t>Complete Graph</a:t>
            </a:r>
          </a:p>
        </p:txBody>
      </p:sp>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3746585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val 2"/>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8675"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28676" name="AutoShape 4"/>
          <p:cNvCxnSpPr>
            <a:cxnSpLocks noChangeShapeType="1"/>
            <a:stCxn id="28674" idx="6"/>
            <a:endCxn id="28675" idx="2"/>
          </p:cNvCxnSpPr>
          <p:nvPr/>
        </p:nvCxnSpPr>
        <p:spPr bwMode="auto">
          <a:xfrm>
            <a:off x="2209800" y="22860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7" name="Text Box 5"/>
          <p:cNvSpPr txBox="1">
            <a:spLocks noChangeArrowheads="1"/>
          </p:cNvSpPr>
          <p:nvPr/>
        </p:nvSpPr>
        <p:spPr bwMode="auto">
          <a:xfrm>
            <a:off x="2667000" y="205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28678"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8679" name="Oval 7"/>
          <p:cNvSpPr>
            <a:spLocks noChangeArrowheads="1"/>
          </p:cNvSpPr>
          <p:nvPr/>
        </p:nvSpPr>
        <p:spPr bwMode="auto">
          <a:xfrm>
            <a:off x="762000" y="3581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8680"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8681"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8682"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28683" name="AutoShape 11"/>
          <p:cNvCxnSpPr>
            <a:cxnSpLocks noChangeShapeType="1"/>
            <a:stCxn id="28674" idx="3"/>
            <a:endCxn id="28679" idx="7"/>
          </p:cNvCxnSpPr>
          <p:nvPr/>
        </p:nvCxnSpPr>
        <p:spPr bwMode="auto">
          <a:xfrm flipH="1">
            <a:off x="1152525" y="2447925"/>
            <a:ext cx="666750" cy="1200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4" name="AutoShape 12"/>
          <p:cNvCxnSpPr>
            <a:cxnSpLocks noChangeShapeType="1"/>
            <a:stCxn id="28679" idx="5"/>
            <a:endCxn id="28680" idx="1"/>
          </p:cNvCxnSpPr>
          <p:nvPr/>
        </p:nvCxnSpPr>
        <p:spPr bwMode="auto">
          <a:xfrm>
            <a:off x="1152525" y="3971925"/>
            <a:ext cx="819150" cy="1809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5" name="AutoShape 13"/>
          <p:cNvCxnSpPr>
            <a:cxnSpLocks noChangeShapeType="1"/>
            <a:stCxn id="28680" idx="7"/>
            <a:endCxn id="28682" idx="4"/>
          </p:cNvCxnSpPr>
          <p:nvPr/>
        </p:nvCxnSpPr>
        <p:spPr bwMode="auto">
          <a:xfrm flipV="1">
            <a:off x="2295525" y="4495800"/>
            <a:ext cx="447675" cy="1285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6" name="AutoShape 14"/>
          <p:cNvCxnSpPr>
            <a:cxnSpLocks noChangeShapeType="1"/>
            <a:stCxn id="28681" idx="3"/>
            <a:endCxn id="28682" idx="7"/>
          </p:cNvCxnSpPr>
          <p:nvPr/>
        </p:nvCxnSpPr>
        <p:spPr bwMode="auto">
          <a:xfrm flipH="1">
            <a:off x="2905125" y="34385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7" name="AutoShape 15"/>
          <p:cNvCxnSpPr>
            <a:cxnSpLocks noChangeShapeType="1"/>
            <a:stCxn id="28678" idx="4"/>
            <a:endCxn id="28682" idx="0"/>
          </p:cNvCxnSpPr>
          <p:nvPr/>
        </p:nvCxnSpPr>
        <p:spPr bwMode="auto">
          <a:xfrm>
            <a:off x="2743200" y="34290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8" name="AutoShape 16"/>
          <p:cNvCxnSpPr>
            <a:cxnSpLocks noChangeShapeType="1"/>
            <a:stCxn id="28674" idx="4"/>
            <a:endCxn id="28680" idx="0"/>
          </p:cNvCxnSpPr>
          <p:nvPr/>
        </p:nvCxnSpPr>
        <p:spPr bwMode="auto">
          <a:xfrm>
            <a:off x="1981200" y="2514600"/>
            <a:ext cx="152400" cy="3200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9" name="AutoShape 17"/>
          <p:cNvCxnSpPr>
            <a:cxnSpLocks noChangeShapeType="1"/>
            <a:stCxn id="28675" idx="3"/>
            <a:endCxn id="28678" idx="7"/>
          </p:cNvCxnSpPr>
          <p:nvPr/>
        </p:nvCxnSpPr>
        <p:spPr bwMode="auto">
          <a:xfrm flipH="1">
            <a:off x="2905125" y="2447925"/>
            <a:ext cx="514350" cy="590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0" name="AutoShape 18"/>
          <p:cNvCxnSpPr>
            <a:cxnSpLocks noChangeShapeType="1"/>
            <a:stCxn id="28675" idx="4"/>
            <a:endCxn id="28681" idx="0"/>
          </p:cNvCxnSpPr>
          <p:nvPr/>
        </p:nvCxnSpPr>
        <p:spPr bwMode="auto">
          <a:xfrm flipH="1">
            <a:off x="3505200" y="2514600"/>
            <a:ext cx="762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91"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8692"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8693"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8694"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28695" name="AutoShape 23"/>
          <p:cNvCxnSpPr>
            <a:cxnSpLocks noChangeShapeType="1"/>
            <a:stCxn id="28680" idx="6"/>
            <a:endCxn id="28692" idx="3"/>
          </p:cNvCxnSpPr>
          <p:nvPr/>
        </p:nvCxnSpPr>
        <p:spPr bwMode="auto">
          <a:xfrm flipV="1">
            <a:off x="2362200" y="5419725"/>
            <a:ext cx="981075"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6" name="AutoShape 24"/>
          <p:cNvCxnSpPr>
            <a:cxnSpLocks noChangeShapeType="1"/>
            <a:stCxn id="28680" idx="2"/>
            <a:endCxn id="28693" idx="5"/>
          </p:cNvCxnSpPr>
          <p:nvPr/>
        </p:nvCxnSpPr>
        <p:spPr bwMode="auto">
          <a:xfrm flipH="1" flipV="1">
            <a:off x="1304925" y="5648325"/>
            <a:ext cx="600075"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7" name="AutoShape 25"/>
          <p:cNvCxnSpPr>
            <a:cxnSpLocks noChangeShapeType="1"/>
            <a:stCxn id="28679" idx="1"/>
            <a:endCxn id="28694" idx="5"/>
          </p:cNvCxnSpPr>
          <p:nvPr/>
        </p:nvCxnSpPr>
        <p:spPr bwMode="auto">
          <a:xfrm flipH="1" flipV="1">
            <a:off x="542925" y="3286125"/>
            <a:ext cx="285750" cy="3619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8" name="AutoShape 26"/>
          <p:cNvCxnSpPr>
            <a:cxnSpLocks noChangeShapeType="1"/>
            <a:stCxn id="28692" idx="1"/>
            <a:endCxn id="28682" idx="5"/>
          </p:cNvCxnSpPr>
          <p:nvPr/>
        </p:nvCxnSpPr>
        <p:spPr bwMode="auto">
          <a:xfrm flipH="1" flipV="1">
            <a:off x="2905125" y="44291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9" name="AutoShape 27"/>
          <p:cNvCxnSpPr>
            <a:cxnSpLocks noChangeShapeType="1"/>
            <a:stCxn id="28681" idx="4"/>
            <a:endCxn id="28692" idx="0"/>
          </p:cNvCxnSpPr>
          <p:nvPr/>
        </p:nvCxnSpPr>
        <p:spPr bwMode="auto">
          <a:xfrm>
            <a:off x="3505200" y="3505200"/>
            <a:ext cx="0" cy="1524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0" name="AutoShape 28"/>
          <p:cNvCxnSpPr>
            <a:cxnSpLocks noChangeShapeType="1"/>
            <a:stCxn id="28694" idx="7"/>
            <a:endCxn id="28674" idx="2"/>
          </p:cNvCxnSpPr>
          <p:nvPr/>
        </p:nvCxnSpPr>
        <p:spPr bwMode="auto">
          <a:xfrm flipV="1">
            <a:off x="542925" y="2286000"/>
            <a:ext cx="1209675" cy="676275"/>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01" name="Text Box 29"/>
          <p:cNvSpPr txBox="1">
            <a:spLocks noChangeArrowheads="1"/>
          </p:cNvSpPr>
          <p:nvPr/>
        </p:nvSpPr>
        <p:spPr bwMode="auto">
          <a:xfrm>
            <a:off x="609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1</a:t>
            </a:r>
          </a:p>
        </p:txBody>
      </p:sp>
      <p:sp>
        <p:nvSpPr>
          <p:cNvPr id="28702" name="Text Box 30"/>
          <p:cNvSpPr txBox="1">
            <a:spLocks noChangeArrowheads="1"/>
          </p:cNvSpPr>
          <p:nvPr/>
        </p:nvSpPr>
        <p:spPr bwMode="auto">
          <a:xfrm>
            <a:off x="2438400" y="3581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28703" name="Text Box 31"/>
          <p:cNvSpPr txBox="1">
            <a:spLocks noChangeArrowheads="1"/>
          </p:cNvSpPr>
          <p:nvPr/>
        </p:nvSpPr>
        <p:spPr bwMode="auto">
          <a:xfrm>
            <a:off x="3048000" y="3657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28704" name="Text Box 32"/>
          <p:cNvSpPr txBox="1">
            <a:spLocks noChangeArrowheads="1"/>
          </p:cNvSpPr>
          <p:nvPr/>
        </p:nvSpPr>
        <p:spPr bwMode="auto">
          <a:xfrm>
            <a:off x="2971800" y="251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28705" name="Text Box 33"/>
          <p:cNvSpPr txBox="1">
            <a:spLocks noChangeArrowheads="1"/>
          </p:cNvSpPr>
          <p:nvPr/>
        </p:nvSpPr>
        <p:spPr bwMode="auto">
          <a:xfrm>
            <a:off x="35814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a:t>
            </a:r>
          </a:p>
        </p:txBody>
      </p:sp>
      <p:sp>
        <p:nvSpPr>
          <p:cNvPr id="28706" name="Text Box 34"/>
          <p:cNvSpPr txBox="1">
            <a:spLocks noChangeArrowheads="1"/>
          </p:cNvSpPr>
          <p:nvPr/>
        </p:nvSpPr>
        <p:spPr bwMode="auto">
          <a:xfrm>
            <a:off x="3048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28707" name="Text Box 35"/>
          <p:cNvSpPr txBox="1">
            <a:spLocks noChangeArrowheads="1"/>
          </p:cNvSpPr>
          <p:nvPr/>
        </p:nvSpPr>
        <p:spPr bwMode="auto">
          <a:xfrm>
            <a:off x="350520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5</a:t>
            </a:r>
          </a:p>
        </p:txBody>
      </p:sp>
      <p:sp>
        <p:nvSpPr>
          <p:cNvPr id="28708" name="Text Box 36"/>
          <p:cNvSpPr txBox="1">
            <a:spLocks noChangeArrowheads="1"/>
          </p:cNvSpPr>
          <p:nvPr/>
        </p:nvSpPr>
        <p:spPr bwMode="auto">
          <a:xfrm>
            <a:off x="28956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28709" name="Text Box 37"/>
          <p:cNvSpPr txBox="1">
            <a:spLocks noChangeArrowheads="1"/>
          </p:cNvSpPr>
          <p:nvPr/>
        </p:nvSpPr>
        <p:spPr bwMode="auto">
          <a:xfrm>
            <a:off x="2514600" y="4876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28710" name="Text Box 38"/>
          <p:cNvSpPr txBox="1">
            <a:spLocks noChangeArrowheads="1"/>
          </p:cNvSpPr>
          <p:nvPr/>
        </p:nvSpPr>
        <p:spPr bwMode="auto">
          <a:xfrm>
            <a:off x="1447800" y="571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28711" name="Text Box 39"/>
          <p:cNvSpPr txBox="1">
            <a:spLocks noChangeArrowheads="1"/>
          </p:cNvSpPr>
          <p:nvPr/>
        </p:nvSpPr>
        <p:spPr bwMode="auto">
          <a:xfrm>
            <a:off x="762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5</a:t>
            </a:r>
          </a:p>
        </p:txBody>
      </p:sp>
      <p:sp>
        <p:nvSpPr>
          <p:cNvPr id="28712" name="Text Box 40"/>
          <p:cNvSpPr txBox="1">
            <a:spLocks noChangeArrowheads="1"/>
          </p:cNvSpPr>
          <p:nvPr/>
        </p:nvSpPr>
        <p:spPr bwMode="auto">
          <a:xfrm>
            <a:off x="14478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6</a:t>
            </a:r>
          </a:p>
        </p:txBody>
      </p:sp>
      <p:sp>
        <p:nvSpPr>
          <p:cNvPr id="28713" name="Text Box 41"/>
          <p:cNvSpPr txBox="1">
            <a:spLocks noChangeArrowheads="1"/>
          </p:cNvSpPr>
          <p:nvPr/>
        </p:nvSpPr>
        <p:spPr bwMode="auto">
          <a:xfrm>
            <a:off x="914400" y="2362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4</a:t>
            </a:r>
          </a:p>
        </p:txBody>
      </p:sp>
      <p:sp>
        <p:nvSpPr>
          <p:cNvPr id="28714" name="Text Box 42"/>
          <p:cNvSpPr txBox="1">
            <a:spLocks noChangeArrowheads="1"/>
          </p:cNvSpPr>
          <p:nvPr/>
        </p:nvSpPr>
        <p:spPr bwMode="auto">
          <a:xfrm>
            <a:off x="1447800" y="2971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28715" name="Text Box 43"/>
          <p:cNvSpPr txBox="1">
            <a:spLocks noChangeArrowheads="1"/>
          </p:cNvSpPr>
          <p:nvPr/>
        </p:nvSpPr>
        <p:spPr bwMode="auto">
          <a:xfrm>
            <a:off x="2057400" y="3886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10</a:t>
            </a:r>
          </a:p>
        </p:txBody>
      </p:sp>
      <p:sp>
        <p:nvSpPr>
          <p:cNvPr id="28716" name="Text Box 44"/>
          <p:cNvSpPr txBox="1">
            <a:spLocks noChangeArrowheads="1"/>
          </p:cNvSpPr>
          <p:nvPr/>
        </p:nvSpPr>
        <p:spPr bwMode="auto">
          <a:xfrm>
            <a:off x="228600" y="2971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A</a:t>
            </a:r>
          </a:p>
        </p:txBody>
      </p:sp>
      <p:sp>
        <p:nvSpPr>
          <p:cNvPr id="28717" name="Text Box 45"/>
          <p:cNvSpPr txBox="1">
            <a:spLocks noChangeArrowheads="1"/>
          </p:cNvSpPr>
          <p:nvPr/>
        </p:nvSpPr>
        <p:spPr bwMode="auto">
          <a:xfrm>
            <a:off x="1828800"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B</a:t>
            </a:r>
          </a:p>
        </p:txBody>
      </p:sp>
      <p:sp>
        <p:nvSpPr>
          <p:cNvPr id="28718" name="Text Box 46"/>
          <p:cNvSpPr txBox="1">
            <a:spLocks noChangeArrowheads="1"/>
          </p:cNvSpPr>
          <p:nvPr/>
        </p:nvSpPr>
        <p:spPr bwMode="auto">
          <a:xfrm>
            <a:off x="3429000"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C</a:t>
            </a:r>
          </a:p>
        </p:txBody>
      </p:sp>
      <p:sp>
        <p:nvSpPr>
          <p:cNvPr id="28719" name="Text Box 47"/>
          <p:cNvSpPr txBox="1">
            <a:spLocks noChangeArrowheads="1"/>
          </p:cNvSpPr>
          <p:nvPr/>
        </p:nvSpPr>
        <p:spPr bwMode="auto">
          <a:xfrm>
            <a:off x="838200" y="3657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D</a:t>
            </a:r>
          </a:p>
        </p:txBody>
      </p:sp>
      <p:sp>
        <p:nvSpPr>
          <p:cNvPr id="28720" name="Text Box 48"/>
          <p:cNvSpPr txBox="1">
            <a:spLocks noChangeArrowheads="1"/>
          </p:cNvSpPr>
          <p:nvPr/>
        </p:nvSpPr>
        <p:spPr bwMode="auto">
          <a:xfrm>
            <a:off x="2590800" y="3048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E</a:t>
            </a:r>
          </a:p>
        </p:txBody>
      </p:sp>
      <p:sp>
        <p:nvSpPr>
          <p:cNvPr id="28721" name="Text Box 49"/>
          <p:cNvSpPr txBox="1">
            <a:spLocks noChangeArrowheads="1"/>
          </p:cNvSpPr>
          <p:nvPr/>
        </p:nvSpPr>
        <p:spPr bwMode="auto">
          <a:xfrm>
            <a:off x="3352800"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F</a:t>
            </a:r>
          </a:p>
        </p:txBody>
      </p:sp>
      <p:sp>
        <p:nvSpPr>
          <p:cNvPr id="28722" name="Text Box 50"/>
          <p:cNvSpPr txBox="1">
            <a:spLocks noChangeArrowheads="1"/>
          </p:cNvSpPr>
          <p:nvPr/>
        </p:nvSpPr>
        <p:spPr bwMode="auto">
          <a:xfrm>
            <a:off x="2590800" y="4114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G</a:t>
            </a:r>
          </a:p>
        </p:txBody>
      </p:sp>
      <p:sp>
        <p:nvSpPr>
          <p:cNvPr id="28723" name="Text Box 51"/>
          <p:cNvSpPr txBox="1">
            <a:spLocks noChangeArrowheads="1"/>
          </p:cNvSpPr>
          <p:nvPr/>
        </p:nvSpPr>
        <p:spPr bwMode="auto">
          <a:xfrm>
            <a:off x="990600" y="5334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H</a:t>
            </a:r>
          </a:p>
        </p:txBody>
      </p:sp>
      <p:sp>
        <p:nvSpPr>
          <p:cNvPr id="28724" name="Text Box 52"/>
          <p:cNvSpPr txBox="1">
            <a:spLocks noChangeArrowheads="1"/>
          </p:cNvSpPr>
          <p:nvPr/>
        </p:nvSpPr>
        <p:spPr bwMode="auto">
          <a:xfrm>
            <a:off x="3352800" y="51054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I</a:t>
            </a:r>
          </a:p>
        </p:txBody>
      </p:sp>
      <p:sp>
        <p:nvSpPr>
          <p:cNvPr id="28725" name="Text Box 53"/>
          <p:cNvSpPr txBox="1">
            <a:spLocks noChangeArrowheads="1"/>
          </p:cNvSpPr>
          <p:nvPr/>
        </p:nvSpPr>
        <p:spPr bwMode="auto">
          <a:xfrm>
            <a:off x="1981200" y="57912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J</a:t>
            </a:r>
          </a:p>
        </p:txBody>
      </p:sp>
      <p:cxnSp>
        <p:nvCxnSpPr>
          <p:cNvPr id="28726" name="AutoShape 54"/>
          <p:cNvCxnSpPr>
            <a:cxnSpLocks noChangeShapeType="1"/>
            <a:stCxn id="28679" idx="4"/>
            <a:endCxn id="28693" idx="0"/>
          </p:cNvCxnSpPr>
          <p:nvPr/>
        </p:nvCxnSpPr>
        <p:spPr bwMode="auto">
          <a:xfrm>
            <a:off x="990600" y="4038600"/>
            <a:ext cx="152400" cy="1219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27" name="Text Box 55"/>
          <p:cNvSpPr txBox="1">
            <a:spLocks noChangeArrowheads="1"/>
          </p:cNvSpPr>
          <p:nvPr/>
        </p:nvSpPr>
        <p:spPr bwMode="auto">
          <a:xfrm>
            <a:off x="8382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l-GR" sz="2400"/>
              <a:t>Old Graph</a:t>
            </a:r>
          </a:p>
        </p:txBody>
      </p:sp>
      <p:sp>
        <p:nvSpPr>
          <p:cNvPr id="28728" name="Text Box 108"/>
          <p:cNvSpPr txBox="1">
            <a:spLocks noChangeArrowheads="1"/>
          </p:cNvSpPr>
          <p:nvPr/>
        </p:nvSpPr>
        <p:spPr bwMode="auto">
          <a:xfrm>
            <a:off x="54864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l-GR" sz="2400"/>
              <a:t>New Graph</a:t>
            </a:r>
          </a:p>
        </p:txBody>
      </p:sp>
      <p:sp>
        <p:nvSpPr>
          <p:cNvPr id="28729" name="Oval 162"/>
          <p:cNvSpPr>
            <a:spLocks noChangeAspect="1" noChangeArrowheads="1"/>
          </p:cNvSpPr>
          <p:nvPr/>
        </p:nvSpPr>
        <p:spPr bwMode="auto">
          <a:xfrm>
            <a:off x="6629400" y="2286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8730" name="Oval 163"/>
          <p:cNvSpPr>
            <a:spLocks noChangeArrowheads="1"/>
          </p:cNvSpPr>
          <p:nvPr/>
        </p:nvSpPr>
        <p:spPr bwMode="auto">
          <a:xfrm>
            <a:off x="8229600" y="2286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28731" name="AutoShape 164"/>
          <p:cNvCxnSpPr>
            <a:cxnSpLocks noChangeShapeType="1"/>
            <a:stCxn id="28729" idx="6"/>
            <a:endCxn id="28730" idx="2"/>
          </p:cNvCxnSpPr>
          <p:nvPr/>
        </p:nvCxnSpPr>
        <p:spPr bwMode="auto">
          <a:xfrm>
            <a:off x="7086600" y="2514600"/>
            <a:ext cx="1143000" cy="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32" name="Text Box 165"/>
          <p:cNvSpPr txBox="1">
            <a:spLocks noChangeArrowheads="1"/>
          </p:cNvSpPr>
          <p:nvPr/>
        </p:nvSpPr>
        <p:spPr bwMode="auto">
          <a:xfrm>
            <a:off x="7543800" y="2286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28733" name="Oval 166"/>
          <p:cNvSpPr>
            <a:spLocks noChangeArrowheads="1"/>
          </p:cNvSpPr>
          <p:nvPr/>
        </p:nvSpPr>
        <p:spPr bwMode="auto">
          <a:xfrm>
            <a:off x="7391400" y="3200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8734" name="Oval 167"/>
          <p:cNvSpPr>
            <a:spLocks noChangeArrowheads="1"/>
          </p:cNvSpPr>
          <p:nvPr/>
        </p:nvSpPr>
        <p:spPr bwMode="auto">
          <a:xfrm>
            <a:off x="5638800" y="3810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8735" name="Oval 168"/>
          <p:cNvSpPr>
            <a:spLocks noChangeArrowheads="1"/>
          </p:cNvSpPr>
          <p:nvPr/>
        </p:nvSpPr>
        <p:spPr bwMode="auto">
          <a:xfrm>
            <a:off x="6781800" y="594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8736" name="Oval 169"/>
          <p:cNvSpPr>
            <a:spLocks noChangeArrowheads="1"/>
          </p:cNvSpPr>
          <p:nvPr/>
        </p:nvSpPr>
        <p:spPr bwMode="auto">
          <a:xfrm>
            <a:off x="8153400" y="3276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8737" name="Oval 170"/>
          <p:cNvSpPr>
            <a:spLocks noChangeArrowheads="1"/>
          </p:cNvSpPr>
          <p:nvPr/>
        </p:nvSpPr>
        <p:spPr bwMode="auto">
          <a:xfrm>
            <a:off x="73914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28738" name="AutoShape 171"/>
          <p:cNvCxnSpPr>
            <a:cxnSpLocks noChangeShapeType="1"/>
            <a:stCxn id="28729" idx="3"/>
            <a:endCxn id="28734" idx="7"/>
          </p:cNvCxnSpPr>
          <p:nvPr/>
        </p:nvCxnSpPr>
        <p:spPr bwMode="auto">
          <a:xfrm flipH="1">
            <a:off x="6029325" y="26765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39" name="AutoShape 172"/>
          <p:cNvCxnSpPr>
            <a:cxnSpLocks noChangeShapeType="1"/>
            <a:stCxn id="28734" idx="5"/>
            <a:endCxn id="28735" idx="1"/>
          </p:cNvCxnSpPr>
          <p:nvPr/>
        </p:nvCxnSpPr>
        <p:spPr bwMode="auto">
          <a:xfrm>
            <a:off x="6029325" y="4200525"/>
            <a:ext cx="819150" cy="1809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40" name="AutoShape 173"/>
          <p:cNvCxnSpPr>
            <a:cxnSpLocks noChangeShapeType="1"/>
            <a:stCxn id="28735" idx="7"/>
            <a:endCxn id="28737" idx="4"/>
          </p:cNvCxnSpPr>
          <p:nvPr/>
        </p:nvCxnSpPr>
        <p:spPr bwMode="auto">
          <a:xfrm flipV="1">
            <a:off x="7172325" y="4724400"/>
            <a:ext cx="447675" cy="1285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41" name="AutoShape 174"/>
          <p:cNvCxnSpPr>
            <a:cxnSpLocks noChangeShapeType="1"/>
            <a:stCxn id="28736" idx="3"/>
            <a:endCxn id="28737" idx="7"/>
          </p:cNvCxnSpPr>
          <p:nvPr/>
        </p:nvCxnSpPr>
        <p:spPr bwMode="auto">
          <a:xfrm flipH="1">
            <a:off x="7781925" y="36671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42" name="AutoShape 175"/>
          <p:cNvCxnSpPr>
            <a:cxnSpLocks noChangeShapeType="1"/>
            <a:stCxn id="28733" idx="4"/>
            <a:endCxn id="28737" idx="0"/>
          </p:cNvCxnSpPr>
          <p:nvPr/>
        </p:nvCxnSpPr>
        <p:spPr bwMode="auto">
          <a:xfrm>
            <a:off x="7620000" y="3657600"/>
            <a:ext cx="0" cy="6096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43" name="AutoShape 176"/>
          <p:cNvCxnSpPr>
            <a:cxnSpLocks noChangeShapeType="1"/>
            <a:stCxn id="28729" idx="4"/>
            <a:endCxn id="28735" idx="0"/>
          </p:cNvCxnSpPr>
          <p:nvPr/>
        </p:nvCxnSpPr>
        <p:spPr bwMode="auto">
          <a:xfrm>
            <a:off x="6858000" y="2743200"/>
            <a:ext cx="152400" cy="3200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44" name="AutoShape 177"/>
          <p:cNvCxnSpPr>
            <a:cxnSpLocks noChangeShapeType="1"/>
            <a:stCxn id="28730" idx="3"/>
            <a:endCxn id="28733" idx="7"/>
          </p:cNvCxnSpPr>
          <p:nvPr/>
        </p:nvCxnSpPr>
        <p:spPr bwMode="auto">
          <a:xfrm flipH="1">
            <a:off x="7781925" y="2676525"/>
            <a:ext cx="514350" cy="5905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45" name="AutoShape 178"/>
          <p:cNvCxnSpPr>
            <a:cxnSpLocks noChangeShapeType="1"/>
            <a:stCxn id="28730" idx="4"/>
            <a:endCxn id="28736" idx="0"/>
          </p:cNvCxnSpPr>
          <p:nvPr/>
        </p:nvCxnSpPr>
        <p:spPr bwMode="auto">
          <a:xfrm flipH="1">
            <a:off x="8382000" y="2743200"/>
            <a:ext cx="76200" cy="533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46" name="Oval 179"/>
          <p:cNvSpPr>
            <a:spLocks noChangeArrowheads="1"/>
          </p:cNvSpPr>
          <p:nvPr/>
        </p:nvSpPr>
        <p:spPr bwMode="auto">
          <a:xfrm>
            <a:off x="8153400" y="5257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8747" name="Oval 180"/>
          <p:cNvSpPr>
            <a:spLocks noChangeArrowheads="1"/>
          </p:cNvSpPr>
          <p:nvPr/>
        </p:nvSpPr>
        <p:spPr bwMode="auto">
          <a:xfrm>
            <a:off x="5791200" y="548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8748" name="Oval 181"/>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28749" name="AutoShape 182"/>
          <p:cNvCxnSpPr>
            <a:cxnSpLocks noChangeShapeType="1"/>
            <a:stCxn id="28735" idx="6"/>
            <a:endCxn id="28746" idx="3"/>
          </p:cNvCxnSpPr>
          <p:nvPr/>
        </p:nvCxnSpPr>
        <p:spPr bwMode="auto">
          <a:xfrm flipV="1">
            <a:off x="7239000" y="5648325"/>
            <a:ext cx="981075" cy="523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50" name="AutoShape 183"/>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51" name="AutoShape 184"/>
          <p:cNvCxnSpPr>
            <a:cxnSpLocks noChangeShapeType="1"/>
            <a:stCxn id="28734" idx="1"/>
            <a:endCxn id="28748" idx="5"/>
          </p:cNvCxnSpPr>
          <p:nvPr/>
        </p:nvCxnSpPr>
        <p:spPr bwMode="auto">
          <a:xfrm flipH="1" flipV="1">
            <a:off x="5419725" y="3514725"/>
            <a:ext cx="285750" cy="3619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52" name="AutoShape 185"/>
          <p:cNvCxnSpPr>
            <a:cxnSpLocks noChangeShapeType="1"/>
            <a:stCxn id="28746" idx="1"/>
            <a:endCxn id="28737" idx="5"/>
          </p:cNvCxnSpPr>
          <p:nvPr/>
        </p:nvCxnSpPr>
        <p:spPr bwMode="auto">
          <a:xfrm flipH="1" flipV="1">
            <a:off x="7781925" y="46577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53" name="AutoShape 186"/>
          <p:cNvCxnSpPr>
            <a:cxnSpLocks noChangeShapeType="1"/>
            <a:stCxn id="28736" idx="4"/>
            <a:endCxn id="28746" idx="0"/>
          </p:cNvCxnSpPr>
          <p:nvPr/>
        </p:nvCxnSpPr>
        <p:spPr bwMode="auto">
          <a:xfrm>
            <a:off x="8382000" y="3733800"/>
            <a:ext cx="0" cy="15240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54" name="AutoShape 187"/>
          <p:cNvCxnSpPr>
            <a:cxnSpLocks noChangeShapeType="1"/>
            <a:stCxn id="28748" idx="7"/>
            <a:endCxn id="28729" idx="2"/>
          </p:cNvCxnSpPr>
          <p:nvPr/>
        </p:nvCxnSpPr>
        <p:spPr bwMode="auto">
          <a:xfrm flipV="1">
            <a:off x="5419725" y="2514600"/>
            <a:ext cx="1209675" cy="676275"/>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55" name="Text Box 188"/>
          <p:cNvSpPr txBox="1">
            <a:spLocks noChangeArrowheads="1"/>
          </p:cNvSpPr>
          <p:nvPr/>
        </p:nvSpPr>
        <p:spPr bwMode="auto">
          <a:xfrm>
            <a:off x="5486400" y="3429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1</a:t>
            </a:r>
          </a:p>
        </p:txBody>
      </p:sp>
      <p:sp>
        <p:nvSpPr>
          <p:cNvPr id="28756" name="Text Box 189"/>
          <p:cNvSpPr txBox="1">
            <a:spLocks noChangeArrowheads="1"/>
          </p:cNvSpPr>
          <p:nvPr/>
        </p:nvSpPr>
        <p:spPr bwMode="auto">
          <a:xfrm>
            <a:off x="7315200" y="3810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28757" name="Text Box 190"/>
          <p:cNvSpPr txBox="1">
            <a:spLocks noChangeArrowheads="1"/>
          </p:cNvSpPr>
          <p:nvPr/>
        </p:nvSpPr>
        <p:spPr bwMode="auto">
          <a:xfrm>
            <a:off x="7924800" y="3886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28758" name="Text Box 191"/>
          <p:cNvSpPr txBox="1">
            <a:spLocks noChangeArrowheads="1"/>
          </p:cNvSpPr>
          <p:nvPr/>
        </p:nvSpPr>
        <p:spPr bwMode="auto">
          <a:xfrm>
            <a:off x="7848600" y="2743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28759" name="Text Box 192"/>
          <p:cNvSpPr txBox="1">
            <a:spLocks noChangeArrowheads="1"/>
          </p:cNvSpPr>
          <p:nvPr/>
        </p:nvSpPr>
        <p:spPr bwMode="auto">
          <a:xfrm>
            <a:off x="8458200" y="2819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1</a:t>
            </a:r>
          </a:p>
        </p:txBody>
      </p:sp>
      <p:sp>
        <p:nvSpPr>
          <p:cNvPr id="28760" name="Text Box 193"/>
          <p:cNvSpPr txBox="1">
            <a:spLocks noChangeArrowheads="1"/>
          </p:cNvSpPr>
          <p:nvPr/>
        </p:nvSpPr>
        <p:spPr bwMode="auto">
          <a:xfrm>
            <a:off x="7924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28761" name="Text Box 194"/>
          <p:cNvSpPr txBox="1">
            <a:spLocks noChangeArrowheads="1"/>
          </p:cNvSpPr>
          <p:nvPr/>
        </p:nvSpPr>
        <p:spPr bwMode="auto">
          <a:xfrm>
            <a:off x="8382000" y="4267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5</a:t>
            </a:r>
          </a:p>
        </p:txBody>
      </p:sp>
      <p:sp>
        <p:nvSpPr>
          <p:cNvPr id="28762" name="Text Box 195"/>
          <p:cNvSpPr txBox="1">
            <a:spLocks noChangeArrowheads="1"/>
          </p:cNvSpPr>
          <p:nvPr/>
        </p:nvSpPr>
        <p:spPr bwMode="auto">
          <a:xfrm>
            <a:off x="7772400" y="586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28763" name="Text Box 196"/>
          <p:cNvSpPr txBox="1">
            <a:spLocks noChangeArrowheads="1"/>
          </p:cNvSpPr>
          <p:nvPr/>
        </p:nvSpPr>
        <p:spPr bwMode="auto">
          <a:xfrm>
            <a:off x="7391400" y="5105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28764" name="Text Box 197"/>
          <p:cNvSpPr txBox="1">
            <a:spLocks noChangeArrowheads="1"/>
          </p:cNvSpPr>
          <p:nvPr/>
        </p:nvSpPr>
        <p:spPr bwMode="auto">
          <a:xfrm>
            <a:off x="6324600" y="5943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28765" name="Text Box 198"/>
          <p:cNvSpPr txBox="1">
            <a:spLocks noChangeArrowheads="1"/>
          </p:cNvSpPr>
          <p:nvPr/>
        </p:nvSpPr>
        <p:spPr bwMode="auto">
          <a:xfrm>
            <a:off x="5638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5</a:t>
            </a:r>
          </a:p>
        </p:txBody>
      </p:sp>
      <p:sp>
        <p:nvSpPr>
          <p:cNvPr id="28766" name="Text Box 199"/>
          <p:cNvSpPr txBox="1">
            <a:spLocks noChangeArrowheads="1"/>
          </p:cNvSpPr>
          <p:nvPr/>
        </p:nvSpPr>
        <p:spPr bwMode="auto">
          <a:xfrm>
            <a:off x="63246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6</a:t>
            </a:r>
          </a:p>
        </p:txBody>
      </p:sp>
      <p:sp>
        <p:nvSpPr>
          <p:cNvPr id="28767" name="Text Box 200"/>
          <p:cNvSpPr txBox="1">
            <a:spLocks noChangeArrowheads="1"/>
          </p:cNvSpPr>
          <p:nvPr/>
        </p:nvSpPr>
        <p:spPr bwMode="auto">
          <a:xfrm>
            <a:off x="57912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4</a:t>
            </a:r>
          </a:p>
        </p:txBody>
      </p:sp>
      <p:sp>
        <p:nvSpPr>
          <p:cNvPr id="28768" name="Text Box 201"/>
          <p:cNvSpPr txBox="1">
            <a:spLocks noChangeArrowheads="1"/>
          </p:cNvSpPr>
          <p:nvPr/>
        </p:nvSpPr>
        <p:spPr bwMode="auto">
          <a:xfrm>
            <a:off x="6324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28769" name="Text Box 202"/>
          <p:cNvSpPr txBox="1">
            <a:spLocks noChangeArrowheads="1"/>
          </p:cNvSpPr>
          <p:nvPr/>
        </p:nvSpPr>
        <p:spPr bwMode="auto">
          <a:xfrm>
            <a:off x="6934200" y="41148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10</a:t>
            </a:r>
          </a:p>
        </p:txBody>
      </p:sp>
      <p:sp>
        <p:nvSpPr>
          <p:cNvPr id="28770" name="Text Box 203"/>
          <p:cNvSpPr txBox="1">
            <a:spLocks noChangeArrowheads="1"/>
          </p:cNvSpPr>
          <p:nvPr/>
        </p:nvSpPr>
        <p:spPr bwMode="auto">
          <a:xfrm>
            <a:off x="5105400" y="3200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A</a:t>
            </a:r>
          </a:p>
        </p:txBody>
      </p:sp>
      <p:sp>
        <p:nvSpPr>
          <p:cNvPr id="28771" name="Text Box 204"/>
          <p:cNvSpPr txBox="1">
            <a:spLocks noChangeArrowheads="1"/>
          </p:cNvSpPr>
          <p:nvPr/>
        </p:nvSpPr>
        <p:spPr bwMode="auto">
          <a:xfrm>
            <a:off x="6705600"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B</a:t>
            </a:r>
          </a:p>
        </p:txBody>
      </p:sp>
      <p:sp>
        <p:nvSpPr>
          <p:cNvPr id="28772" name="Text Box 205"/>
          <p:cNvSpPr txBox="1">
            <a:spLocks noChangeArrowheads="1"/>
          </p:cNvSpPr>
          <p:nvPr/>
        </p:nvSpPr>
        <p:spPr bwMode="auto">
          <a:xfrm>
            <a:off x="8305800"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C</a:t>
            </a:r>
          </a:p>
        </p:txBody>
      </p:sp>
      <p:sp>
        <p:nvSpPr>
          <p:cNvPr id="28773" name="Text Box 206"/>
          <p:cNvSpPr txBox="1">
            <a:spLocks noChangeArrowheads="1"/>
          </p:cNvSpPr>
          <p:nvPr/>
        </p:nvSpPr>
        <p:spPr bwMode="auto">
          <a:xfrm>
            <a:off x="5715000" y="38862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D</a:t>
            </a:r>
          </a:p>
        </p:txBody>
      </p:sp>
      <p:sp>
        <p:nvSpPr>
          <p:cNvPr id="28774" name="Text Box 207"/>
          <p:cNvSpPr txBox="1">
            <a:spLocks noChangeArrowheads="1"/>
          </p:cNvSpPr>
          <p:nvPr/>
        </p:nvSpPr>
        <p:spPr bwMode="auto">
          <a:xfrm>
            <a:off x="7467600" y="3276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E</a:t>
            </a:r>
          </a:p>
        </p:txBody>
      </p:sp>
      <p:sp>
        <p:nvSpPr>
          <p:cNvPr id="28775" name="Text Box 208"/>
          <p:cNvSpPr txBox="1">
            <a:spLocks noChangeArrowheads="1"/>
          </p:cNvSpPr>
          <p:nvPr/>
        </p:nvSpPr>
        <p:spPr bwMode="auto">
          <a:xfrm>
            <a:off x="8229600" y="33528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F</a:t>
            </a:r>
          </a:p>
        </p:txBody>
      </p:sp>
      <p:sp>
        <p:nvSpPr>
          <p:cNvPr id="28776" name="Text Box 209"/>
          <p:cNvSpPr txBox="1">
            <a:spLocks noChangeArrowheads="1"/>
          </p:cNvSpPr>
          <p:nvPr/>
        </p:nvSpPr>
        <p:spPr bwMode="auto">
          <a:xfrm>
            <a:off x="7467600" y="4343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G</a:t>
            </a:r>
          </a:p>
        </p:txBody>
      </p:sp>
      <p:sp>
        <p:nvSpPr>
          <p:cNvPr id="28777" name="Text Box 210"/>
          <p:cNvSpPr txBox="1">
            <a:spLocks noChangeArrowheads="1"/>
          </p:cNvSpPr>
          <p:nvPr/>
        </p:nvSpPr>
        <p:spPr bwMode="auto">
          <a:xfrm>
            <a:off x="5867400" y="5562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H</a:t>
            </a:r>
          </a:p>
        </p:txBody>
      </p:sp>
      <p:sp>
        <p:nvSpPr>
          <p:cNvPr id="28778" name="Text Box 211"/>
          <p:cNvSpPr txBox="1">
            <a:spLocks noChangeArrowheads="1"/>
          </p:cNvSpPr>
          <p:nvPr/>
        </p:nvSpPr>
        <p:spPr bwMode="auto">
          <a:xfrm>
            <a:off x="8229600" y="53340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I</a:t>
            </a:r>
          </a:p>
        </p:txBody>
      </p:sp>
      <p:sp>
        <p:nvSpPr>
          <p:cNvPr id="28779" name="Text Box 212"/>
          <p:cNvSpPr txBox="1">
            <a:spLocks noChangeArrowheads="1"/>
          </p:cNvSpPr>
          <p:nvPr/>
        </p:nvSpPr>
        <p:spPr bwMode="auto">
          <a:xfrm>
            <a:off x="6858000" y="60198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J</a:t>
            </a:r>
          </a:p>
        </p:txBody>
      </p:sp>
      <p:cxnSp>
        <p:nvCxnSpPr>
          <p:cNvPr id="28780" name="AutoShape 213"/>
          <p:cNvCxnSpPr>
            <a:cxnSpLocks noChangeShapeType="1"/>
            <a:stCxn id="28734" idx="4"/>
            <a:endCxn id="28747" idx="0"/>
          </p:cNvCxnSpPr>
          <p:nvPr/>
        </p:nvCxnSpPr>
        <p:spPr bwMode="auto">
          <a:xfrm>
            <a:off x="5867400" y="4267200"/>
            <a:ext cx="152400" cy="12192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249450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val 2"/>
          <p:cNvSpPr>
            <a:spLocks noChangeAspect="1" noChangeArrowheads="1"/>
          </p:cNvSpPr>
          <p:nvPr/>
        </p:nvSpPr>
        <p:spPr bwMode="auto">
          <a:xfrm>
            <a:off x="1752600" y="205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9699"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29700" name="AutoShape 4"/>
          <p:cNvCxnSpPr>
            <a:cxnSpLocks noChangeShapeType="1"/>
            <a:stCxn id="29698" idx="6"/>
            <a:endCxn id="29699" idx="2"/>
          </p:cNvCxnSpPr>
          <p:nvPr/>
        </p:nvCxnSpPr>
        <p:spPr bwMode="auto">
          <a:xfrm>
            <a:off x="2209800" y="22860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01" name="Text Box 5"/>
          <p:cNvSpPr txBox="1">
            <a:spLocks noChangeArrowheads="1"/>
          </p:cNvSpPr>
          <p:nvPr/>
        </p:nvSpPr>
        <p:spPr bwMode="auto">
          <a:xfrm>
            <a:off x="2667000" y="205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29702"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9703"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9704"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9705"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9706"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29707" name="AutoShape 11"/>
          <p:cNvCxnSpPr>
            <a:cxnSpLocks noChangeShapeType="1"/>
            <a:stCxn id="29698" idx="3"/>
            <a:endCxn id="29703" idx="7"/>
          </p:cNvCxnSpPr>
          <p:nvPr/>
        </p:nvCxnSpPr>
        <p:spPr bwMode="auto">
          <a:xfrm flipH="1">
            <a:off x="1152525" y="2447925"/>
            <a:ext cx="666750" cy="12001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8" name="AutoShape 12"/>
          <p:cNvCxnSpPr>
            <a:cxnSpLocks noChangeShapeType="1"/>
            <a:stCxn id="29703" idx="5"/>
            <a:endCxn id="29704" idx="1"/>
          </p:cNvCxnSpPr>
          <p:nvPr/>
        </p:nvCxnSpPr>
        <p:spPr bwMode="auto">
          <a:xfrm>
            <a:off x="1152525" y="39719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9" name="AutoShape 13"/>
          <p:cNvCxnSpPr>
            <a:cxnSpLocks noChangeShapeType="1"/>
            <a:stCxn id="29704" idx="7"/>
            <a:endCxn id="29706" idx="4"/>
          </p:cNvCxnSpPr>
          <p:nvPr/>
        </p:nvCxnSpPr>
        <p:spPr bwMode="auto">
          <a:xfrm flipV="1">
            <a:off x="2295525" y="4495800"/>
            <a:ext cx="447675" cy="1285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0" name="AutoShape 14"/>
          <p:cNvCxnSpPr>
            <a:cxnSpLocks noChangeShapeType="1"/>
            <a:stCxn id="29705" idx="3"/>
            <a:endCxn id="29706" idx="7"/>
          </p:cNvCxnSpPr>
          <p:nvPr/>
        </p:nvCxnSpPr>
        <p:spPr bwMode="auto">
          <a:xfrm flipH="1">
            <a:off x="2905125" y="34385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1" name="AutoShape 15"/>
          <p:cNvCxnSpPr>
            <a:cxnSpLocks noChangeShapeType="1"/>
            <a:stCxn id="29702" idx="4"/>
            <a:endCxn id="29706" idx="0"/>
          </p:cNvCxnSpPr>
          <p:nvPr/>
        </p:nvCxnSpPr>
        <p:spPr bwMode="auto">
          <a:xfrm>
            <a:off x="2743200" y="34290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2" name="AutoShape 16"/>
          <p:cNvCxnSpPr>
            <a:cxnSpLocks noChangeShapeType="1"/>
            <a:stCxn id="29698" idx="4"/>
            <a:endCxn id="29704" idx="0"/>
          </p:cNvCxnSpPr>
          <p:nvPr/>
        </p:nvCxnSpPr>
        <p:spPr bwMode="auto">
          <a:xfrm>
            <a:off x="1981200" y="2514600"/>
            <a:ext cx="152400" cy="3200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3" name="AutoShape 17"/>
          <p:cNvCxnSpPr>
            <a:cxnSpLocks noChangeShapeType="1"/>
            <a:stCxn id="29699" idx="3"/>
            <a:endCxn id="29702" idx="7"/>
          </p:cNvCxnSpPr>
          <p:nvPr/>
        </p:nvCxnSpPr>
        <p:spPr bwMode="auto">
          <a:xfrm flipH="1">
            <a:off x="2905125" y="2447925"/>
            <a:ext cx="514350" cy="590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4" name="AutoShape 18"/>
          <p:cNvCxnSpPr>
            <a:cxnSpLocks noChangeShapeType="1"/>
            <a:stCxn id="29699" idx="4"/>
            <a:endCxn id="29705" idx="0"/>
          </p:cNvCxnSpPr>
          <p:nvPr/>
        </p:nvCxnSpPr>
        <p:spPr bwMode="auto">
          <a:xfrm flipH="1">
            <a:off x="3505200" y="2514600"/>
            <a:ext cx="762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15"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9716"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9717"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9718"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29719" name="AutoShape 23"/>
          <p:cNvCxnSpPr>
            <a:cxnSpLocks noChangeShapeType="1"/>
            <a:stCxn id="29704" idx="6"/>
            <a:endCxn id="29716" idx="3"/>
          </p:cNvCxnSpPr>
          <p:nvPr/>
        </p:nvCxnSpPr>
        <p:spPr bwMode="auto">
          <a:xfrm flipV="1">
            <a:off x="2362200" y="5419725"/>
            <a:ext cx="981075"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0" name="AutoShape 24"/>
          <p:cNvCxnSpPr>
            <a:cxnSpLocks noChangeShapeType="1"/>
            <a:stCxn id="29704" idx="2"/>
            <a:endCxn id="29717" idx="5"/>
          </p:cNvCxnSpPr>
          <p:nvPr/>
        </p:nvCxnSpPr>
        <p:spPr bwMode="auto">
          <a:xfrm flipH="1" flipV="1">
            <a:off x="1304925" y="5648325"/>
            <a:ext cx="600075"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1" name="AutoShape 25"/>
          <p:cNvCxnSpPr>
            <a:cxnSpLocks noChangeShapeType="1"/>
            <a:stCxn id="29703" idx="1"/>
            <a:endCxn id="29718" idx="5"/>
          </p:cNvCxnSpPr>
          <p:nvPr/>
        </p:nvCxnSpPr>
        <p:spPr bwMode="auto">
          <a:xfrm flipH="1" flipV="1">
            <a:off x="542925" y="3286125"/>
            <a:ext cx="285750" cy="3619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2" name="AutoShape 26"/>
          <p:cNvCxnSpPr>
            <a:cxnSpLocks noChangeShapeType="1"/>
            <a:stCxn id="29716" idx="1"/>
            <a:endCxn id="29706" idx="5"/>
          </p:cNvCxnSpPr>
          <p:nvPr/>
        </p:nvCxnSpPr>
        <p:spPr bwMode="auto">
          <a:xfrm flipH="1" flipV="1">
            <a:off x="2905125" y="44291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3" name="AutoShape 27"/>
          <p:cNvCxnSpPr>
            <a:cxnSpLocks noChangeShapeType="1"/>
            <a:stCxn id="29705" idx="4"/>
            <a:endCxn id="29716" idx="0"/>
          </p:cNvCxnSpPr>
          <p:nvPr/>
        </p:nvCxnSpPr>
        <p:spPr bwMode="auto">
          <a:xfrm>
            <a:off x="3505200" y="3505200"/>
            <a:ext cx="0" cy="1524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4" name="AutoShape 28"/>
          <p:cNvCxnSpPr>
            <a:cxnSpLocks noChangeShapeType="1"/>
            <a:stCxn id="29718" idx="7"/>
            <a:endCxn id="29698" idx="2"/>
          </p:cNvCxnSpPr>
          <p:nvPr/>
        </p:nvCxnSpPr>
        <p:spPr bwMode="auto">
          <a:xfrm flipV="1">
            <a:off x="542925" y="2286000"/>
            <a:ext cx="1209675" cy="676275"/>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25" name="Text Box 29"/>
          <p:cNvSpPr txBox="1">
            <a:spLocks noChangeArrowheads="1"/>
          </p:cNvSpPr>
          <p:nvPr/>
        </p:nvSpPr>
        <p:spPr bwMode="auto">
          <a:xfrm>
            <a:off x="609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1</a:t>
            </a:r>
          </a:p>
        </p:txBody>
      </p:sp>
      <p:sp>
        <p:nvSpPr>
          <p:cNvPr id="29726" name="Text Box 30"/>
          <p:cNvSpPr txBox="1">
            <a:spLocks noChangeArrowheads="1"/>
          </p:cNvSpPr>
          <p:nvPr/>
        </p:nvSpPr>
        <p:spPr bwMode="auto">
          <a:xfrm>
            <a:off x="2438400" y="3581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29727" name="Text Box 31"/>
          <p:cNvSpPr txBox="1">
            <a:spLocks noChangeArrowheads="1"/>
          </p:cNvSpPr>
          <p:nvPr/>
        </p:nvSpPr>
        <p:spPr bwMode="auto">
          <a:xfrm>
            <a:off x="3048000" y="3657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29728" name="Text Box 32"/>
          <p:cNvSpPr txBox="1">
            <a:spLocks noChangeArrowheads="1"/>
          </p:cNvSpPr>
          <p:nvPr/>
        </p:nvSpPr>
        <p:spPr bwMode="auto">
          <a:xfrm>
            <a:off x="2971800" y="251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29729" name="Text Box 33"/>
          <p:cNvSpPr txBox="1">
            <a:spLocks noChangeArrowheads="1"/>
          </p:cNvSpPr>
          <p:nvPr/>
        </p:nvSpPr>
        <p:spPr bwMode="auto">
          <a:xfrm>
            <a:off x="35814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a:t>
            </a:r>
          </a:p>
        </p:txBody>
      </p:sp>
      <p:sp>
        <p:nvSpPr>
          <p:cNvPr id="29730" name="Text Box 34"/>
          <p:cNvSpPr txBox="1">
            <a:spLocks noChangeArrowheads="1"/>
          </p:cNvSpPr>
          <p:nvPr/>
        </p:nvSpPr>
        <p:spPr bwMode="auto">
          <a:xfrm>
            <a:off x="3048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29731" name="Text Box 35"/>
          <p:cNvSpPr txBox="1">
            <a:spLocks noChangeArrowheads="1"/>
          </p:cNvSpPr>
          <p:nvPr/>
        </p:nvSpPr>
        <p:spPr bwMode="auto">
          <a:xfrm>
            <a:off x="350520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5</a:t>
            </a:r>
          </a:p>
        </p:txBody>
      </p:sp>
      <p:sp>
        <p:nvSpPr>
          <p:cNvPr id="29732" name="Text Box 36"/>
          <p:cNvSpPr txBox="1">
            <a:spLocks noChangeArrowheads="1"/>
          </p:cNvSpPr>
          <p:nvPr/>
        </p:nvSpPr>
        <p:spPr bwMode="auto">
          <a:xfrm>
            <a:off x="28956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29733" name="Text Box 37"/>
          <p:cNvSpPr txBox="1">
            <a:spLocks noChangeArrowheads="1"/>
          </p:cNvSpPr>
          <p:nvPr/>
        </p:nvSpPr>
        <p:spPr bwMode="auto">
          <a:xfrm>
            <a:off x="2514600" y="4876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29734" name="Text Box 38"/>
          <p:cNvSpPr txBox="1">
            <a:spLocks noChangeArrowheads="1"/>
          </p:cNvSpPr>
          <p:nvPr/>
        </p:nvSpPr>
        <p:spPr bwMode="auto">
          <a:xfrm>
            <a:off x="1447800" y="571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29735" name="Text Box 39"/>
          <p:cNvSpPr txBox="1">
            <a:spLocks noChangeArrowheads="1"/>
          </p:cNvSpPr>
          <p:nvPr/>
        </p:nvSpPr>
        <p:spPr bwMode="auto">
          <a:xfrm>
            <a:off x="762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5</a:t>
            </a:r>
          </a:p>
        </p:txBody>
      </p:sp>
      <p:sp>
        <p:nvSpPr>
          <p:cNvPr id="29736" name="Text Box 40"/>
          <p:cNvSpPr txBox="1">
            <a:spLocks noChangeArrowheads="1"/>
          </p:cNvSpPr>
          <p:nvPr/>
        </p:nvSpPr>
        <p:spPr bwMode="auto">
          <a:xfrm>
            <a:off x="14478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6</a:t>
            </a:r>
          </a:p>
        </p:txBody>
      </p:sp>
      <p:sp>
        <p:nvSpPr>
          <p:cNvPr id="29737" name="Text Box 41"/>
          <p:cNvSpPr txBox="1">
            <a:spLocks noChangeArrowheads="1"/>
          </p:cNvSpPr>
          <p:nvPr/>
        </p:nvSpPr>
        <p:spPr bwMode="auto">
          <a:xfrm>
            <a:off x="914400" y="2362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4</a:t>
            </a:r>
          </a:p>
        </p:txBody>
      </p:sp>
      <p:sp>
        <p:nvSpPr>
          <p:cNvPr id="29738" name="Text Box 42"/>
          <p:cNvSpPr txBox="1">
            <a:spLocks noChangeArrowheads="1"/>
          </p:cNvSpPr>
          <p:nvPr/>
        </p:nvSpPr>
        <p:spPr bwMode="auto">
          <a:xfrm>
            <a:off x="1447800" y="2971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4</a:t>
            </a:r>
          </a:p>
        </p:txBody>
      </p:sp>
      <p:sp>
        <p:nvSpPr>
          <p:cNvPr id="29739" name="Text Box 43"/>
          <p:cNvSpPr txBox="1">
            <a:spLocks noChangeArrowheads="1"/>
          </p:cNvSpPr>
          <p:nvPr/>
        </p:nvSpPr>
        <p:spPr bwMode="auto">
          <a:xfrm>
            <a:off x="2057400" y="3886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10</a:t>
            </a:r>
          </a:p>
        </p:txBody>
      </p:sp>
      <p:sp>
        <p:nvSpPr>
          <p:cNvPr id="29740" name="Text Box 44"/>
          <p:cNvSpPr txBox="1">
            <a:spLocks noChangeArrowheads="1"/>
          </p:cNvSpPr>
          <p:nvPr/>
        </p:nvSpPr>
        <p:spPr bwMode="auto">
          <a:xfrm>
            <a:off x="228600" y="2971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A</a:t>
            </a:r>
          </a:p>
        </p:txBody>
      </p:sp>
      <p:sp>
        <p:nvSpPr>
          <p:cNvPr id="29741" name="Text Box 45"/>
          <p:cNvSpPr txBox="1">
            <a:spLocks noChangeArrowheads="1"/>
          </p:cNvSpPr>
          <p:nvPr/>
        </p:nvSpPr>
        <p:spPr bwMode="auto">
          <a:xfrm>
            <a:off x="1828800"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B</a:t>
            </a:r>
          </a:p>
        </p:txBody>
      </p:sp>
      <p:sp>
        <p:nvSpPr>
          <p:cNvPr id="29742" name="Text Box 46"/>
          <p:cNvSpPr txBox="1">
            <a:spLocks noChangeArrowheads="1"/>
          </p:cNvSpPr>
          <p:nvPr/>
        </p:nvSpPr>
        <p:spPr bwMode="auto">
          <a:xfrm>
            <a:off x="3429000"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C</a:t>
            </a:r>
          </a:p>
        </p:txBody>
      </p:sp>
      <p:sp>
        <p:nvSpPr>
          <p:cNvPr id="29743" name="Text Box 47"/>
          <p:cNvSpPr txBox="1">
            <a:spLocks noChangeArrowheads="1"/>
          </p:cNvSpPr>
          <p:nvPr/>
        </p:nvSpPr>
        <p:spPr bwMode="auto">
          <a:xfrm>
            <a:off x="838200" y="3657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D</a:t>
            </a:r>
          </a:p>
        </p:txBody>
      </p:sp>
      <p:sp>
        <p:nvSpPr>
          <p:cNvPr id="29744" name="Text Box 48"/>
          <p:cNvSpPr txBox="1">
            <a:spLocks noChangeArrowheads="1"/>
          </p:cNvSpPr>
          <p:nvPr/>
        </p:nvSpPr>
        <p:spPr bwMode="auto">
          <a:xfrm>
            <a:off x="2590800" y="3048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E</a:t>
            </a:r>
          </a:p>
        </p:txBody>
      </p:sp>
      <p:sp>
        <p:nvSpPr>
          <p:cNvPr id="29745" name="Text Box 49"/>
          <p:cNvSpPr txBox="1">
            <a:spLocks noChangeArrowheads="1"/>
          </p:cNvSpPr>
          <p:nvPr/>
        </p:nvSpPr>
        <p:spPr bwMode="auto">
          <a:xfrm>
            <a:off x="3352800"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F</a:t>
            </a:r>
          </a:p>
        </p:txBody>
      </p:sp>
      <p:sp>
        <p:nvSpPr>
          <p:cNvPr id="29746" name="Text Box 50"/>
          <p:cNvSpPr txBox="1">
            <a:spLocks noChangeArrowheads="1"/>
          </p:cNvSpPr>
          <p:nvPr/>
        </p:nvSpPr>
        <p:spPr bwMode="auto">
          <a:xfrm>
            <a:off x="2590800" y="4114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G</a:t>
            </a:r>
          </a:p>
        </p:txBody>
      </p:sp>
      <p:sp>
        <p:nvSpPr>
          <p:cNvPr id="29747" name="Text Box 51"/>
          <p:cNvSpPr txBox="1">
            <a:spLocks noChangeArrowheads="1"/>
          </p:cNvSpPr>
          <p:nvPr/>
        </p:nvSpPr>
        <p:spPr bwMode="auto">
          <a:xfrm>
            <a:off x="990600" y="5334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H</a:t>
            </a:r>
          </a:p>
        </p:txBody>
      </p:sp>
      <p:sp>
        <p:nvSpPr>
          <p:cNvPr id="29748" name="Text Box 52"/>
          <p:cNvSpPr txBox="1">
            <a:spLocks noChangeArrowheads="1"/>
          </p:cNvSpPr>
          <p:nvPr/>
        </p:nvSpPr>
        <p:spPr bwMode="auto">
          <a:xfrm>
            <a:off x="3352800" y="51054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I</a:t>
            </a:r>
          </a:p>
        </p:txBody>
      </p:sp>
      <p:sp>
        <p:nvSpPr>
          <p:cNvPr id="29749" name="Text Box 53"/>
          <p:cNvSpPr txBox="1">
            <a:spLocks noChangeArrowheads="1"/>
          </p:cNvSpPr>
          <p:nvPr/>
        </p:nvSpPr>
        <p:spPr bwMode="auto">
          <a:xfrm>
            <a:off x="1981200" y="57912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J</a:t>
            </a:r>
          </a:p>
        </p:txBody>
      </p:sp>
      <p:cxnSp>
        <p:nvCxnSpPr>
          <p:cNvPr id="29750" name="AutoShape 54"/>
          <p:cNvCxnSpPr>
            <a:cxnSpLocks noChangeShapeType="1"/>
            <a:stCxn id="29703" idx="4"/>
            <a:endCxn id="29717" idx="0"/>
          </p:cNvCxnSpPr>
          <p:nvPr/>
        </p:nvCxnSpPr>
        <p:spPr bwMode="auto">
          <a:xfrm>
            <a:off x="990600" y="40386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51" name="Text Box 55"/>
          <p:cNvSpPr txBox="1">
            <a:spLocks noChangeArrowheads="1"/>
          </p:cNvSpPr>
          <p:nvPr/>
        </p:nvSpPr>
        <p:spPr bwMode="auto">
          <a:xfrm>
            <a:off x="8382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l-GR" sz="2400"/>
              <a:t>Old Graph</a:t>
            </a:r>
          </a:p>
        </p:txBody>
      </p:sp>
      <p:sp>
        <p:nvSpPr>
          <p:cNvPr id="29752" name="Text Box 56"/>
          <p:cNvSpPr txBox="1">
            <a:spLocks noChangeArrowheads="1"/>
          </p:cNvSpPr>
          <p:nvPr/>
        </p:nvSpPr>
        <p:spPr bwMode="auto">
          <a:xfrm>
            <a:off x="54864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l-GR" sz="2400"/>
              <a:t>New Graph</a:t>
            </a:r>
          </a:p>
        </p:txBody>
      </p:sp>
      <p:sp>
        <p:nvSpPr>
          <p:cNvPr id="29753" name="Oval 57"/>
          <p:cNvSpPr>
            <a:spLocks noChangeAspect="1" noChangeArrowheads="1"/>
          </p:cNvSpPr>
          <p:nvPr/>
        </p:nvSpPr>
        <p:spPr bwMode="auto">
          <a:xfrm>
            <a:off x="6629400" y="2286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9754" name="Oval 58"/>
          <p:cNvSpPr>
            <a:spLocks noChangeArrowheads="1"/>
          </p:cNvSpPr>
          <p:nvPr/>
        </p:nvSpPr>
        <p:spPr bwMode="auto">
          <a:xfrm>
            <a:off x="8229600" y="2286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29755" name="AutoShape 59"/>
          <p:cNvCxnSpPr>
            <a:cxnSpLocks noChangeShapeType="1"/>
            <a:stCxn id="29753" idx="6"/>
            <a:endCxn id="29754" idx="2"/>
          </p:cNvCxnSpPr>
          <p:nvPr/>
        </p:nvCxnSpPr>
        <p:spPr bwMode="auto">
          <a:xfrm>
            <a:off x="7086600" y="2514600"/>
            <a:ext cx="1143000" cy="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56" name="Text Box 60"/>
          <p:cNvSpPr txBox="1">
            <a:spLocks noChangeArrowheads="1"/>
          </p:cNvSpPr>
          <p:nvPr/>
        </p:nvSpPr>
        <p:spPr bwMode="auto">
          <a:xfrm>
            <a:off x="7543800" y="2286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29757" name="Oval 61"/>
          <p:cNvSpPr>
            <a:spLocks noChangeArrowheads="1"/>
          </p:cNvSpPr>
          <p:nvPr/>
        </p:nvSpPr>
        <p:spPr bwMode="auto">
          <a:xfrm>
            <a:off x="7391400" y="3200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9758"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9759"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9760" name="Oval 64"/>
          <p:cNvSpPr>
            <a:spLocks noChangeArrowheads="1"/>
          </p:cNvSpPr>
          <p:nvPr/>
        </p:nvSpPr>
        <p:spPr bwMode="auto">
          <a:xfrm>
            <a:off x="8153400" y="3276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9761" name="Oval 65"/>
          <p:cNvSpPr>
            <a:spLocks noChangeArrowheads="1"/>
          </p:cNvSpPr>
          <p:nvPr/>
        </p:nvSpPr>
        <p:spPr bwMode="auto">
          <a:xfrm>
            <a:off x="73914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29762" name="AutoShape 66"/>
          <p:cNvCxnSpPr>
            <a:cxnSpLocks noChangeShapeType="1"/>
            <a:stCxn id="29753" idx="3"/>
            <a:endCxn id="29758" idx="7"/>
          </p:cNvCxnSpPr>
          <p:nvPr/>
        </p:nvCxnSpPr>
        <p:spPr bwMode="auto">
          <a:xfrm flipH="1">
            <a:off x="6029325" y="2676525"/>
            <a:ext cx="666750" cy="12001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63" name="AutoShape 67"/>
          <p:cNvCxnSpPr>
            <a:cxnSpLocks noChangeShapeType="1"/>
            <a:stCxn id="29758" idx="5"/>
            <a:endCxn id="29759" idx="1"/>
          </p:cNvCxnSpPr>
          <p:nvPr/>
        </p:nvCxnSpPr>
        <p:spPr bwMode="auto">
          <a:xfrm>
            <a:off x="6029325" y="42005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64" name="AutoShape 68"/>
          <p:cNvCxnSpPr>
            <a:cxnSpLocks noChangeShapeType="1"/>
            <a:stCxn id="29759" idx="7"/>
            <a:endCxn id="29761" idx="4"/>
          </p:cNvCxnSpPr>
          <p:nvPr/>
        </p:nvCxnSpPr>
        <p:spPr bwMode="auto">
          <a:xfrm flipV="1">
            <a:off x="7172325" y="4724400"/>
            <a:ext cx="447675" cy="1285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65" name="AutoShape 69"/>
          <p:cNvCxnSpPr>
            <a:cxnSpLocks noChangeShapeType="1"/>
            <a:stCxn id="29760" idx="3"/>
            <a:endCxn id="29761" idx="7"/>
          </p:cNvCxnSpPr>
          <p:nvPr/>
        </p:nvCxnSpPr>
        <p:spPr bwMode="auto">
          <a:xfrm flipH="1">
            <a:off x="7781925" y="36671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66" name="AutoShape 70"/>
          <p:cNvCxnSpPr>
            <a:cxnSpLocks noChangeShapeType="1"/>
            <a:stCxn id="29757" idx="4"/>
            <a:endCxn id="29761" idx="0"/>
          </p:cNvCxnSpPr>
          <p:nvPr/>
        </p:nvCxnSpPr>
        <p:spPr bwMode="auto">
          <a:xfrm>
            <a:off x="7620000" y="3657600"/>
            <a:ext cx="0" cy="6096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67" name="AutoShape 71"/>
          <p:cNvCxnSpPr>
            <a:cxnSpLocks noChangeShapeType="1"/>
            <a:stCxn id="29753" idx="4"/>
            <a:endCxn id="29759" idx="0"/>
          </p:cNvCxnSpPr>
          <p:nvPr/>
        </p:nvCxnSpPr>
        <p:spPr bwMode="auto">
          <a:xfrm>
            <a:off x="6858000" y="2743200"/>
            <a:ext cx="152400" cy="3200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68" name="AutoShape 72"/>
          <p:cNvCxnSpPr>
            <a:cxnSpLocks noChangeShapeType="1"/>
            <a:stCxn id="29754" idx="3"/>
            <a:endCxn id="29757" idx="7"/>
          </p:cNvCxnSpPr>
          <p:nvPr/>
        </p:nvCxnSpPr>
        <p:spPr bwMode="auto">
          <a:xfrm flipH="1">
            <a:off x="7781925" y="2676525"/>
            <a:ext cx="514350" cy="5905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69" name="AutoShape 73"/>
          <p:cNvCxnSpPr>
            <a:cxnSpLocks noChangeShapeType="1"/>
            <a:stCxn id="29754" idx="4"/>
            <a:endCxn id="29760" idx="0"/>
          </p:cNvCxnSpPr>
          <p:nvPr/>
        </p:nvCxnSpPr>
        <p:spPr bwMode="auto">
          <a:xfrm flipH="1">
            <a:off x="8382000" y="2743200"/>
            <a:ext cx="76200" cy="533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70" name="Oval 74"/>
          <p:cNvSpPr>
            <a:spLocks noChangeArrowheads="1"/>
          </p:cNvSpPr>
          <p:nvPr/>
        </p:nvSpPr>
        <p:spPr bwMode="auto">
          <a:xfrm>
            <a:off x="8153400" y="5257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9771"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29772"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29773" name="AutoShape 77"/>
          <p:cNvCxnSpPr>
            <a:cxnSpLocks noChangeShapeType="1"/>
            <a:stCxn id="29759" idx="6"/>
            <a:endCxn id="29770" idx="3"/>
          </p:cNvCxnSpPr>
          <p:nvPr/>
        </p:nvCxnSpPr>
        <p:spPr bwMode="auto">
          <a:xfrm flipV="1">
            <a:off x="7239000" y="5648325"/>
            <a:ext cx="981075" cy="523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74"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75" name="AutoShape 79"/>
          <p:cNvCxnSpPr>
            <a:cxnSpLocks noChangeShapeType="1"/>
            <a:stCxn id="29758" idx="1"/>
            <a:endCxn id="29772" idx="5"/>
          </p:cNvCxnSpPr>
          <p:nvPr/>
        </p:nvCxnSpPr>
        <p:spPr bwMode="auto">
          <a:xfrm flipH="1" flipV="1">
            <a:off x="5419725" y="3514725"/>
            <a:ext cx="2857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76" name="AutoShape 80"/>
          <p:cNvCxnSpPr>
            <a:cxnSpLocks noChangeShapeType="1"/>
            <a:stCxn id="29770" idx="1"/>
            <a:endCxn id="29761" idx="5"/>
          </p:cNvCxnSpPr>
          <p:nvPr/>
        </p:nvCxnSpPr>
        <p:spPr bwMode="auto">
          <a:xfrm flipH="1" flipV="1">
            <a:off x="7781925" y="46577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77" name="AutoShape 81"/>
          <p:cNvCxnSpPr>
            <a:cxnSpLocks noChangeShapeType="1"/>
            <a:stCxn id="29760" idx="4"/>
            <a:endCxn id="29770" idx="0"/>
          </p:cNvCxnSpPr>
          <p:nvPr/>
        </p:nvCxnSpPr>
        <p:spPr bwMode="auto">
          <a:xfrm>
            <a:off x="8382000" y="3733800"/>
            <a:ext cx="0" cy="15240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78" name="AutoShape 82"/>
          <p:cNvCxnSpPr>
            <a:cxnSpLocks noChangeShapeType="1"/>
            <a:stCxn id="29772" idx="7"/>
            <a:endCxn id="29753" idx="2"/>
          </p:cNvCxnSpPr>
          <p:nvPr/>
        </p:nvCxnSpPr>
        <p:spPr bwMode="auto">
          <a:xfrm flipV="1">
            <a:off x="5419725" y="2514600"/>
            <a:ext cx="1209675" cy="676275"/>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79" name="Text Box 83"/>
          <p:cNvSpPr txBox="1">
            <a:spLocks noChangeArrowheads="1"/>
          </p:cNvSpPr>
          <p:nvPr/>
        </p:nvSpPr>
        <p:spPr bwMode="auto">
          <a:xfrm>
            <a:off x="5486400" y="3429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a:t>
            </a:r>
          </a:p>
        </p:txBody>
      </p:sp>
      <p:sp>
        <p:nvSpPr>
          <p:cNvPr id="29780" name="Text Box 84"/>
          <p:cNvSpPr txBox="1">
            <a:spLocks noChangeArrowheads="1"/>
          </p:cNvSpPr>
          <p:nvPr/>
        </p:nvSpPr>
        <p:spPr bwMode="auto">
          <a:xfrm>
            <a:off x="7315200" y="3810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29781" name="Text Box 85"/>
          <p:cNvSpPr txBox="1">
            <a:spLocks noChangeArrowheads="1"/>
          </p:cNvSpPr>
          <p:nvPr/>
        </p:nvSpPr>
        <p:spPr bwMode="auto">
          <a:xfrm>
            <a:off x="7924800" y="3886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29782" name="Text Box 86"/>
          <p:cNvSpPr txBox="1">
            <a:spLocks noChangeArrowheads="1"/>
          </p:cNvSpPr>
          <p:nvPr/>
        </p:nvSpPr>
        <p:spPr bwMode="auto">
          <a:xfrm>
            <a:off x="7848600" y="2743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29783" name="Text Box 87"/>
          <p:cNvSpPr txBox="1">
            <a:spLocks noChangeArrowheads="1"/>
          </p:cNvSpPr>
          <p:nvPr/>
        </p:nvSpPr>
        <p:spPr bwMode="auto">
          <a:xfrm>
            <a:off x="8458200" y="2819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1</a:t>
            </a:r>
          </a:p>
        </p:txBody>
      </p:sp>
      <p:sp>
        <p:nvSpPr>
          <p:cNvPr id="29784" name="Text Box 88"/>
          <p:cNvSpPr txBox="1">
            <a:spLocks noChangeArrowheads="1"/>
          </p:cNvSpPr>
          <p:nvPr/>
        </p:nvSpPr>
        <p:spPr bwMode="auto">
          <a:xfrm>
            <a:off x="7924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29785" name="Text Box 89"/>
          <p:cNvSpPr txBox="1">
            <a:spLocks noChangeArrowheads="1"/>
          </p:cNvSpPr>
          <p:nvPr/>
        </p:nvSpPr>
        <p:spPr bwMode="auto">
          <a:xfrm>
            <a:off x="8382000" y="4267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5</a:t>
            </a:r>
          </a:p>
        </p:txBody>
      </p:sp>
      <p:sp>
        <p:nvSpPr>
          <p:cNvPr id="29786" name="Text Box 90"/>
          <p:cNvSpPr txBox="1">
            <a:spLocks noChangeArrowheads="1"/>
          </p:cNvSpPr>
          <p:nvPr/>
        </p:nvSpPr>
        <p:spPr bwMode="auto">
          <a:xfrm>
            <a:off x="7772400" y="586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29787" name="Text Box 91"/>
          <p:cNvSpPr txBox="1">
            <a:spLocks noChangeArrowheads="1"/>
          </p:cNvSpPr>
          <p:nvPr/>
        </p:nvSpPr>
        <p:spPr bwMode="auto">
          <a:xfrm>
            <a:off x="7391400" y="5105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29788" name="Text Box 92"/>
          <p:cNvSpPr txBox="1">
            <a:spLocks noChangeArrowheads="1"/>
          </p:cNvSpPr>
          <p:nvPr/>
        </p:nvSpPr>
        <p:spPr bwMode="auto">
          <a:xfrm>
            <a:off x="6324600" y="5943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29789" name="Text Box 93"/>
          <p:cNvSpPr txBox="1">
            <a:spLocks noChangeArrowheads="1"/>
          </p:cNvSpPr>
          <p:nvPr/>
        </p:nvSpPr>
        <p:spPr bwMode="auto">
          <a:xfrm>
            <a:off x="5638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5</a:t>
            </a:r>
          </a:p>
        </p:txBody>
      </p:sp>
      <p:sp>
        <p:nvSpPr>
          <p:cNvPr id="29790" name="Text Box 94"/>
          <p:cNvSpPr txBox="1">
            <a:spLocks noChangeArrowheads="1"/>
          </p:cNvSpPr>
          <p:nvPr/>
        </p:nvSpPr>
        <p:spPr bwMode="auto">
          <a:xfrm>
            <a:off x="63246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6</a:t>
            </a:r>
          </a:p>
        </p:txBody>
      </p:sp>
      <p:sp>
        <p:nvSpPr>
          <p:cNvPr id="29791" name="Text Box 95"/>
          <p:cNvSpPr txBox="1">
            <a:spLocks noChangeArrowheads="1"/>
          </p:cNvSpPr>
          <p:nvPr/>
        </p:nvSpPr>
        <p:spPr bwMode="auto">
          <a:xfrm>
            <a:off x="57912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4</a:t>
            </a:r>
          </a:p>
        </p:txBody>
      </p:sp>
      <p:sp>
        <p:nvSpPr>
          <p:cNvPr id="29792" name="Text Box 96"/>
          <p:cNvSpPr txBox="1">
            <a:spLocks noChangeArrowheads="1"/>
          </p:cNvSpPr>
          <p:nvPr/>
        </p:nvSpPr>
        <p:spPr bwMode="auto">
          <a:xfrm>
            <a:off x="6324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4</a:t>
            </a:r>
          </a:p>
        </p:txBody>
      </p:sp>
      <p:sp>
        <p:nvSpPr>
          <p:cNvPr id="29793" name="Text Box 97"/>
          <p:cNvSpPr txBox="1">
            <a:spLocks noChangeArrowheads="1"/>
          </p:cNvSpPr>
          <p:nvPr/>
        </p:nvSpPr>
        <p:spPr bwMode="auto">
          <a:xfrm>
            <a:off x="6934200" y="41148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10</a:t>
            </a:r>
          </a:p>
        </p:txBody>
      </p:sp>
      <p:sp>
        <p:nvSpPr>
          <p:cNvPr id="29794" name="Text Box 98"/>
          <p:cNvSpPr txBox="1">
            <a:spLocks noChangeArrowheads="1"/>
          </p:cNvSpPr>
          <p:nvPr/>
        </p:nvSpPr>
        <p:spPr bwMode="auto">
          <a:xfrm>
            <a:off x="5105400" y="3200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A</a:t>
            </a:r>
          </a:p>
        </p:txBody>
      </p:sp>
      <p:sp>
        <p:nvSpPr>
          <p:cNvPr id="29795" name="Text Box 99"/>
          <p:cNvSpPr txBox="1">
            <a:spLocks noChangeArrowheads="1"/>
          </p:cNvSpPr>
          <p:nvPr/>
        </p:nvSpPr>
        <p:spPr bwMode="auto">
          <a:xfrm>
            <a:off x="6705600"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B</a:t>
            </a:r>
          </a:p>
        </p:txBody>
      </p:sp>
      <p:sp>
        <p:nvSpPr>
          <p:cNvPr id="29796" name="Text Box 100"/>
          <p:cNvSpPr txBox="1">
            <a:spLocks noChangeArrowheads="1"/>
          </p:cNvSpPr>
          <p:nvPr/>
        </p:nvSpPr>
        <p:spPr bwMode="auto">
          <a:xfrm>
            <a:off x="8305800"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C</a:t>
            </a:r>
          </a:p>
        </p:txBody>
      </p:sp>
      <p:sp>
        <p:nvSpPr>
          <p:cNvPr id="29797" name="Text Box 101"/>
          <p:cNvSpPr txBox="1">
            <a:spLocks noChangeArrowheads="1"/>
          </p:cNvSpPr>
          <p:nvPr/>
        </p:nvSpPr>
        <p:spPr bwMode="auto">
          <a:xfrm>
            <a:off x="5715000" y="38862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D</a:t>
            </a:r>
          </a:p>
        </p:txBody>
      </p:sp>
      <p:sp>
        <p:nvSpPr>
          <p:cNvPr id="29798" name="Text Box 102"/>
          <p:cNvSpPr txBox="1">
            <a:spLocks noChangeArrowheads="1"/>
          </p:cNvSpPr>
          <p:nvPr/>
        </p:nvSpPr>
        <p:spPr bwMode="auto">
          <a:xfrm>
            <a:off x="7467600" y="3276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E</a:t>
            </a:r>
          </a:p>
        </p:txBody>
      </p:sp>
      <p:sp>
        <p:nvSpPr>
          <p:cNvPr id="29799" name="Text Box 103"/>
          <p:cNvSpPr txBox="1">
            <a:spLocks noChangeArrowheads="1"/>
          </p:cNvSpPr>
          <p:nvPr/>
        </p:nvSpPr>
        <p:spPr bwMode="auto">
          <a:xfrm>
            <a:off x="8229600" y="33528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F</a:t>
            </a:r>
          </a:p>
        </p:txBody>
      </p:sp>
      <p:sp>
        <p:nvSpPr>
          <p:cNvPr id="29800" name="Text Box 104"/>
          <p:cNvSpPr txBox="1">
            <a:spLocks noChangeArrowheads="1"/>
          </p:cNvSpPr>
          <p:nvPr/>
        </p:nvSpPr>
        <p:spPr bwMode="auto">
          <a:xfrm>
            <a:off x="7467600" y="4343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G</a:t>
            </a:r>
          </a:p>
        </p:txBody>
      </p:sp>
      <p:sp>
        <p:nvSpPr>
          <p:cNvPr id="29801" name="Text Box 105"/>
          <p:cNvSpPr txBox="1">
            <a:spLocks noChangeArrowheads="1"/>
          </p:cNvSpPr>
          <p:nvPr/>
        </p:nvSpPr>
        <p:spPr bwMode="auto">
          <a:xfrm>
            <a:off x="5867400" y="5562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H</a:t>
            </a:r>
          </a:p>
        </p:txBody>
      </p:sp>
      <p:sp>
        <p:nvSpPr>
          <p:cNvPr id="29802" name="Text Box 106"/>
          <p:cNvSpPr txBox="1">
            <a:spLocks noChangeArrowheads="1"/>
          </p:cNvSpPr>
          <p:nvPr/>
        </p:nvSpPr>
        <p:spPr bwMode="auto">
          <a:xfrm>
            <a:off x="8229600" y="53340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I</a:t>
            </a:r>
          </a:p>
        </p:txBody>
      </p:sp>
      <p:sp>
        <p:nvSpPr>
          <p:cNvPr id="29803" name="Text Box 107"/>
          <p:cNvSpPr txBox="1">
            <a:spLocks noChangeArrowheads="1"/>
          </p:cNvSpPr>
          <p:nvPr/>
        </p:nvSpPr>
        <p:spPr bwMode="auto">
          <a:xfrm>
            <a:off x="6858000" y="60198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J</a:t>
            </a:r>
          </a:p>
        </p:txBody>
      </p:sp>
      <p:cxnSp>
        <p:nvCxnSpPr>
          <p:cNvPr id="29804" name="AutoShape 108"/>
          <p:cNvCxnSpPr>
            <a:cxnSpLocks noChangeShapeType="1"/>
            <a:stCxn id="29758" idx="4"/>
            <a:endCxn id="29771" idx="0"/>
          </p:cNvCxnSpPr>
          <p:nvPr/>
        </p:nvCxnSpPr>
        <p:spPr bwMode="auto">
          <a:xfrm>
            <a:off x="5867400" y="42672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842206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0723" name="Oval 3"/>
          <p:cNvSpPr>
            <a:spLocks noChangeArrowheads="1"/>
          </p:cNvSpPr>
          <p:nvPr/>
        </p:nvSpPr>
        <p:spPr bwMode="auto">
          <a:xfrm>
            <a:off x="3352800" y="205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0724" name="AutoShape 4"/>
          <p:cNvCxnSpPr>
            <a:cxnSpLocks noChangeShapeType="1"/>
            <a:stCxn id="30722" idx="6"/>
            <a:endCxn id="30723" idx="2"/>
          </p:cNvCxnSpPr>
          <p:nvPr/>
        </p:nvCxnSpPr>
        <p:spPr bwMode="auto">
          <a:xfrm>
            <a:off x="2209800" y="2286000"/>
            <a:ext cx="1143000" cy="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25" name="Text Box 5"/>
          <p:cNvSpPr txBox="1">
            <a:spLocks noChangeArrowheads="1"/>
          </p:cNvSpPr>
          <p:nvPr/>
        </p:nvSpPr>
        <p:spPr bwMode="auto">
          <a:xfrm>
            <a:off x="2667000" y="205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4</a:t>
            </a:r>
          </a:p>
        </p:txBody>
      </p:sp>
      <p:sp>
        <p:nvSpPr>
          <p:cNvPr id="30726"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0727"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0728"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0729"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0730"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0731" name="AutoShape 11"/>
          <p:cNvCxnSpPr>
            <a:cxnSpLocks noChangeShapeType="1"/>
            <a:stCxn id="30722" idx="3"/>
            <a:endCxn id="30727" idx="7"/>
          </p:cNvCxnSpPr>
          <p:nvPr/>
        </p:nvCxnSpPr>
        <p:spPr bwMode="auto">
          <a:xfrm flipH="1">
            <a:off x="1152525" y="24479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2" name="AutoShape 12"/>
          <p:cNvCxnSpPr>
            <a:cxnSpLocks noChangeShapeType="1"/>
            <a:stCxn id="30727" idx="5"/>
            <a:endCxn id="30728" idx="1"/>
          </p:cNvCxnSpPr>
          <p:nvPr/>
        </p:nvCxnSpPr>
        <p:spPr bwMode="auto">
          <a:xfrm>
            <a:off x="1152525" y="39719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3" name="AutoShape 13"/>
          <p:cNvCxnSpPr>
            <a:cxnSpLocks noChangeShapeType="1"/>
            <a:stCxn id="30728" idx="7"/>
            <a:endCxn id="30730" idx="4"/>
          </p:cNvCxnSpPr>
          <p:nvPr/>
        </p:nvCxnSpPr>
        <p:spPr bwMode="auto">
          <a:xfrm flipV="1">
            <a:off x="2295525" y="4495800"/>
            <a:ext cx="447675" cy="1285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4" name="AutoShape 14"/>
          <p:cNvCxnSpPr>
            <a:cxnSpLocks noChangeShapeType="1"/>
            <a:stCxn id="30729" idx="3"/>
            <a:endCxn id="30730" idx="7"/>
          </p:cNvCxnSpPr>
          <p:nvPr/>
        </p:nvCxnSpPr>
        <p:spPr bwMode="auto">
          <a:xfrm flipH="1">
            <a:off x="2905125" y="34385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5" name="AutoShape 15"/>
          <p:cNvCxnSpPr>
            <a:cxnSpLocks noChangeShapeType="1"/>
            <a:stCxn id="30726" idx="4"/>
            <a:endCxn id="30730" idx="0"/>
          </p:cNvCxnSpPr>
          <p:nvPr/>
        </p:nvCxnSpPr>
        <p:spPr bwMode="auto">
          <a:xfrm>
            <a:off x="2743200" y="34290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6" name="AutoShape 16"/>
          <p:cNvCxnSpPr>
            <a:cxnSpLocks noChangeShapeType="1"/>
            <a:stCxn id="30722" idx="4"/>
            <a:endCxn id="30728" idx="0"/>
          </p:cNvCxnSpPr>
          <p:nvPr/>
        </p:nvCxnSpPr>
        <p:spPr bwMode="auto">
          <a:xfrm>
            <a:off x="1981200" y="2514600"/>
            <a:ext cx="152400" cy="3200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7" name="AutoShape 17"/>
          <p:cNvCxnSpPr>
            <a:cxnSpLocks noChangeShapeType="1"/>
            <a:stCxn id="30723" idx="3"/>
            <a:endCxn id="30726" idx="7"/>
          </p:cNvCxnSpPr>
          <p:nvPr/>
        </p:nvCxnSpPr>
        <p:spPr bwMode="auto">
          <a:xfrm flipH="1">
            <a:off x="2905125" y="2447925"/>
            <a:ext cx="514350" cy="590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8" name="AutoShape 18"/>
          <p:cNvCxnSpPr>
            <a:cxnSpLocks noChangeShapeType="1"/>
            <a:stCxn id="30723" idx="4"/>
            <a:endCxn id="30729" idx="0"/>
          </p:cNvCxnSpPr>
          <p:nvPr/>
        </p:nvCxnSpPr>
        <p:spPr bwMode="auto">
          <a:xfrm flipH="1">
            <a:off x="3505200" y="2514600"/>
            <a:ext cx="762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39"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0740"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0741"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0742"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0743" name="AutoShape 23"/>
          <p:cNvCxnSpPr>
            <a:cxnSpLocks noChangeShapeType="1"/>
            <a:stCxn id="30728" idx="6"/>
            <a:endCxn id="30740" idx="3"/>
          </p:cNvCxnSpPr>
          <p:nvPr/>
        </p:nvCxnSpPr>
        <p:spPr bwMode="auto">
          <a:xfrm flipV="1">
            <a:off x="2362200" y="5419725"/>
            <a:ext cx="981075"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4" name="AutoShape 24"/>
          <p:cNvCxnSpPr>
            <a:cxnSpLocks noChangeShapeType="1"/>
            <a:stCxn id="30728" idx="2"/>
            <a:endCxn id="30741" idx="5"/>
          </p:cNvCxnSpPr>
          <p:nvPr/>
        </p:nvCxnSpPr>
        <p:spPr bwMode="auto">
          <a:xfrm flipH="1" flipV="1">
            <a:off x="1304925" y="5648325"/>
            <a:ext cx="600075"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5" name="AutoShape 25"/>
          <p:cNvCxnSpPr>
            <a:cxnSpLocks noChangeShapeType="1"/>
            <a:stCxn id="30727" idx="1"/>
            <a:endCxn id="30742" idx="5"/>
          </p:cNvCxnSpPr>
          <p:nvPr/>
        </p:nvCxnSpPr>
        <p:spPr bwMode="auto">
          <a:xfrm flipH="1" flipV="1">
            <a:off x="542925" y="3286125"/>
            <a:ext cx="285750" cy="3619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6" name="AutoShape 26"/>
          <p:cNvCxnSpPr>
            <a:cxnSpLocks noChangeShapeType="1"/>
            <a:stCxn id="30740" idx="1"/>
            <a:endCxn id="30730" idx="5"/>
          </p:cNvCxnSpPr>
          <p:nvPr/>
        </p:nvCxnSpPr>
        <p:spPr bwMode="auto">
          <a:xfrm flipH="1" flipV="1">
            <a:off x="2905125" y="44291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7" name="AutoShape 27"/>
          <p:cNvCxnSpPr>
            <a:cxnSpLocks noChangeShapeType="1"/>
            <a:stCxn id="30729" idx="4"/>
            <a:endCxn id="30740" idx="0"/>
          </p:cNvCxnSpPr>
          <p:nvPr/>
        </p:nvCxnSpPr>
        <p:spPr bwMode="auto">
          <a:xfrm>
            <a:off x="3505200" y="3505200"/>
            <a:ext cx="0" cy="1524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8" name="AutoShape 28"/>
          <p:cNvCxnSpPr>
            <a:cxnSpLocks noChangeShapeType="1"/>
            <a:stCxn id="30742" idx="7"/>
            <a:endCxn id="30722" idx="2"/>
          </p:cNvCxnSpPr>
          <p:nvPr/>
        </p:nvCxnSpPr>
        <p:spPr bwMode="auto">
          <a:xfrm flipV="1">
            <a:off x="542925" y="2286000"/>
            <a:ext cx="1209675" cy="676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49" name="Text Box 29"/>
          <p:cNvSpPr txBox="1">
            <a:spLocks noChangeArrowheads="1"/>
          </p:cNvSpPr>
          <p:nvPr/>
        </p:nvSpPr>
        <p:spPr bwMode="auto">
          <a:xfrm>
            <a:off x="609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1</a:t>
            </a:r>
          </a:p>
        </p:txBody>
      </p:sp>
      <p:sp>
        <p:nvSpPr>
          <p:cNvPr id="30750" name="Text Box 30"/>
          <p:cNvSpPr txBox="1">
            <a:spLocks noChangeArrowheads="1"/>
          </p:cNvSpPr>
          <p:nvPr/>
        </p:nvSpPr>
        <p:spPr bwMode="auto">
          <a:xfrm>
            <a:off x="2438400" y="3581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0751" name="Text Box 31"/>
          <p:cNvSpPr txBox="1">
            <a:spLocks noChangeArrowheads="1"/>
          </p:cNvSpPr>
          <p:nvPr/>
        </p:nvSpPr>
        <p:spPr bwMode="auto">
          <a:xfrm>
            <a:off x="3048000" y="3657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30752" name="Text Box 32"/>
          <p:cNvSpPr txBox="1">
            <a:spLocks noChangeArrowheads="1"/>
          </p:cNvSpPr>
          <p:nvPr/>
        </p:nvSpPr>
        <p:spPr bwMode="auto">
          <a:xfrm>
            <a:off x="2971800" y="251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0753" name="Text Box 33"/>
          <p:cNvSpPr txBox="1">
            <a:spLocks noChangeArrowheads="1"/>
          </p:cNvSpPr>
          <p:nvPr/>
        </p:nvSpPr>
        <p:spPr bwMode="auto">
          <a:xfrm>
            <a:off x="35814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a:t>
            </a:r>
          </a:p>
        </p:txBody>
      </p:sp>
      <p:sp>
        <p:nvSpPr>
          <p:cNvPr id="30754" name="Text Box 34"/>
          <p:cNvSpPr txBox="1">
            <a:spLocks noChangeArrowheads="1"/>
          </p:cNvSpPr>
          <p:nvPr/>
        </p:nvSpPr>
        <p:spPr bwMode="auto">
          <a:xfrm>
            <a:off x="3048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30755" name="Text Box 35"/>
          <p:cNvSpPr txBox="1">
            <a:spLocks noChangeArrowheads="1"/>
          </p:cNvSpPr>
          <p:nvPr/>
        </p:nvSpPr>
        <p:spPr bwMode="auto">
          <a:xfrm>
            <a:off x="350520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5</a:t>
            </a:r>
          </a:p>
        </p:txBody>
      </p:sp>
      <p:sp>
        <p:nvSpPr>
          <p:cNvPr id="30756" name="Text Box 36"/>
          <p:cNvSpPr txBox="1">
            <a:spLocks noChangeArrowheads="1"/>
          </p:cNvSpPr>
          <p:nvPr/>
        </p:nvSpPr>
        <p:spPr bwMode="auto">
          <a:xfrm>
            <a:off x="28956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30757" name="Text Box 37"/>
          <p:cNvSpPr txBox="1">
            <a:spLocks noChangeArrowheads="1"/>
          </p:cNvSpPr>
          <p:nvPr/>
        </p:nvSpPr>
        <p:spPr bwMode="auto">
          <a:xfrm>
            <a:off x="2514600" y="4876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0758" name="Text Box 38"/>
          <p:cNvSpPr txBox="1">
            <a:spLocks noChangeArrowheads="1"/>
          </p:cNvSpPr>
          <p:nvPr/>
        </p:nvSpPr>
        <p:spPr bwMode="auto">
          <a:xfrm>
            <a:off x="1447800" y="571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0759" name="Text Box 39"/>
          <p:cNvSpPr txBox="1">
            <a:spLocks noChangeArrowheads="1"/>
          </p:cNvSpPr>
          <p:nvPr/>
        </p:nvSpPr>
        <p:spPr bwMode="auto">
          <a:xfrm>
            <a:off x="762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5</a:t>
            </a:r>
          </a:p>
        </p:txBody>
      </p:sp>
      <p:sp>
        <p:nvSpPr>
          <p:cNvPr id="30760" name="Text Box 40"/>
          <p:cNvSpPr txBox="1">
            <a:spLocks noChangeArrowheads="1"/>
          </p:cNvSpPr>
          <p:nvPr/>
        </p:nvSpPr>
        <p:spPr bwMode="auto">
          <a:xfrm>
            <a:off x="14478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6</a:t>
            </a:r>
          </a:p>
        </p:txBody>
      </p:sp>
      <p:sp>
        <p:nvSpPr>
          <p:cNvPr id="30761" name="Text Box 41"/>
          <p:cNvSpPr txBox="1">
            <a:spLocks noChangeArrowheads="1"/>
          </p:cNvSpPr>
          <p:nvPr/>
        </p:nvSpPr>
        <p:spPr bwMode="auto">
          <a:xfrm>
            <a:off x="914400" y="2362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0762" name="Text Box 42"/>
          <p:cNvSpPr txBox="1">
            <a:spLocks noChangeArrowheads="1"/>
          </p:cNvSpPr>
          <p:nvPr/>
        </p:nvSpPr>
        <p:spPr bwMode="auto">
          <a:xfrm>
            <a:off x="1447800" y="2971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0763" name="Text Box 43"/>
          <p:cNvSpPr txBox="1">
            <a:spLocks noChangeArrowheads="1"/>
          </p:cNvSpPr>
          <p:nvPr/>
        </p:nvSpPr>
        <p:spPr bwMode="auto">
          <a:xfrm>
            <a:off x="2057400" y="3886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10</a:t>
            </a:r>
          </a:p>
        </p:txBody>
      </p:sp>
      <p:sp>
        <p:nvSpPr>
          <p:cNvPr id="30764" name="Text Box 44"/>
          <p:cNvSpPr txBox="1">
            <a:spLocks noChangeArrowheads="1"/>
          </p:cNvSpPr>
          <p:nvPr/>
        </p:nvSpPr>
        <p:spPr bwMode="auto">
          <a:xfrm>
            <a:off x="228600" y="2971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A</a:t>
            </a:r>
          </a:p>
        </p:txBody>
      </p:sp>
      <p:sp>
        <p:nvSpPr>
          <p:cNvPr id="30765" name="Text Box 45"/>
          <p:cNvSpPr txBox="1">
            <a:spLocks noChangeArrowheads="1"/>
          </p:cNvSpPr>
          <p:nvPr/>
        </p:nvSpPr>
        <p:spPr bwMode="auto">
          <a:xfrm>
            <a:off x="1828800"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B</a:t>
            </a:r>
          </a:p>
        </p:txBody>
      </p:sp>
      <p:sp>
        <p:nvSpPr>
          <p:cNvPr id="30766" name="Text Box 46"/>
          <p:cNvSpPr txBox="1">
            <a:spLocks noChangeArrowheads="1"/>
          </p:cNvSpPr>
          <p:nvPr/>
        </p:nvSpPr>
        <p:spPr bwMode="auto">
          <a:xfrm>
            <a:off x="3429000"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C</a:t>
            </a:r>
          </a:p>
        </p:txBody>
      </p:sp>
      <p:sp>
        <p:nvSpPr>
          <p:cNvPr id="30767" name="Text Box 47"/>
          <p:cNvSpPr txBox="1">
            <a:spLocks noChangeArrowheads="1"/>
          </p:cNvSpPr>
          <p:nvPr/>
        </p:nvSpPr>
        <p:spPr bwMode="auto">
          <a:xfrm>
            <a:off x="838200" y="3657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D</a:t>
            </a:r>
          </a:p>
        </p:txBody>
      </p:sp>
      <p:sp>
        <p:nvSpPr>
          <p:cNvPr id="30768" name="Text Box 48"/>
          <p:cNvSpPr txBox="1">
            <a:spLocks noChangeArrowheads="1"/>
          </p:cNvSpPr>
          <p:nvPr/>
        </p:nvSpPr>
        <p:spPr bwMode="auto">
          <a:xfrm>
            <a:off x="2590800" y="3048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E</a:t>
            </a:r>
          </a:p>
        </p:txBody>
      </p:sp>
      <p:sp>
        <p:nvSpPr>
          <p:cNvPr id="30769" name="Text Box 49"/>
          <p:cNvSpPr txBox="1">
            <a:spLocks noChangeArrowheads="1"/>
          </p:cNvSpPr>
          <p:nvPr/>
        </p:nvSpPr>
        <p:spPr bwMode="auto">
          <a:xfrm>
            <a:off x="3352800"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F</a:t>
            </a:r>
          </a:p>
        </p:txBody>
      </p:sp>
      <p:sp>
        <p:nvSpPr>
          <p:cNvPr id="30770" name="Text Box 50"/>
          <p:cNvSpPr txBox="1">
            <a:spLocks noChangeArrowheads="1"/>
          </p:cNvSpPr>
          <p:nvPr/>
        </p:nvSpPr>
        <p:spPr bwMode="auto">
          <a:xfrm>
            <a:off x="2590800" y="4114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G</a:t>
            </a:r>
          </a:p>
        </p:txBody>
      </p:sp>
      <p:sp>
        <p:nvSpPr>
          <p:cNvPr id="30771" name="Text Box 51"/>
          <p:cNvSpPr txBox="1">
            <a:spLocks noChangeArrowheads="1"/>
          </p:cNvSpPr>
          <p:nvPr/>
        </p:nvSpPr>
        <p:spPr bwMode="auto">
          <a:xfrm>
            <a:off x="990600" y="5334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H</a:t>
            </a:r>
          </a:p>
        </p:txBody>
      </p:sp>
      <p:sp>
        <p:nvSpPr>
          <p:cNvPr id="30772" name="Text Box 52"/>
          <p:cNvSpPr txBox="1">
            <a:spLocks noChangeArrowheads="1"/>
          </p:cNvSpPr>
          <p:nvPr/>
        </p:nvSpPr>
        <p:spPr bwMode="auto">
          <a:xfrm>
            <a:off x="3352800" y="51054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I</a:t>
            </a:r>
          </a:p>
        </p:txBody>
      </p:sp>
      <p:sp>
        <p:nvSpPr>
          <p:cNvPr id="30773" name="Text Box 53"/>
          <p:cNvSpPr txBox="1">
            <a:spLocks noChangeArrowheads="1"/>
          </p:cNvSpPr>
          <p:nvPr/>
        </p:nvSpPr>
        <p:spPr bwMode="auto">
          <a:xfrm>
            <a:off x="1981200" y="57912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J</a:t>
            </a:r>
          </a:p>
        </p:txBody>
      </p:sp>
      <p:cxnSp>
        <p:nvCxnSpPr>
          <p:cNvPr id="30774" name="AutoShape 54"/>
          <p:cNvCxnSpPr>
            <a:cxnSpLocks noChangeShapeType="1"/>
            <a:stCxn id="30727" idx="4"/>
            <a:endCxn id="30741" idx="0"/>
          </p:cNvCxnSpPr>
          <p:nvPr/>
        </p:nvCxnSpPr>
        <p:spPr bwMode="auto">
          <a:xfrm>
            <a:off x="990600" y="40386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75" name="Text Box 55"/>
          <p:cNvSpPr txBox="1">
            <a:spLocks noChangeArrowheads="1"/>
          </p:cNvSpPr>
          <p:nvPr/>
        </p:nvSpPr>
        <p:spPr bwMode="auto">
          <a:xfrm>
            <a:off x="8382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l-GR" sz="2400"/>
              <a:t>Old Graph</a:t>
            </a:r>
          </a:p>
        </p:txBody>
      </p:sp>
      <p:sp>
        <p:nvSpPr>
          <p:cNvPr id="30776" name="Text Box 56"/>
          <p:cNvSpPr txBox="1">
            <a:spLocks noChangeArrowheads="1"/>
          </p:cNvSpPr>
          <p:nvPr/>
        </p:nvSpPr>
        <p:spPr bwMode="auto">
          <a:xfrm>
            <a:off x="54864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l-GR" sz="2400"/>
              <a:t>New Graph</a:t>
            </a:r>
          </a:p>
        </p:txBody>
      </p:sp>
      <p:sp>
        <p:nvSpPr>
          <p:cNvPr id="30777"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0778" name="Oval 58"/>
          <p:cNvSpPr>
            <a:spLocks noChangeArrowheads="1"/>
          </p:cNvSpPr>
          <p:nvPr/>
        </p:nvSpPr>
        <p:spPr bwMode="auto">
          <a:xfrm>
            <a:off x="8229600" y="2286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0779" name="AutoShape 59"/>
          <p:cNvCxnSpPr>
            <a:cxnSpLocks noChangeShapeType="1"/>
            <a:stCxn id="30777" idx="6"/>
            <a:endCxn id="30778" idx="2"/>
          </p:cNvCxnSpPr>
          <p:nvPr/>
        </p:nvCxnSpPr>
        <p:spPr bwMode="auto">
          <a:xfrm>
            <a:off x="7086600" y="2514600"/>
            <a:ext cx="1143000" cy="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80" name="Text Box 60"/>
          <p:cNvSpPr txBox="1">
            <a:spLocks noChangeArrowheads="1"/>
          </p:cNvSpPr>
          <p:nvPr/>
        </p:nvSpPr>
        <p:spPr bwMode="auto">
          <a:xfrm>
            <a:off x="7543800" y="2286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4</a:t>
            </a:r>
          </a:p>
        </p:txBody>
      </p:sp>
      <p:sp>
        <p:nvSpPr>
          <p:cNvPr id="30781" name="Oval 61"/>
          <p:cNvSpPr>
            <a:spLocks noChangeArrowheads="1"/>
          </p:cNvSpPr>
          <p:nvPr/>
        </p:nvSpPr>
        <p:spPr bwMode="auto">
          <a:xfrm>
            <a:off x="7391400" y="3200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0782"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0783"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0784" name="Oval 64"/>
          <p:cNvSpPr>
            <a:spLocks noChangeArrowheads="1"/>
          </p:cNvSpPr>
          <p:nvPr/>
        </p:nvSpPr>
        <p:spPr bwMode="auto">
          <a:xfrm>
            <a:off x="8153400" y="3276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0785" name="Oval 65"/>
          <p:cNvSpPr>
            <a:spLocks noChangeArrowheads="1"/>
          </p:cNvSpPr>
          <p:nvPr/>
        </p:nvSpPr>
        <p:spPr bwMode="auto">
          <a:xfrm>
            <a:off x="73914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0786" name="AutoShape 66"/>
          <p:cNvCxnSpPr>
            <a:cxnSpLocks noChangeShapeType="1"/>
            <a:stCxn id="30777" idx="3"/>
            <a:endCxn id="30782" idx="7"/>
          </p:cNvCxnSpPr>
          <p:nvPr/>
        </p:nvCxnSpPr>
        <p:spPr bwMode="auto">
          <a:xfrm flipH="1">
            <a:off x="6029325" y="26765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87" name="AutoShape 67"/>
          <p:cNvCxnSpPr>
            <a:cxnSpLocks noChangeShapeType="1"/>
            <a:stCxn id="30782" idx="5"/>
            <a:endCxn id="30783" idx="1"/>
          </p:cNvCxnSpPr>
          <p:nvPr/>
        </p:nvCxnSpPr>
        <p:spPr bwMode="auto">
          <a:xfrm>
            <a:off x="6029325" y="42005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88" name="AutoShape 68"/>
          <p:cNvCxnSpPr>
            <a:cxnSpLocks noChangeShapeType="1"/>
            <a:stCxn id="30783" idx="7"/>
            <a:endCxn id="30785" idx="4"/>
          </p:cNvCxnSpPr>
          <p:nvPr/>
        </p:nvCxnSpPr>
        <p:spPr bwMode="auto">
          <a:xfrm flipV="1">
            <a:off x="7172325" y="4724400"/>
            <a:ext cx="447675" cy="1285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89" name="AutoShape 69"/>
          <p:cNvCxnSpPr>
            <a:cxnSpLocks noChangeShapeType="1"/>
            <a:stCxn id="30784" idx="3"/>
            <a:endCxn id="30785" idx="7"/>
          </p:cNvCxnSpPr>
          <p:nvPr/>
        </p:nvCxnSpPr>
        <p:spPr bwMode="auto">
          <a:xfrm flipH="1">
            <a:off x="7781925" y="36671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90" name="AutoShape 70"/>
          <p:cNvCxnSpPr>
            <a:cxnSpLocks noChangeShapeType="1"/>
            <a:stCxn id="30781" idx="4"/>
            <a:endCxn id="30785" idx="0"/>
          </p:cNvCxnSpPr>
          <p:nvPr/>
        </p:nvCxnSpPr>
        <p:spPr bwMode="auto">
          <a:xfrm>
            <a:off x="7620000" y="3657600"/>
            <a:ext cx="0" cy="6096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91" name="AutoShape 71"/>
          <p:cNvCxnSpPr>
            <a:cxnSpLocks noChangeShapeType="1"/>
            <a:stCxn id="30777" idx="4"/>
            <a:endCxn id="30783" idx="0"/>
          </p:cNvCxnSpPr>
          <p:nvPr/>
        </p:nvCxnSpPr>
        <p:spPr bwMode="auto">
          <a:xfrm>
            <a:off x="6858000" y="2743200"/>
            <a:ext cx="152400" cy="3200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92" name="AutoShape 72"/>
          <p:cNvCxnSpPr>
            <a:cxnSpLocks noChangeShapeType="1"/>
            <a:stCxn id="30778" idx="3"/>
            <a:endCxn id="30781" idx="7"/>
          </p:cNvCxnSpPr>
          <p:nvPr/>
        </p:nvCxnSpPr>
        <p:spPr bwMode="auto">
          <a:xfrm flipH="1">
            <a:off x="7781925" y="2676525"/>
            <a:ext cx="514350" cy="5905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93" name="AutoShape 73"/>
          <p:cNvCxnSpPr>
            <a:cxnSpLocks noChangeShapeType="1"/>
            <a:stCxn id="30778" idx="4"/>
            <a:endCxn id="30784" idx="0"/>
          </p:cNvCxnSpPr>
          <p:nvPr/>
        </p:nvCxnSpPr>
        <p:spPr bwMode="auto">
          <a:xfrm flipH="1">
            <a:off x="8382000" y="2743200"/>
            <a:ext cx="76200" cy="533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94" name="Oval 74"/>
          <p:cNvSpPr>
            <a:spLocks noChangeArrowheads="1"/>
          </p:cNvSpPr>
          <p:nvPr/>
        </p:nvSpPr>
        <p:spPr bwMode="auto">
          <a:xfrm>
            <a:off x="8153400" y="5257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0795"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0796"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0797" name="AutoShape 77"/>
          <p:cNvCxnSpPr>
            <a:cxnSpLocks noChangeShapeType="1"/>
            <a:stCxn id="30783" idx="6"/>
            <a:endCxn id="30794" idx="3"/>
          </p:cNvCxnSpPr>
          <p:nvPr/>
        </p:nvCxnSpPr>
        <p:spPr bwMode="auto">
          <a:xfrm flipV="1">
            <a:off x="7239000" y="5648325"/>
            <a:ext cx="981075" cy="523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98"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99" name="AutoShape 79"/>
          <p:cNvCxnSpPr>
            <a:cxnSpLocks noChangeShapeType="1"/>
            <a:stCxn id="30782" idx="1"/>
            <a:endCxn id="30796" idx="5"/>
          </p:cNvCxnSpPr>
          <p:nvPr/>
        </p:nvCxnSpPr>
        <p:spPr bwMode="auto">
          <a:xfrm flipH="1" flipV="1">
            <a:off x="5419725" y="3514725"/>
            <a:ext cx="2857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800" name="AutoShape 80"/>
          <p:cNvCxnSpPr>
            <a:cxnSpLocks noChangeShapeType="1"/>
            <a:stCxn id="30794" idx="1"/>
            <a:endCxn id="30785" idx="5"/>
          </p:cNvCxnSpPr>
          <p:nvPr/>
        </p:nvCxnSpPr>
        <p:spPr bwMode="auto">
          <a:xfrm flipH="1" flipV="1">
            <a:off x="7781925" y="46577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801" name="AutoShape 81"/>
          <p:cNvCxnSpPr>
            <a:cxnSpLocks noChangeShapeType="1"/>
            <a:stCxn id="30784" idx="4"/>
            <a:endCxn id="30794" idx="0"/>
          </p:cNvCxnSpPr>
          <p:nvPr/>
        </p:nvCxnSpPr>
        <p:spPr bwMode="auto">
          <a:xfrm>
            <a:off x="8382000" y="3733800"/>
            <a:ext cx="0" cy="15240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802" name="AutoShape 82"/>
          <p:cNvCxnSpPr>
            <a:cxnSpLocks noChangeShapeType="1"/>
            <a:stCxn id="30796" idx="7"/>
            <a:endCxn id="30777" idx="2"/>
          </p:cNvCxnSpPr>
          <p:nvPr/>
        </p:nvCxnSpPr>
        <p:spPr bwMode="auto">
          <a:xfrm flipV="1">
            <a:off x="5419725" y="2514600"/>
            <a:ext cx="1209675" cy="676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803" name="Text Box 83"/>
          <p:cNvSpPr txBox="1">
            <a:spLocks noChangeArrowheads="1"/>
          </p:cNvSpPr>
          <p:nvPr/>
        </p:nvSpPr>
        <p:spPr bwMode="auto">
          <a:xfrm>
            <a:off x="5486400" y="3429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a:t>
            </a:r>
          </a:p>
        </p:txBody>
      </p:sp>
      <p:sp>
        <p:nvSpPr>
          <p:cNvPr id="30804" name="Text Box 84"/>
          <p:cNvSpPr txBox="1">
            <a:spLocks noChangeArrowheads="1"/>
          </p:cNvSpPr>
          <p:nvPr/>
        </p:nvSpPr>
        <p:spPr bwMode="auto">
          <a:xfrm>
            <a:off x="7315200" y="3810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30805" name="Text Box 85"/>
          <p:cNvSpPr txBox="1">
            <a:spLocks noChangeArrowheads="1"/>
          </p:cNvSpPr>
          <p:nvPr/>
        </p:nvSpPr>
        <p:spPr bwMode="auto">
          <a:xfrm>
            <a:off x="7924800" y="3886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30806" name="Text Box 86"/>
          <p:cNvSpPr txBox="1">
            <a:spLocks noChangeArrowheads="1"/>
          </p:cNvSpPr>
          <p:nvPr/>
        </p:nvSpPr>
        <p:spPr bwMode="auto">
          <a:xfrm>
            <a:off x="7848600" y="2743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30807" name="Text Box 87"/>
          <p:cNvSpPr txBox="1">
            <a:spLocks noChangeArrowheads="1"/>
          </p:cNvSpPr>
          <p:nvPr/>
        </p:nvSpPr>
        <p:spPr bwMode="auto">
          <a:xfrm>
            <a:off x="8458200" y="2819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1</a:t>
            </a:r>
          </a:p>
        </p:txBody>
      </p:sp>
      <p:sp>
        <p:nvSpPr>
          <p:cNvPr id="30808" name="Text Box 88"/>
          <p:cNvSpPr txBox="1">
            <a:spLocks noChangeArrowheads="1"/>
          </p:cNvSpPr>
          <p:nvPr/>
        </p:nvSpPr>
        <p:spPr bwMode="auto">
          <a:xfrm>
            <a:off x="7924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30809" name="Text Box 89"/>
          <p:cNvSpPr txBox="1">
            <a:spLocks noChangeArrowheads="1"/>
          </p:cNvSpPr>
          <p:nvPr/>
        </p:nvSpPr>
        <p:spPr bwMode="auto">
          <a:xfrm>
            <a:off x="8382000" y="4267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5</a:t>
            </a:r>
          </a:p>
        </p:txBody>
      </p:sp>
      <p:sp>
        <p:nvSpPr>
          <p:cNvPr id="30810" name="Text Box 90"/>
          <p:cNvSpPr txBox="1">
            <a:spLocks noChangeArrowheads="1"/>
          </p:cNvSpPr>
          <p:nvPr/>
        </p:nvSpPr>
        <p:spPr bwMode="auto">
          <a:xfrm>
            <a:off x="7772400" y="586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30811" name="Text Box 91"/>
          <p:cNvSpPr txBox="1">
            <a:spLocks noChangeArrowheads="1"/>
          </p:cNvSpPr>
          <p:nvPr/>
        </p:nvSpPr>
        <p:spPr bwMode="auto">
          <a:xfrm>
            <a:off x="7391400" y="5105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0812" name="Text Box 92"/>
          <p:cNvSpPr txBox="1">
            <a:spLocks noChangeArrowheads="1"/>
          </p:cNvSpPr>
          <p:nvPr/>
        </p:nvSpPr>
        <p:spPr bwMode="auto">
          <a:xfrm>
            <a:off x="6324600" y="5943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30813" name="Text Box 93"/>
          <p:cNvSpPr txBox="1">
            <a:spLocks noChangeArrowheads="1"/>
          </p:cNvSpPr>
          <p:nvPr/>
        </p:nvSpPr>
        <p:spPr bwMode="auto">
          <a:xfrm>
            <a:off x="5638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5</a:t>
            </a:r>
          </a:p>
        </p:txBody>
      </p:sp>
      <p:sp>
        <p:nvSpPr>
          <p:cNvPr id="30814" name="Text Box 94"/>
          <p:cNvSpPr txBox="1">
            <a:spLocks noChangeArrowheads="1"/>
          </p:cNvSpPr>
          <p:nvPr/>
        </p:nvSpPr>
        <p:spPr bwMode="auto">
          <a:xfrm>
            <a:off x="63246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6</a:t>
            </a:r>
          </a:p>
        </p:txBody>
      </p:sp>
      <p:sp>
        <p:nvSpPr>
          <p:cNvPr id="30815" name="Text Box 95"/>
          <p:cNvSpPr txBox="1">
            <a:spLocks noChangeArrowheads="1"/>
          </p:cNvSpPr>
          <p:nvPr/>
        </p:nvSpPr>
        <p:spPr bwMode="auto">
          <a:xfrm>
            <a:off x="57912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0816" name="Text Box 96"/>
          <p:cNvSpPr txBox="1">
            <a:spLocks noChangeArrowheads="1"/>
          </p:cNvSpPr>
          <p:nvPr/>
        </p:nvSpPr>
        <p:spPr bwMode="auto">
          <a:xfrm>
            <a:off x="6324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0817" name="Text Box 97"/>
          <p:cNvSpPr txBox="1">
            <a:spLocks noChangeArrowheads="1"/>
          </p:cNvSpPr>
          <p:nvPr/>
        </p:nvSpPr>
        <p:spPr bwMode="auto">
          <a:xfrm>
            <a:off x="6934200" y="41148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10</a:t>
            </a:r>
          </a:p>
        </p:txBody>
      </p:sp>
      <p:sp>
        <p:nvSpPr>
          <p:cNvPr id="30818" name="Text Box 98"/>
          <p:cNvSpPr txBox="1">
            <a:spLocks noChangeArrowheads="1"/>
          </p:cNvSpPr>
          <p:nvPr/>
        </p:nvSpPr>
        <p:spPr bwMode="auto">
          <a:xfrm>
            <a:off x="5105400" y="3200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A</a:t>
            </a:r>
          </a:p>
        </p:txBody>
      </p:sp>
      <p:sp>
        <p:nvSpPr>
          <p:cNvPr id="30819" name="Text Box 99"/>
          <p:cNvSpPr txBox="1">
            <a:spLocks noChangeArrowheads="1"/>
          </p:cNvSpPr>
          <p:nvPr/>
        </p:nvSpPr>
        <p:spPr bwMode="auto">
          <a:xfrm>
            <a:off x="6705600"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B</a:t>
            </a:r>
          </a:p>
        </p:txBody>
      </p:sp>
      <p:sp>
        <p:nvSpPr>
          <p:cNvPr id="30820" name="Text Box 100"/>
          <p:cNvSpPr txBox="1">
            <a:spLocks noChangeArrowheads="1"/>
          </p:cNvSpPr>
          <p:nvPr/>
        </p:nvSpPr>
        <p:spPr bwMode="auto">
          <a:xfrm>
            <a:off x="8305800"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C</a:t>
            </a:r>
          </a:p>
        </p:txBody>
      </p:sp>
      <p:sp>
        <p:nvSpPr>
          <p:cNvPr id="30821" name="Text Box 101"/>
          <p:cNvSpPr txBox="1">
            <a:spLocks noChangeArrowheads="1"/>
          </p:cNvSpPr>
          <p:nvPr/>
        </p:nvSpPr>
        <p:spPr bwMode="auto">
          <a:xfrm>
            <a:off x="5715000" y="38862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D</a:t>
            </a:r>
          </a:p>
        </p:txBody>
      </p:sp>
      <p:sp>
        <p:nvSpPr>
          <p:cNvPr id="30822" name="Text Box 102"/>
          <p:cNvSpPr txBox="1">
            <a:spLocks noChangeArrowheads="1"/>
          </p:cNvSpPr>
          <p:nvPr/>
        </p:nvSpPr>
        <p:spPr bwMode="auto">
          <a:xfrm>
            <a:off x="7467600" y="3276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E</a:t>
            </a:r>
          </a:p>
        </p:txBody>
      </p:sp>
      <p:sp>
        <p:nvSpPr>
          <p:cNvPr id="30823" name="Text Box 103"/>
          <p:cNvSpPr txBox="1">
            <a:spLocks noChangeArrowheads="1"/>
          </p:cNvSpPr>
          <p:nvPr/>
        </p:nvSpPr>
        <p:spPr bwMode="auto">
          <a:xfrm>
            <a:off x="8229600" y="33528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F</a:t>
            </a:r>
          </a:p>
        </p:txBody>
      </p:sp>
      <p:sp>
        <p:nvSpPr>
          <p:cNvPr id="30824" name="Text Box 104"/>
          <p:cNvSpPr txBox="1">
            <a:spLocks noChangeArrowheads="1"/>
          </p:cNvSpPr>
          <p:nvPr/>
        </p:nvSpPr>
        <p:spPr bwMode="auto">
          <a:xfrm>
            <a:off x="7467600" y="4343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G</a:t>
            </a:r>
          </a:p>
        </p:txBody>
      </p:sp>
      <p:sp>
        <p:nvSpPr>
          <p:cNvPr id="30825" name="Text Box 105"/>
          <p:cNvSpPr txBox="1">
            <a:spLocks noChangeArrowheads="1"/>
          </p:cNvSpPr>
          <p:nvPr/>
        </p:nvSpPr>
        <p:spPr bwMode="auto">
          <a:xfrm>
            <a:off x="5867400" y="5562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H</a:t>
            </a:r>
          </a:p>
        </p:txBody>
      </p:sp>
      <p:sp>
        <p:nvSpPr>
          <p:cNvPr id="30826" name="Text Box 106"/>
          <p:cNvSpPr txBox="1">
            <a:spLocks noChangeArrowheads="1"/>
          </p:cNvSpPr>
          <p:nvPr/>
        </p:nvSpPr>
        <p:spPr bwMode="auto">
          <a:xfrm>
            <a:off x="8229600" y="53340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I</a:t>
            </a:r>
          </a:p>
        </p:txBody>
      </p:sp>
      <p:sp>
        <p:nvSpPr>
          <p:cNvPr id="30827" name="Text Box 107"/>
          <p:cNvSpPr txBox="1">
            <a:spLocks noChangeArrowheads="1"/>
          </p:cNvSpPr>
          <p:nvPr/>
        </p:nvSpPr>
        <p:spPr bwMode="auto">
          <a:xfrm>
            <a:off x="6858000" y="60198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J</a:t>
            </a:r>
          </a:p>
        </p:txBody>
      </p:sp>
      <p:cxnSp>
        <p:nvCxnSpPr>
          <p:cNvPr id="30828" name="AutoShape 108"/>
          <p:cNvCxnSpPr>
            <a:cxnSpLocks noChangeShapeType="1"/>
            <a:stCxn id="30782" idx="4"/>
            <a:endCxn id="30795" idx="0"/>
          </p:cNvCxnSpPr>
          <p:nvPr/>
        </p:nvCxnSpPr>
        <p:spPr bwMode="auto">
          <a:xfrm>
            <a:off x="5867400" y="42672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684952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Oval 2"/>
          <p:cNvSpPr>
            <a:spLocks noChangeAspect="1" noChangeArrowheads="1"/>
          </p:cNvSpPr>
          <p:nvPr/>
        </p:nvSpPr>
        <p:spPr bwMode="auto">
          <a:xfrm>
            <a:off x="17526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1747" name="Oval 3"/>
          <p:cNvSpPr>
            <a:spLocks noChangeArrowheads="1"/>
          </p:cNvSpPr>
          <p:nvPr/>
        </p:nvSpPr>
        <p:spPr bwMode="auto">
          <a:xfrm>
            <a:off x="33528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1748" name="AutoShape 4"/>
          <p:cNvCxnSpPr>
            <a:cxnSpLocks noChangeShapeType="1"/>
            <a:stCxn id="31746" idx="6"/>
            <a:endCxn id="31747" idx="2"/>
          </p:cNvCxnSpPr>
          <p:nvPr/>
        </p:nvCxnSpPr>
        <p:spPr bwMode="auto">
          <a:xfrm>
            <a:off x="2209800" y="2286000"/>
            <a:ext cx="1143000" cy="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49" name="Text Box 5"/>
          <p:cNvSpPr txBox="1">
            <a:spLocks noChangeArrowheads="1"/>
          </p:cNvSpPr>
          <p:nvPr/>
        </p:nvSpPr>
        <p:spPr bwMode="auto">
          <a:xfrm>
            <a:off x="2667000" y="205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1750" name="Oval 6"/>
          <p:cNvSpPr>
            <a:spLocks noChangeArrowheads="1"/>
          </p:cNvSpPr>
          <p:nvPr/>
        </p:nvSpPr>
        <p:spPr bwMode="auto">
          <a:xfrm>
            <a:off x="2514600" y="2971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1751" name="Oval 7"/>
          <p:cNvSpPr>
            <a:spLocks noChangeArrowheads="1"/>
          </p:cNvSpPr>
          <p:nvPr/>
        </p:nvSpPr>
        <p:spPr bwMode="auto">
          <a:xfrm>
            <a:off x="762000" y="3581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1752" name="Oval 8"/>
          <p:cNvSpPr>
            <a:spLocks noChangeArrowheads="1"/>
          </p:cNvSpPr>
          <p:nvPr/>
        </p:nvSpPr>
        <p:spPr bwMode="auto">
          <a:xfrm>
            <a:off x="1905000" y="5715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1753" name="Oval 9"/>
          <p:cNvSpPr>
            <a:spLocks noChangeArrowheads="1"/>
          </p:cNvSpPr>
          <p:nvPr/>
        </p:nvSpPr>
        <p:spPr bwMode="auto">
          <a:xfrm>
            <a:off x="3276600" y="3048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1754" name="Oval 10"/>
          <p:cNvSpPr>
            <a:spLocks noChangeArrowheads="1"/>
          </p:cNvSpPr>
          <p:nvPr/>
        </p:nvSpPr>
        <p:spPr bwMode="auto">
          <a:xfrm>
            <a:off x="2514600" y="4038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1755" name="AutoShape 11"/>
          <p:cNvCxnSpPr>
            <a:cxnSpLocks noChangeShapeType="1"/>
            <a:stCxn id="31746" idx="3"/>
            <a:endCxn id="31751" idx="7"/>
          </p:cNvCxnSpPr>
          <p:nvPr/>
        </p:nvCxnSpPr>
        <p:spPr bwMode="auto">
          <a:xfrm flipH="1">
            <a:off x="1152525" y="24479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56" name="AutoShape 12"/>
          <p:cNvCxnSpPr>
            <a:cxnSpLocks noChangeShapeType="1"/>
            <a:stCxn id="31751" idx="5"/>
            <a:endCxn id="31752" idx="1"/>
          </p:cNvCxnSpPr>
          <p:nvPr/>
        </p:nvCxnSpPr>
        <p:spPr bwMode="auto">
          <a:xfrm>
            <a:off x="1152525" y="39719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57" name="AutoShape 13"/>
          <p:cNvCxnSpPr>
            <a:cxnSpLocks noChangeShapeType="1"/>
            <a:stCxn id="31752" idx="7"/>
            <a:endCxn id="31754" idx="4"/>
          </p:cNvCxnSpPr>
          <p:nvPr/>
        </p:nvCxnSpPr>
        <p:spPr bwMode="auto">
          <a:xfrm flipV="1">
            <a:off x="2295525" y="4495800"/>
            <a:ext cx="447675" cy="1285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58" name="AutoShape 14"/>
          <p:cNvCxnSpPr>
            <a:cxnSpLocks noChangeShapeType="1"/>
            <a:stCxn id="31753" idx="3"/>
            <a:endCxn id="31754" idx="7"/>
          </p:cNvCxnSpPr>
          <p:nvPr/>
        </p:nvCxnSpPr>
        <p:spPr bwMode="auto">
          <a:xfrm flipH="1">
            <a:off x="2905125" y="34385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59" name="AutoShape 15"/>
          <p:cNvCxnSpPr>
            <a:cxnSpLocks noChangeShapeType="1"/>
            <a:stCxn id="31750" idx="4"/>
            <a:endCxn id="31754" idx="0"/>
          </p:cNvCxnSpPr>
          <p:nvPr/>
        </p:nvCxnSpPr>
        <p:spPr bwMode="auto">
          <a:xfrm>
            <a:off x="2743200" y="34290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0" name="AutoShape 16"/>
          <p:cNvCxnSpPr>
            <a:cxnSpLocks noChangeShapeType="1"/>
            <a:stCxn id="31746" idx="4"/>
            <a:endCxn id="31752" idx="0"/>
          </p:cNvCxnSpPr>
          <p:nvPr/>
        </p:nvCxnSpPr>
        <p:spPr bwMode="auto">
          <a:xfrm>
            <a:off x="1981200" y="2514600"/>
            <a:ext cx="152400" cy="3200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1" name="AutoShape 17"/>
          <p:cNvCxnSpPr>
            <a:cxnSpLocks noChangeShapeType="1"/>
            <a:stCxn id="31747" idx="3"/>
            <a:endCxn id="31750" idx="7"/>
          </p:cNvCxnSpPr>
          <p:nvPr/>
        </p:nvCxnSpPr>
        <p:spPr bwMode="auto">
          <a:xfrm flipH="1">
            <a:off x="2905125" y="2447925"/>
            <a:ext cx="514350" cy="5905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2" name="AutoShape 18"/>
          <p:cNvCxnSpPr>
            <a:cxnSpLocks noChangeShapeType="1"/>
            <a:stCxn id="31747" idx="4"/>
            <a:endCxn id="31753" idx="0"/>
          </p:cNvCxnSpPr>
          <p:nvPr/>
        </p:nvCxnSpPr>
        <p:spPr bwMode="auto">
          <a:xfrm flipH="1">
            <a:off x="3505200" y="2514600"/>
            <a:ext cx="76200" cy="533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63" name="Rectangle 19"/>
          <p:cNvSpPr>
            <a:spLocks noChangeArrowheads="1"/>
          </p:cNvSpPr>
          <p:nvPr/>
        </p:nvSpPr>
        <p:spPr bwMode="auto">
          <a:xfrm>
            <a:off x="41910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1764" name="Oval 20"/>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1765" name="Oval 21"/>
          <p:cNvSpPr>
            <a:spLocks noChangeArrowheads="1"/>
          </p:cNvSpPr>
          <p:nvPr/>
        </p:nvSpPr>
        <p:spPr bwMode="auto">
          <a:xfrm>
            <a:off x="914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1766" name="Oval 22"/>
          <p:cNvSpPr>
            <a:spLocks noChangeArrowheads="1"/>
          </p:cNvSpPr>
          <p:nvPr/>
        </p:nvSpPr>
        <p:spPr bwMode="auto">
          <a:xfrm>
            <a:off x="1524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1767" name="AutoShape 23"/>
          <p:cNvCxnSpPr>
            <a:cxnSpLocks noChangeShapeType="1"/>
            <a:stCxn id="31752" idx="6"/>
            <a:endCxn id="31764" idx="3"/>
          </p:cNvCxnSpPr>
          <p:nvPr/>
        </p:nvCxnSpPr>
        <p:spPr bwMode="auto">
          <a:xfrm flipV="1">
            <a:off x="2362200" y="5419725"/>
            <a:ext cx="981075"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8" name="AutoShape 24"/>
          <p:cNvCxnSpPr>
            <a:cxnSpLocks noChangeShapeType="1"/>
            <a:stCxn id="31752" idx="2"/>
            <a:endCxn id="31765" idx="5"/>
          </p:cNvCxnSpPr>
          <p:nvPr/>
        </p:nvCxnSpPr>
        <p:spPr bwMode="auto">
          <a:xfrm flipH="1" flipV="1">
            <a:off x="1304925" y="5648325"/>
            <a:ext cx="600075"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9" name="AutoShape 25"/>
          <p:cNvCxnSpPr>
            <a:cxnSpLocks noChangeShapeType="1"/>
            <a:stCxn id="31751" idx="1"/>
            <a:endCxn id="31766" idx="5"/>
          </p:cNvCxnSpPr>
          <p:nvPr/>
        </p:nvCxnSpPr>
        <p:spPr bwMode="auto">
          <a:xfrm flipH="1" flipV="1">
            <a:off x="542925" y="3286125"/>
            <a:ext cx="285750" cy="3619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0" name="AutoShape 26"/>
          <p:cNvCxnSpPr>
            <a:cxnSpLocks noChangeShapeType="1"/>
            <a:stCxn id="31764" idx="1"/>
            <a:endCxn id="31754" idx="5"/>
          </p:cNvCxnSpPr>
          <p:nvPr/>
        </p:nvCxnSpPr>
        <p:spPr bwMode="auto">
          <a:xfrm flipH="1" flipV="1">
            <a:off x="2905125" y="44291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1" name="AutoShape 27"/>
          <p:cNvCxnSpPr>
            <a:cxnSpLocks noChangeShapeType="1"/>
            <a:stCxn id="31753" idx="4"/>
            <a:endCxn id="31764" idx="0"/>
          </p:cNvCxnSpPr>
          <p:nvPr/>
        </p:nvCxnSpPr>
        <p:spPr bwMode="auto">
          <a:xfrm>
            <a:off x="3505200" y="3505200"/>
            <a:ext cx="0" cy="1524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2" name="AutoShape 28"/>
          <p:cNvCxnSpPr>
            <a:cxnSpLocks noChangeShapeType="1"/>
            <a:stCxn id="31766" idx="7"/>
            <a:endCxn id="31746" idx="2"/>
          </p:cNvCxnSpPr>
          <p:nvPr/>
        </p:nvCxnSpPr>
        <p:spPr bwMode="auto">
          <a:xfrm flipV="1">
            <a:off x="542925" y="2286000"/>
            <a:ext cx="1209675" cy="676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73" name="Text Box 29"/>
          <p:cNvSpPr txBox="1">
            <a:spLocks noChangeArrowheads="1"/>
          </p:cNvSpPr>
          <p:nvPr/>
        </p:nvSpPr>
        <p:spPr bwMode="auto">
          <a:xfrm>
            <a:off x="609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1</a:t>
            </a:r>
          </a:p>
        </p:txBody>
      </p:sp>
      <p:sp>
        <p:nvSpPr>
          <p:cNvPr id="31774" name="Text Box 30"/>
          <p:cNvSpPr txBox="1">
            <a:spLocks noChangeArrowheads="1"/>
          </p:cNvSpPr>
          <p:nvPr/>
        </p:nvSpPr>
        <p:spPr bwMode="auto">
          <a:xfrm>
            <a:off x="2438400" y="3581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1775" name="Text Box 31"/>
          <p:cNvSpPr txBox="1">
            <a:spLocks noChangeArrowheads="1"/>
          </p:cNvSpPr>
          <p:nvPr/>
        </p:nvSpPr>
        <p:spPr bwMode="auto">
          <a:xfrm>
            <a:off x="3048000" y="3657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31776" name="Text Box 32"/>
          <p:cNvSpPr txBox="1">
            <a:spLocks noChangeArrowheads="1"/>
          </p:cNvSpPr>
          <p:nvPr/>
        </p:nvSpPr>
        <p:spPr bwMode="auto">
          <a:xfrm>
            <a:off x="2971800" y="251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2</a:t>
            </a:r>
          </a:p>
        </p:txBody>
      </p:sp>
      <p:sp>
        <p:nvSpPr>
          <p:cNvPr id="31777" name="Text Box 33"/>
          <p:cNvSpPr txBox="1">
            <a:spLocks noChangeArrowheads="1"/>
          </p:cNvSpPr>
          <p:nvPr/>
        </p:nvSpPr>
        <p:spPr bwMode="auto">
          <a:xfrm>
            <a:off x="35814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1</a:t>
            </a:r>
          </a:p>
        </p:txBody>
      </p:sp>
      <p:sp>
        <p:nvSpPr>
          <p:cNvPr id="31778" name="Text Box 34"/>
          <p:cNvSpPr txBox="1">
            <a:spLocks noChangeArrowheads="1"/>
          </p:cNvSpPr>
          <p:nvPr/>
        </p:nvSpPr>
        <p:spPr bwMode="auto">
          <a:xfrm>
            <a:off x="3048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31779" name="Text Box 35"/>
          <p:cNvSpPr txBox="1">
            <a:spLocks noChangeArrowheads="1"/>
          </p:cNvSpPr>
          <p:nvPr/>
        </p:nvSpPr>
        <p:spPr bwMode="auto">
          <a:xfrm>
            <a:off x="350520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5</a:t>
            </a:r>
          </a:p>
        </p:txBody>
      </p:sp>
      <p:sp>
        <p:nvSpPr>
          <p:cNvPr id="31780" name="Text Box 36"/>
          <p:cNvSpPr txBox="1">
            <a:spLocks noChangeArrowheads="1"/>
          </p:cNvSpPr>
          <p:nvPr/>
        </p:nvSpPr>
        <p:spPr bwMode="auto">
          <a:xfrm>
            <a:off x="28956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3</a:t>
            </a:r>
          </a:p>
        </p:txBody>
      </p:sp>
      <p:sp>
        <p:nvSpPr>
          <p:cNvPr id="31781" name="Text Box 37"/>
          <p:cNvSpPr txBox="1">
            <a:spLocks noChangeArrowheads="1"/>
          </p:cNvSpPr>
          <p:nvPr/>
        </p:nvSpPr>
        <p:spPr bwMode="auto">
          <a:xfrm>
            <a:off x="2514600" y="4876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1782" name="Text Box 38"/>
          <p:cNvSpPr txBox="1">
            <a:spLocks noChangeArrowheads="1"/>
          </p:cNvSpPr>
          <p:nvPr/>
        </p:nvSpPr>
        <p:spPr bwMode="auto">
          <a:xfrm>
            <a:off x="1447800" y="571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2</a:t>
            </a:r>
          </a:p>
        </p:txBody>
      </p:sp>
      <p:sp>
        <p:nvSpPr>
          <p:cNvPr id="31783" name="Text Box 39"/>
          <p:cNvSpPr txBox="1">
            <a:spLocks noChangeArrowheads="1"/>
          </p:cNvSpPr>
          <p:nvPr/>
        </p:nvSpPr>
        <p:spPr bwMode="auto">
          <a:xfrm>
            <a:off x="762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5</a:t>
            </a:r>
          </a:p>
        </p:txBody>
      </p:sp>
      <p:sp>
        <p:nvSpPr>
          <p:cNvPr id="31784" name="Text Box 40"/>
          <p:cNvSpPr txBox="1">
            <a:spLocks noChangeArrowheads="1"/>
          </p:cNvSpPr>
          <p:nvPr/>
        </p:nvSpPr>
        <p:spPr bwMode="auto">
          <a:xfrm>
            <a:off x="14478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6</a:t>
            </a:r>
          </a:p>
        </p:txBody>
      </p:sp>
      <p:sp>
        <p:nvSpPr>
          <p:cNvPr id="31785" name="Text Box 41"/>
          <p:cNvSpPr txBox="1">
            <a:spLocks noChangeArrowheads="1"/>
          </p:cNvSpPr>
          <p:nvPr/>
        </p:nvSpPr>
        <p:spPr bwMode="auto">
          <a:xfrm>
            <a:off x="914400" y="2362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1786" name="Text Box 42"/>
          <p:cNvSpPr txBox="1">
            <a:spLocks noChangeArrowheads="1"/>
          </p:cNvSpPr>
          <p:nvPr/>
        </p:nvSpPr>
        <p:spPr bwMode="auto">
          <a:xfrm>
            <a:off x="1447800" y="2971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1787" name="Text Box 43"/>
          <p:cNvSpPr txBox="1">
            <a:spLocks noChangeArrowheads="1"/>
          </p:cNvSpPr>
          <p:nvPr/>
        </p:nvSpPr>
        <p:spPr bwMode="auto">
          <a:xfrm>
            <a:off x="2057400" y="3886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10</a:t>
            </a:r>
          </a:p>
        </p:txBody>
      </p:sp>
      <p:sp>
        <p:nvSpPr>
          <p:cNvPr id="31788" name="Text Box 44"/>
          <p:cNvSpPr txBox="1">
            <a:spLocks noChangeArrowheads="1"/>
          </p:cNvSpPr>
          <p:nvPr/>
        </p:nvSpPr>
        <p:spPr bwMode="auto">
          <a:xfrm>
            <a:off x="228600" y="2971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A</a:t>
            </a:r>
          </a:p>
        </p:txBody>
      </p:sp>
      <p:sp>
        <p:nvSpPr>
          <p:cNvPr id="31789" name="Text Box 45"/>
          <p:cNvSpPr txBox="1">
            <a:spLocks noChangeArrowheads="1"/>
          </p:cNvSpPr>
          <p:nvPr/>
        </p:nvSpPr>
        <p:spPr bwMode="auto">
          <a:xfrm>
            <a:off x="1828800"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B</a:t>
            </a:r>
          </a:p>
        </p:txBody>
      </p:sp>
      <p:sp>
        <p:nvSpPr>
          <p:cNvPr id="31790" name="Text Box 46"/>
          <p:cNvSpPr txBox="1">
            <a:spLocks noChangeArrowheads="1"/>
          </p:cNvSpPr>
          <p:nvPr/>
        </p:nvSpPr>
        <p:spPr bwMode="auto">
          <a:xfrm>
            <a:off x="3429000"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C</a:t>
            </a:r>
          </a:p>
        </p:txBody>
      </p:sp>
      <p:sp>
        <p:nvSpPr>
          <p:cNvPr id="31791" name="Text Box 47"/>
          <p:cNvSpPr txBox="1">
            <a:spLocks noChangeArrowheads="1"/>
          </p:cNvSpPr>
          <p:nvPr/>
        </p:nvSpPr>
        <p:spPr bwMode="auto">
          <a:xfrm>
            <a:off x="838200" y="3657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D</a:t>
            </a:r>
          </a:p>
        </p:txBody>
      </p:sp>
      <p:sp>
        <p:nvSpPr>
          <p:cNvPr id="31792" name="Text Box 48"/>
          <p:cNvSpPr txBox="1">
            <a:spLocks noChangeArrowheads="1"/>
          </p:cNvSpPr>
          <p:nvPr/>
        </p:nvSpPr>
        <p:spPr bwMode="auto">
          <a:xfrm>
            <a:off x="2590800" y="3048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E</a:t>
            </a:r>
          </a:p>
        </p:txBody>
      </p:sp>
      <p:sp>
        <p:nvSpPr>
          <p:cNvPr id="31793" name="Text Box 49"/>
          <p:cNvSpPr txBox="1">
            <a:spLocks noChangeArrowheads="1"/>
          </p:cNvSpPr>
          <p:nvPr/>
        </p:nvSpPr>
        <p:spPr bwMode="auto">
          <a:xfrm>
            <a:off x="3352800"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F</a:t>
            </a:r>
          </a:p>
        </p:txBody>
      </p:sp>
      <p:sp>
        <p:nvSpPr>
          <p:cNvPr id="31794" name="Text Box 50"/>
          <p:cNvSpPr txBox="1">
            <a:spLocks noChangeArrowheads="1"/>
          </p:cNvSpPr>
          <p:nvPr/>
        </p:nvSpPr>
        <p:spPr bwMode="auto">
          <a:xfrm>
            <a:off x="2590800" y="4114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G</a:t>
            </a:r>
          </a:p>
        </p:txBody>
      </p:sp>
      <p:sp>
        <p:nvSpPr>
          <p:cNvPr id="31795" name="Text Box 51"/>
          <p:cNvSpPr txBox="1">
            <a:spLocks noChangeArrowheads="1"/>
          </p:cNvSpPr>
          <p:nvPr/>
        </p:nvSpPr>
        <p:spPr bwMode="auto">
          <a:xfrm>
            <a:off x="990600" y="5334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H</a:t>
            </a:r>
          </a:p>
        </p:txBody>
      </p:sp>
      <p:sp>
        <p:nvSpPr>
          <p:cNvPr id="31796" name="Text Box 52"/>
          <p:cNvSpPr txBox="1">
            <a:spLocks noChangeArrowheads="1"/>
          </p:cNvSpPr>
          <p:nvPr/>
        </p:nvSpPr>
        <p:spPr bwMode="auto">
          <a:xfrm>
            <a:off x="3352800" y="51054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I</a:t>
            </a:r>
          </a:p>
        </p:txBody>
      </p:sp>
      <p:sp>
        <p:nvSpPr>
          <p:cNvPr id="31797" name="Text Box 53"/>
          <p:cNvSpPr txBox="1">
            <a:spLocks noChangeArrowheads="1"/>
          </p:cNvSpPr>
          <p:nvPr/>
        </p:nvSpPr>
        <p:spPr bwMode="auto">
          <a:xfrm>
            <a:off x="1981200" y="57912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J</a:t>
            </a:r>
          </a:p>
        </p:txBody>
      </p:sp>
      <p:cxnSp>
        <p:nvCxnSpPr>
          <p:cNvPr id="31798" name="AutoShape 54"/>
          <p:cNvCxnSpPr>
            <a:cxnSpLocks noChangeShapeType="1"/>
            <a:stCxn id="31751" idx="4"/>
            <a:endCxn id="31765" idx="0"/>
          </p:cNvCxnSpPr>
          <p:nvPr/>
        </p:nvCxnSpPr>
        <p:spPr bwMode="auto">
          <a:xfrm>
            <a:off x="990600" y="40386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99" name="Text Box 55"/>
          <p:cNvSpPr txBox="1">
            <a:spLocks noChangeArrowheads="1"/>
          </p:cNvSpPr>
          <p:nvPr/>
        </p:nvSpPr>
        <p:spPr bwMode="auto">
          <a:xfrm>
            <a:off x="8382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l-GR" sz="2400"/>
              <a:t>Old Graph</a:t>
            </a:r>
          </a:p>
        </p:txBody>
      </p:sp>
      <p:sp>
        <p:nvSpPr>
          <p:cNvPr id="31800" name="Text Box 56"/>
          <p:cNvSpPr txBox="1">
            <a:spLocks noChangeArrowheads="1"/>
          </p:cNvSpPr>
          <p:nvPr/>
        </p:nvSpPr>
        <p:spPr bwMode="auto">
          <a:xfrm>
            <a:off x="54864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l-GR" sz="2400"/>
              <a:t>New Graph</a:t>
            </a:r>
          </a:p>
        </p:txBody>
      </p:sp>
      <p:sp>
        <p:nvSpPr>
          <p:cNvPr id="31801" name="Oval 57"/>
          <p:cNvSpPr>
            <a:spLocks noChangeAspect="1" noChangeArrowheads="1"/>
          </p:cNvSpPr>
          <p:nvPr/>
        </p:nvSpPr>
        <p:spPr bwMode="auto">
          <a:xfrm>
            <a:off x="66294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1802" name="Oval 58"/>
          <p:cNvSpPr>
            <a:spLocks noChangeArrowheads="1"/>
          </p:cNvSpPr>
          <p:nvPr/>
        </p:nvSpPr>
        <p:spPr bwMode="auto">
          <a:xfrm>
            <a:off x="82296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1803" name="AutoShape 59"/>
          <p:cNvCxnSpPr>
            <a:cxnSpLocks noChangeShapeType="1"/>
            <a:stCxn id="31801" idx="6"/>
            <a:endCxn id="31802" idx="2"/>
          </p:cNvCxnSpPr>
          <p:nvPr/>
        </p:nvCxnSpPr>
        <p:spPr bwMode="auto">
          <a:xfrm>
            <a:off x="7086600" y="25146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804" name="Text Box 60"/>
          <p:cNvSpPr txBox="1">
            <a:spLocks noChangeArrowheads="1"/>
          </p:cNvSpPr>
          <p:nvPr/>
        </p:nvSpPr>
        <p:spPr bwMode="auto">
          <a:xfrm>
            <a:off x="7543800" y="2286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1805" name="Oval 61"/>
          <p:cNvSpPr>
            <a:spLocks noChangeArrowheads="1"/>
          </p:cNvSpPr>
          <p:nvPr/>
        </p:nvSpPr>
        <p:spPr bwMode="auto">
          <a:xfrm>
            <a:off x="7391400" y="3200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1806" name="Oval 62"/>
          <p:cNvSpPr>
            <a:spLocks noChangeArrowheads="1"/>
          </p:cNvSpPr>
          <p:nvPr/>
        </p:nvSpPr>
        <p:spPr bwMode="auto">
          <a:xfrm>
            <a:off x="5638800" y="3810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1807" name="Oval 63"/>
          <p:cNvSpPr>
            <a:spLocks noChangeArrowheads="1"/>
          </p:cNvSpPr>
          <p:nvPr/>
        </p:nvSpPr>
        <p:spPr bwMode="auto">
          <a:xfrm>
            <a:off x="6781800" y="594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1808" name="Oval 64"/>
          <p:cNvSpPr>
            <a:spLocks noChangeArrowheads="1"/>
          </p:cNvSpPr>
          <p:nvPr/>
        </p:nvSpPr>
        <p:spPr bwMode="auto">
          <a:xfrm>
            <a:off x="8153400" y="3276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1809" name="Oval 65"/>
          <p:cNvSpPr>
            <a:spLocks noChangeArrowheads="1"/>
          </p:cNvSpPr>
          <p:nvPr/>
        </p:nvSpPr>
        <p:spPr bwMode="auto">
          <a:xfrm>
            <a:off x="73914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1810" name="AutoShape 66"/>
          <p:cNvCxnSpPr>
            <a:cxnSpLocks noChangeShapeType="1"/>
            <a:stCxn id="31801" idx="3"/>
            <a:endCxn id="31806" idx="7"/>
          </p:cNvCxnSpPr>
          <p:nvPr/>
        </p:nvCxnSpPr>
        <p:spPr bwMode="auto">
          <a:xfrm flipH="1">
            <a:off x="6029325" y="26765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1" name="AutoShape 67"/>
          <p:cNvCxnSpPr>
            <a:cxnSpLocks noChangeShapeType="1"/>
            <a:stCxn id="31806" idx="5"/>
            <a:endCxn id="31807" idx="1"/>
          </p:cNvCxnSpPr>
          <p:nvPr/>
        </p:nvCxnSpPr>
        <p:spPr bwMode="auto">
          <a:xfrm>
            <a:off x="6029325" y="42005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2" name="AutoShape 68"/>
          <p:cNvCxnSpPr>
            <a:cxnSpLocks noChangeShapeType="1"/>
            <a:stCxn id="31807" idx="7"/>
            <a:endCxn id="31809" idx="4"/>
          </p:cNvCxnSpPr>
          <p:nvPr/>
        </p:nvCxnSpPr>
        <p:spPr bwMode="auto">
          <a:xfrm flipV="1">
            <a:off x="7172325" y="4724400"/>
            <a:ext cx="447675" cy="1285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3" name="AutoShape 69"/>
          <p:cNvCxnSpPr>
            <a:cxnSpLocks noChangeShapeType="1"/>
            <a:stCxn id="31808" idx="3"/>
            <a:endCxn id="31809" idx="7"/>
          </p:cNvCxnSpPr>
          <p:nvPr/>
        </p:nvCxnSpPr>
        <p:spPr bwMode="auto">
          <a:xfrm flipH="1">
            <a:off x="7781925" y="36671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4" name="AutoShape 70"/>
          <p:cNvCxnSpPr>
            <a:cxnSpLocks noChangeShapeType="1"/>
            <a:stCxn id="31805" idx="4"/>
            <a:endCxn id="31809" idx="0"/>
          </p:cNvCxnSpPr>
          <p:nvPr/>
        </p:nvCxnSpPr>
        <p:spPr bwMode="auto">
          <a:xfrm>
            <a:off x="7620000" y="3657600"/>
            <a:ext cx="0" cy="6096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5" name="AutoShape 71"/>
          <p:cNvCxnSpPr>
            <a:cxnSpLocks noChangeShapeType="1"/>
            <a:stCxn id="31801" idx="4"/>
            <a:endCxn id="31807" idx="0"/>
          </p:cNvCxnSpPr>
          <p:nvPr/>
        </p:nvCxnSpPr>
        <p:spPr bwMode="auto">
          <a:xfrm>
            <a:off x="6858000" y="2743200"/>
            <a:ext cx="152400" cy="3200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6" name="AutoShape 72"/>
          <p:cNvCxnSpPr>
            <a:cxnSpLocks noChangeShapeType="1"/>
            <a:stCxn id="31802" idx="3"/>
            <a:endCxn id="31805" idx="7"/>
          </p:cNvCxnSpPr>
          <p:nvPr/>
        </p:nvCxnSpPr>
        <p:spPr bwMode="auto">
          <a:xfrm flipH="1">
            <a:off x="7781925" y="2676525"/>
            <a:ext cx="514350" cy="5905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7" name="AutoShape 73"/>
          <p:cNvCxnSpPr>
            <a:cxnSpLocks noChangeShapeType="1"/>
          </p:cNvCxnSpPr>
          <p:nvPr/>
        </p:nvCxnSpPr>
        <p:spPr bwMode="auto">
          <a:xfrm flipH="1">
            <a:off x="8382000" y="2743200"/>
            <a:ext cx="76200" cy="533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818" name="Oval 74"/>
          <p:cNvSpPr>
            <a:spLocks noChangeArrowheads="1"/>
          </p:cNvSpPr>
          <p:nvPr/>
        </p:nvSpPr>
        <p:spPr bwMode="auto">
          <a:xfrm>
            <a:off x="8153400" y="5257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1819" name="Oval 75"/>
          <p:cNvSpPr>
            <a:spLocks noChangeArrowheads="1"/>
          </p:cNvSpPr>
          <p:nvPr/>
        </p:nvSpPr>
        <p:spPr bwMode="auto">
          <a:xfrm>
            <a:off x="5791200" y="548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sp>
        <p:nvSpPr>
          <p:cNvPr id="31820" name="Oval 76"/>
          <p:cNvSpPr>
            <a:spLocks noChangeArrowheads="1"/>
          </p:cNvSpPr>
          <p:nvPr/>
        </p:nvSpPr>
        <p:spPr bwMode="auto">
          <a:xfrm>
            <a:off x="50292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l-GR" sz="2400"/>
          </a:p>
        </p:txBody>
      </p:sp>
      <p:cxnSp>
        <p:nvCxnSpPr>
          <p:cNvPr id="31821" name="AutoShape 77"/>
          <p:cNvCxnSpPr>
            <a:cxnSpLocks noChangeShapeType="1"/>
            <a:stCxn id="31807" idx="6"/>
            <a:endCxn id="31818" idx="3"/>
          </p:cNvCxnSpPr>
          <p:nvPr/>
        </p:nvCxnSpPr>
        <p:spPr bwMode="auto">
          <a:xfrm flipV="1">
            <a:off x="7239000" y="5648325"/>
            <a:ext cx="981075" cy="523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22" name="AutoShape 78"/>
          <p:cNvCxnSpPr>
            <a:cxnSpLocks noChangeShapeType="1"/>
          </p:cNvCxnSpPr>
          <p:nvPr/>
        </p:nvCxnSpPr>
        <p:spPr bwMode="auto">
          <a:xfrm flipH="1" flipV="1">
            <a:off x="6172200" y="5867400"/>
            <a:ext cx="600075" cy="295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23" name="AutoShape 79"/>
          <p:cNvCxnSpPr>
            <a:cxnSpLocks noChangeShapeType="1"/>
            <a:stCxn id="31806" idx="1"/>
            <a:endCxn id="31820" idx="5"/>
          </p:cNvCxnSpPr>
          <p:nvPr/>
        </p:nvCxnSpPr>
        <p:spPr bwMode="auto">
          <a:xfrm flipH="1" flipV="1">
            <a:off x="5419725" y="3514725"/>
            <a:ext cx="2857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24" name="AutoShape 80"/>
          <p:cNvCxnSpPr>
            <a:cxnSpLocks noChangeShapeType="1"/>
            <a:stCxn id="31818" idx="1"/>
            <a:endCxn id="31809" idx="5"/>
          </p:cNvCxnSpPr>
          <p:nvPr/>
        </p:nvCxnSpPr>
        <p:spPr bwMode="auto">
          <a:xfrm flipH="1" flipV="1">
            <a:off x="7781925" y="46577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25" name="AutoShape 81"/>
          <p:cNvCxnSpPr>
            <a:cxnSpLocks noChangeShapeType="1"/>
            <a:stCxn id="31808" idx="4"/>
            <a:endCxn id="31818" idx="0"/>
          </p:cNvCxnSpPr>
          <p:nvPr/>
        </p:nvCxnSpPr>
        <p:spPr bwMode="auto">
          <a:xfrm>
            <a:off x="8382000" y="3733800"/>
            <a:ext cx="0" cy="15240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26" name="AutoShape 82"/>
          <p:cNvCxnSpPr>
            <a:cxnSpLocks noChangeShapeType="1"/>
            <a:stCxn id="31820" idx="7"/>
            <a:endCxn id="31801" idx="2"/>
          </p:cNvCxnSpPr>
          <p:nvPr/>
        </p:nvCxnSpPr>
        <p:spPr bwMode="auto">
          <a:xfrm flipV="1">
            <a:off x="5419725" y="2514600"/>
            <a:ext cx="1209675" cy="676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827" name="Text Box 83"/>
          <p:cNvSpPr txBox="1">
            <a:spLocks noChangeArrowheads="1"/>
          </p:cNvSpPr>
          <p:nvPr/>
        </p:nvSpPr>
        <p:spPr bwMode="auto">
          <a:xfrm>
            <a:off x="5486400" y="3429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1</a:t>
            </a:r>
          </a:p>
        </p:txBody>
      </p:sp>
      <p:sp>
        <p:nvSpPr>
          <p:cNvPr id="31828" name="Text Box 84"/>
          <p:cNvSpPr txBox="1">
            <a:spLocks noChangeArrowheads="1"/>
          </p:cNvSpPr>
          <p:nvPr/>
        </p:nvSpPr>
        <p:spPr bwMode="auto">
          <a:xfrm>
            <a:off x="7315200" y="3810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31829" name="Text Box 85"/>
          <p:cNvSpPr txBox="1">
            <a:spLocks noChangeArrowheads="1"/>
          </p:cNvSpPr>
          <p:nvPr/>
        </p:nvSpPr>
        <p:spPr bwMode="auto">
          <a:xfrm>
            <a:off x="7924800" y="3886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31830" name="Text Box 86"/>
          <p:cNvSpPr txBox="1">
            <a:spLocks noChangeArrowheads="1"/>
          </p:cNvSpPr>
          <p:nvPr/>
        </p:nvSpPr>
        <p:spPr bwMode="auto">
          <a:xfrm>
            <a:off x="7848600" y="2743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2</a:t>
            </a:r>
          </a:p>
        </p:txBody>
      </p:sp>
      <p:sp>
        <p:nvSpPr>
          <p:cNvPr id="31831" name="Text Box 87"/>
          <p:cNvSpPr txBox="1">
            <a:spLocks noChangeArrowheads="1"/>
          </p:cNvSpPr>
          <p:nvPr/>
        </p:nvSpPr>
        <p:spPr bwMode="auto">
          <a:xfrm>
            <a:off x="8458200" y="2819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1</a:t>
            </a:r>
          </a:p>
        </p:txBody>
      </p:sp>
      <p:sp>
        <p:nvSpPr>
          <p:cNvPr id="31832" name="Text Box 88"/>
          <p:cNvSpPr txBox="1">
            <a:spLocks noChangeArrowheads="1"/>
          </p:cNvSpPr>
          <p:nvPr/>
        </p:nvSpPr>
        <p:spPr bwMode="auto">
          <a:xfrm>
            <a:off x="7924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31833" name="Text Box 89"/>
          <p:cNvSpPr txBox="1">
            <a:spLocks noChangeArrowheads="1"/>
          </p:cNvSpPr>
          <p:nvPr/>
        </p:nvSpPr>
        <p:spPr bwMode="auto">
          <a:xfrm>
            <a:off x="8382000" y="4267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5</a:t>
            </a:r>
          </a:p>
        </p:txBody>
      </p:sp>
      <p:sp>
        <p:nvSpPr>
          <p:cNvPr id="31834" name="Text Box 90"/>
          <p:cNvSpPr txBox="1">
            <a:spLocks noChangeArrowheads="1"/>
          </p:cNvSpPr>
          <p:nvPr/>
        </p:nvSpPr>
        <p:spPr bwMode="auto">
          <a:xfrm>
            <a:off x="7772400" y="586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3</a:t>
            </a:r>
          </a:p>
        </p:txBody>
      </p:sp>
      <p:sp>
        <p:nvSpPr>
          <p:cNvPr id="31835" name="Text Box 91"/>
          <p:cNvSpPr txBox="1">
            <a:spLocks noChangeArrowheads="1"/>
          </p:cNvSpPr>
          <p:nvPr/>
        </p:nvSpPr>
        <p:spPr bwMode="auto">
          <a:xfrm>
            <a:off x="7391400" y="5105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1836" name="Text Box 92"/>
          <p:cNvSpPr txBox="1">
            <a:spLocks noChangeArrowheads="1"/>
          </p:cNvSpPr>
          <p:nvPr/>
        </p:nvSpPr>
        <p:spPr bwMode="auto">
          <a:xfrm>
            <a:off x="6324600" y="5943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2</a:t>
            </a:r>
          </a:p>
        </p:txBody>
      </p:sp>
      <p:sp>
        <p:nvSpPr>
          <p:cNvPr id="31837" name="Text Box 93"/>
          <p:cNvSpPr txBox="1">
            <a:spLocks noChangeArrowheads="1"/>
          </p:cNvSpPr>
          <p:nvPr/>
        </p:nvSpPr>
        <p:spPr bwMode="auto">
          <a:xfrm>
            <a:off x="5638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5</a:t>
            </a:r>
          </a:p>
        </p:txBody>
      </p:sp>
      <p:sp>
        <p:nvSpPr>
          <p:cNvPr id="31838" name="Text Box 94"/>
          <p:cNvSpPr txBox="1">
            <a:spLocks noChangeArrowheads="1"/>
          </p:cNvSpPr>
          <p:nvPr/>
        </p:nvSpPr>
        <p:spPr bwMode="auto">
          <a:xfrm>
            <a:off x="63246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6</a:t>
            </a:r>
          </a:p>
        </p:txBody>
      </p:sp>
      <p:sp>
        <p:nvSpPr>
          <p:cNvPr id="31839" name="Text Box 95"/>
          <p:cNvSpPr txBox="1">
            <a:spLocks noChangeArrowheads="1"/>
          </p:cNvSpPr>
          <p:nvPr/>
        </p:nvSpPr>
        <p:spPr bwMode="auto">
          <a:xfrm>
            <a:off x="57912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4</a:t>
            </a:r>
          </a:p>
        </p:txBody>
      </p:sp>
      <p:sp>
        <p:nvSpPr>
          <p:cNvPr id="31840" name="Text Box 96"/>
          <p:cNvSpPr txBox="1">
            <a:spLocks noChangeArrowheads="1"/>
          </p:cNvSpPr>
          <p:nvPr/>
        </p:nvSpPr>
        <p:spPr bwMode="auto">
          <a:xfrm>
            <a:off x="6324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FFFF00"/>
                </a:solidFill>
              </a:rPr>
              <a:t>4</a:t>
            </a:r>
          </a:p>
        </p:txBody>
      </p:sp>
      <p:sp>
        <p:nvSpPr>
          <p:cNvPr id="31841" name="Text Box 97"/>
          <p:cNvSpPr txBox="1">
            <a:spLocks noChangeArrowheads="1"/>
          </p:cNvSpPr>
          <p:nvPr/>
        </p:nvSpPr>
        <p:spPr bwMode="auto">
          <a:xfrm>
            <a:off x="6934200" y="41148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solidFill>
                  <a:srgbClr val="0000FF"/>
                </a:solidFill>
              </a:rPr>
              <a:t>10</a:t>
            </a:r>
          </a:p>
        </p:txBody>
      </p:sp>
      <p:sp>
        <p:nvSpPr>
          <p:cNvPr id="31842" name="Text Box 98"/>
          <p:cNvSpPr txBox="1">
            <a:spLocks noChangeArrowheads="1"/>
          </p:cNvSpPr>
          <p:nvPr/>
        </p:nvSpPr>
        <p:spPr bwMode="auto">
          <a:xfrm>
            <a:off x="5105400" y="3200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A</a:t>
            </a:r>
          </a:p>
        </p:txBody>
      </p:sp>
      <p:sp>
        <p:nvSpPr>
          <p:cNvPr id="31843" name="Text Box 99"/>
          <p:cNvSpPr txBox="1">
            <a:spLocks noChangeArrowheads="1"/>
          </p:cNvSpPr>
          <p:nvPr/>
        </p:nvSpPr>
        <p:spPr bwMode="auto">
          <a:xfrm>
            <a:off x="6705600"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B</a:t>
            </a:r>
          </a:p>
        </p:txBody>
      </p:sp>
      <p:sp>
        <p:nvSpPr>
          <p:cNvPr id="31844" name="Text Box 100"/>
          <p:cNvSpPr txBox="1">
            <a:spLocks noChangeArrowheads="1"/>
          </p:cNvSpPr>
          <p:nvPr/>
        </p:nvSpPr>
        <p:spPr bwMode="auto">
          <a:xfrm>
            <a:off x="8305800"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C</a:t>
            </a:r>
          </a:p>
        </p:txBody>
      </p:sp>
      <p:sp>
        <p:nvSpPr>
          <p:cNvPr id="31845" name="Text Box 101"/>
          <p:cNvSpPr txBox="1">
            <a:spLocks noChangeArrowheads="1"/>
          </p:cNvSpPr>
          <p:nvPr/>
        </p:nvSpPr>
        <p:spPr bwMode="auto">
          <a:xfrm>
            <a:off x="5715000" y="38862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D</a:t>
            </a:r>
          </a:p>
        </p:txBody>
      </p:sp>
      <p:sp>
        <p:nvSpPr>
          <p:cNvPr id="31846" name="Text Box 102"/>
          <p:cNvSpPr txBox="1">
            <a:spLocks noChangeArrowheads="1"/>
          </p:cNvSpPr>
          <p:nvPr/>
        </p:nvSpPr>
        <p:spPr bwMode="auto">
          <a:xfrm>
            <a:off x="7467600" y="3276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E</a:t>
            </a:r>
          </a:p>
        </p:txBody>
      </p:sp>
      <p:sp>
        <p:nvSpPr>
          <p:cNvPr id="31847" name="Text Box 103"/>
          <p:cNvSpPr txBox="1">
            <a:spLocks noChangeArrowheads="1"/>
          </p:cNvSpPr>
          <p:nvPr/>
        </p:nvSpPr>
        <p:spPr bwMode="auto">
          <a:xfrm>
            <a:off x="8229600" y="33528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F</a:t>
            </a:r>
          </a:p>
        </p:txBody>
      </p:sp>
      <p:sp>
        <p:nvSpPr>
          <p:cNvPr id="31848" name="Text Box 104"/>
          <p:cNvSpPr txBox="1">
            <a:spLocks noChangeArrowheads="1"/>
          </p:cNvSpPr>
          <p:nvPr/>
        </p:nvSpPr>
        <p:spPr bwMode="auto">
          <a:xfrm>
            <a:off x="7467600" y="4343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G</a:t>
            </a:r>
          </a:p>
        </p:txBody>
      </p:sp>
      <p:sp>
        <p:nvSpPr>
          <p:cNvPr id="31849" name="Text Box 105"/>
          <p:cNvSpPr txBox="1">
            <a:spLocks noChangeArrowheads="1"/>
          </p:cNvSpPr>
          <p:nvPr/>
        </p:nvSpPr>
        <p:spPr bwMode="auto">
          <a:xfrm>
            <a:off x="5867400" y="5562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H</a:t>
            </a:r>
          </a:p>
        </p:txBody>
      </p:sp>
      <p:sp>
        <p:nvSpPr>
          <p:cNvPr id="31850" name="Text Box 106"/>
          <p:cNvSpPr txBox="1">
            <a:spLocks noChangeArrowheads="1"/>
          </p:cNvSpPr>
          <p:nvPr/>
        </p:nvSpPr>
        <p:spPr bwMode="auto">
          <a:xfrm>
            <a:off x="8229600" y="53340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I</a:t>
            </a:r>
          </a:p>
        </p:txBody>
      </p:sp>
      <p:sp>
        <p:nvSpPr>
          <p:cNvPr id="31851" name="Text Box 107"/>
          <p:cNvSpPr txBox="1">
            <a:spLocks noChangeArrowheads="1"/>
          </p:cNvSpPr>
          <p:nvPr/>
        </p:nvSpPr>
        <p:spPr bwMode="auto">
          <a:xfrm>
            <a:off x="6858000" y="60198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l-GR" sz="1400"/>
              <a:t>J</a:t>
            </a:r>
          </a:p>
        </p:txBody>
      </p:sp>
      <p:cxnSp>
        <p:nvCxnSpPr>
          <p:cNvPr id="31852" name="AutoShape 108"/>
          <p:cNvCxnSpPr>
            <a:cxnSpLocks noChangeShapeType="1"/>
            <a:stCxn id="31806" idx="4"/>
            <a:endCxn id="31819" idx="0"/>
          </p:cNvCxnSpPr>
          <p:nvPr/>
        </p:nvCxnSpPr>
        <p:spPr bwMode="auto">
          <a:xfrm>
            <a:off x="5867400" y="42672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918998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14199</TotalTime>
  <Words>766</Words>
  <Application>Microsoft Office PowerPoint</Application>
  <PresentationFormat>On-screen Show (4:3)</PresentationFormat>
  <Paragraphs>641</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1_Office Theme</vt:lpstr>
      <vt:lpstr>Department of Computer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ABC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Workspace at BITS Pilani</dc:title>
  <dc:creator>lenovo</dc:creator>
  <cp:lastModifiedBy>Dr. Razia Sulthana</cp:lastModifiedBy>
  <cp:revision>585</cp:revision>
  <cp:lastPrinted>2017-05-10T07:10:28Z</cp:lastPrinted>
  <dcterms:created xsi:type="dcterms:W3CDTF">2014-10-31T01:55:36Z</dcterms:created>
  <dcterms:modified xsi:type="dcterms:W3CDTF">2020-02-10T05:18:50Z</dcterms:modified>
</cp:coreProperties>
</file>